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05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64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1F04B-EE72-4CC6-99C3-7FA1D93D14CF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2185D-3EFC-4A39-B207-673CE1CF06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17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37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23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39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880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09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87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526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70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387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94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80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992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654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507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601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606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04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959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95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79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86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213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42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055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51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85D-3EFC-4A39-B207-673CE1CF06A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5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68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0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77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58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33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22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45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38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03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8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7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3F8F2-FD17-423F-817D-092F3F113F22}" type="datetimeFigureOut">
              <a:rPr lang="zh-CN" altLang="en-US" smtClean="0"/>
              <a:t>2017/2/17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AEE1-9A30-4793-9878-8F77842F8D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42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tags" Target="../tags/tag4.xml"/><Relationship Id="rId7" Type="http://schemas.openxmlformats.org/officeDocument/2006/relationships/audio" Target="../media/media1.wma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media" Target="../media/media1.wma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68"/>
          <p:cNvSpPr txBox="1"/>
          <p:nvPr>
            <p:custDataLst>
              <p:tags r:id="rId1"/>
            </p:custDataLst>
          </p:nvPr>
        </p:nvSpPr>
        <p:spPr>
          <a:xfrm>
            <a:off x="4859144" y="3224888"/>
            <a:ext cx="6623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创业商业融资计划书</a:t>
            </a:r>
          </a:p>
        </p:txBody>
      </p:sp>
      <p:sp>
        <p:nvSpPr>
          <p:cNvPr id="9" name="PA_圆角矩形 8"/>
          <p:cNvSpPr/>
          <p:nvPr>
            <p:custDataLst>
              <p:tags r:id="rId2"/>
            </p:custDataLst>
          </p:nvPr>
        </p:nvSpPr>
        <p:spPr>
          <a:xfrm>
            <a:off x="7667520" y="4274837"/>
            <a:ext cx="3600400" cy="519711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6" tIns="35658" rIns="71316" bIns="35658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在这里输入你的公司名字</a:t>
            </a:r>
          </a:p>
        </p:txBody>
      </p:sp>
      <p:sp>
        <p:nvSpPr>
          <p:cNvPr id="10" name="PA_文本框 74"/>
          <p:cNvSpPr txBox="1"/>
          <p:nvPr>
            <p:custDataLst>
              <p:tags r:id="rId3"/>
            </p:custDataLst>
          </p:nvPr>
        </p:nvSpPr>
        <p:spPr>
          <a:xfrm>
            <a:off x="9710324" y="4995976"/>
            <a:ext cx="172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en-US" altLang="zh-CN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:XXX</a:t>
            </a:r>
            <a:endParaRPr lang="zh-CN" altLang="en-US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PA_文本框 68"/>
          <p:cNvSpPr txBox="1"/>
          <p:nvPr>
            <p:custDataLst>
              <p:tags r:id="rId4"/>
            </p:custDataLst>
          </p:nvPr>
        </p:nvSpPr>
        <p:spPr>
          <a:xfrm>
            <a:off x="7649226" y="1793768"/>
            <a:ext cx="29049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>
                <a:solidFill>
                  <a:srgbClr val="C0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 2017</a:t>
            </a:r>
            <a:endParaRPr lang="zh-CN" altLang="en-US" sz="9600" b="1" dirty="0">
              <a:solidFill>
                <a:srgbClr val="C00000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grpSp>
        <p:nvGrpSpPr>
          <p:cNvPr id="828" name="PA_组合 79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64260" y="1108630"/>
            <a:ext cx="4766118" cy="4580425"/>
            <a:chOff x="3421063" y="962025"/>
            <a:chExt cx="5501298" cy="5286376"/>
          </a:xfrm>
        </p:grpSpPr>
        <p:grpSp>
          <p:nvGrpSpPr>
            <p:cNvPr id="829" name="组合 795"/>
            <p:cNvGrpSpPr>
              <a:grpSpLocks/>
            </p:cNvGrpSpPr>
            <p:nvPr/>
          </p:nvGrpSpPr>
          <p:grpSpPr bwMode="auto">
            <a:xfrm>
              <a:off x="7364413" y="4521200"/>
              <a:ext cx="201613" cy="200025"/>
              <a:chOff x="7364413" y="4521200"/>
              <a:chExt cx="201613" cy="200025"/>
            </a:xfrm>
          </p:grpSpPr>
          <p:sp>
            <p:nvSpPr>
              <p:cNvPr id="1612" name="Freeform 5"/>
              <p:cNvSpPr>
                <a:spLocks noChangeArrowheads="1"/>
              </p:cNvSpPr>
              <p:nvPr/>
            </p:nvSpPr>
            <p:spPr bwMode="auto">
              <a:xfrm>
                <a:off x="7364413" y="4527550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13" name="Freeform 6"/>
              <p:cNvSpPr>
                <a:spLocks noChangeArrowheads="1"/>
              </p:cNvSpPr>
              <p:nvPr/>
            </p:nvSpPr>
            <p:spPr bwMode="auto">
              <a:xfrm>
                <a:off x="7364413" y="4527550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14" name="Freeform 7"/>
              <p:cNvSpPr>
                <a:spLocks noChangeArrowheads="1"/>
              </p:cNvSpPr>
              <p:nvPr/>
            </p:nvSpPr>
            <p:spPr bwMode="auto">
              <a:xfrm>
                <a:off x="7370763" y="4521200"/>
                <a:ext cx="195263" cy="193675"/>
              </a:xfrm>
              <a:custGeom>
                <a:avLst/>
                <a:gdLst>
                  <a:gd name="T0" fmla="*/ 123 w 123"/>
                  <a:gd name="T1" fmla="*/ 42 h 122"/>
                  <a:gd name="T2" fmla="*/ 81 w 123"/>
                  <a:gd name="T3" fmla="*/ 42 h 122"/>
                  <a:gd name="T4" fmla="*/ 81 w 123"/>
                  <a:gd name="T5" fmla="*/ 0 h 122"/>
                  <a:gd name="T6" fmla="*/ 43 w 123"/>
                  <a:gd name="T7" fmla="*/ 0 h 122"/>
                  <a:gd name="T8" fmla="*/ 43 w 123"/>
                  <a:gd name="T9" fmla="*/ 42 h 122"/>
                  <a:gd name="T10" fmla="*/ 0 w 123"/>
                  <a:gd name="T11" fmla="*/ 42 h 122"/>
                  <a:gd name="T12" fmla="*/ 0 w 123"/>
                  <a:gd name="T13" fmla="*/ 80 h 122"/>
                  <a:gd name="T14" fmla="*/ 43 w 123"/>
                  <a:gd name="T15" fmla="*/ 80 h 122"/>
                  <a:gd name="T16" fmla="*/ 43 w 123"/>
                  <a:gd name="T17" fmla="*/ 122 h 122"/>
                  <a:gd name="T18" fmla="*/ 81 w 123"/>
                  <a:gd name="T19" fmla="*/ 122 h 122"/>
                  <a:gd name="T20" fmla="*/ 81 w 123"/>
                  <a:gd name="T21" fmla="*/ 80 h 122"/>
                  <a:gd name="T22" fmla="*/ 123 w 123"/>
                  <a:gd name="T23" fmla="*/ 80 h 122"/>
                  <a:gd name="T24" fmla="*/ 123 w 123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123" y="42"/>
                    </a:moveTo>
                    <a:lnTo>
                      <a:pt x="81" y="42"/>
                    </a:lnTo>
                    <a:lnTo>
                      <a:pt x="81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1" y="122"/>
                    </a:lnTo>
                    <a:lnTo>
                      <a:pt x="81" y="80"/>
                    </a:lnTo>
                    <a:lnTo>
                      <a:pt x="123" y="8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30" name="组合 796"/>
            <p:cNvGrpSpPr>
              <a:grpSpLocks/>
            </p:cNvGrpSpPr>
            <p:nvPr/>
          </p:nvGrpSpPr>
          <p:grpSpPr bwMode="auto">
            <a:xfrm>
              <a:off x="6099176" y="962025"/>
              <a:ext cx="201613" cy="200025"/>
              <a:chOff x="6099176" y="962025"/>
              <a:chExt cx="201613" cy="200025"/>
            </a:xfrm>
          </p:grpSpPr>
          <p:sp>
            <p:nvSpPr>
              <p:cNvPr id="1609" name="Freeform 8"/>
              <p:cNvSpPr>
                <a:spLocks noChangeArrowheads="1"/>
              </p:cNvSpPr>
              <p:nvPr/>
            </p:nvSpPr>
            <p:spPr bwMode="auto">
              <a:xfrm>
                <a:off x="6099176" y="968375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10" name="Freeform 9"/>
              <p:cNvSpPr>
                <a:spLocks noChangeArrowheads="1"/>
              </p:cNvSpPr>
              <p:nvPr/>
            </p:nvSpPr>
            <p:spPr bwMode="auto">
              <a:xfrm>
                <a:off x="6099176" y="968375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11" name="Freeform 10"/>
              <p:cNvSpPr>
                <a:spLocks noChangeArrowheads="1"/>
              </p:cNvSpPr>
              <p:nvPr/>
            </p:nvSpPr>
            <p:spPr bwMode="auto">
              <a:xfrm>
                <a:off x="6105526" y="962025"/>
                <a:ext cx="195263" cy="192088"/>
              </a:xfrm>
              <a:custGeom>
                <a:avLst/>
                <a:gdLst>
                  <a:gd name="T0" fmla="*/ 123 w 123"/>
                  <a:gd name="T1" fmla="*/ 42 h 121"/>
                  <a:gd name="T2" fmla="*/ 81 w 123"/>
                  <a:gd name="T3" fmla="*/ 42 h 121"/>
                  <a:gd name="T4" fmla="*/ 81 w 123"/>
                  <a:gd name="T5" fmla="*/ 0 h 121"/>
                  <a:gd name="T6" fmla="*/ 43 w 123"/>
                  <a:gd name="T7" fmla="*/ 0 h 121"/>
                  <a:gd name="T8" fmla="*/ 43 w 123"/>
                  <a:gd name="T9" fmla="*/ 42 h 121"/>
                  <a:gd name="T10" fmla="*/ 0 w 123"/>
                  <a:gd name="T11" fmla="*/ 42 h 121"/>
                  <a:gd name="T12" fmla="*/ 0 w 123"/>
                  <a:gd name="T13" fmla="*/ 79 h 121"/>
                  <a:gd name="T14" fmla="*/ 43 w 123"/>
                  <a:gd name="T15" fmla="*/ 79 h 121"/>
                  <a:gd name="T16" fmla="*/ 43 w 123"/>
                  <a:gd name="T17" fmla="*/ 121 h 121"/>
                  <a:gd name="T18" fmla="*/ 81 w 123"/>
                  <a:gd name="T19" fmla="*/ 121 h 121"/>
                  <a:gd name="T20" fmla="*/ 81 w 123"/>
                  <a:gd name="T21" fmla="*/ 79 h 121"/>
                  <a:gd name="T22" fmla="*/ 123 w 123"/>
                  <a:gd name="T23" fmla="*/ 79 h 121"/>
                  <a:gd name="T24" fmla="*/ 123 w 123"/>
                  <a:gd name="T25" fmla="*/ 4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1">
                    <a:moveTo>
                      <a:pt x="123" y="42"/>
                    </a:moveTo>
                    <a:lnTo>
                      <a:pt x="81" y="42"/>
                    </a:lnTo>
                    <a:lnTo>
                      <a:pt x="81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3" y="79"/>
                    </a:lnTo>
                    <a:lnTo>
                      <a:pt x="43" y="121"/>
                    </a:lnTo>
                    <a:lnTo>
                      <a:pt x="81" y="121"/>
                    </a:lnTo>
                    <a:lnTo>
                      <a:pt x="81" y="79"/>
                    </a:lnTo>
                    <a:lnTo>
                      <a:pt x="123" y="79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31" name="组合 797"/>
            <p:cNvGrpSpPr>
              <a:grpSpLocks/>
            </p:cNvGrpSpPr>
            <p:nvPr/>
          </p:nvGrpSpPr>
          <p:grpSpPr bwMode="auto">
            <a:xfrm>
              <a:off x="3668713" y="2674938"/>
              <a:ext cx="201613" cy="200025"/>
              <a:chOff x="3668713" y="2674938"/>
              <a:chExt cx="201613" cy="200025"/>
            </a:xfrm>
          </p:grpSpPr>
          <p:sp>
            <p:nvSpPr>
              <p:cNvPr id="1606" name="Freeform 11"/>
              <p:cNvSpPr>
                <a:spLocks noChangeArrowheads="1"/>
              </p:cNvSpPr>
              <p:nvPr/>
            </p:nvSpPr>
            <p:spPr bwMode="auto">
              <a:xfrm>
                <a:off x="3668713" y="2681288"/>
                <a:ext cx="195263" cy="193675"/>
              </a:xfrm>
              <a:custGeom>
                <a:avLst/>
                <a:gdLst>
                  <a:gd name="T0" fmla="*/ 80 w 123"/>
                  <a:gd name="T1" fmla="*/ 0 h 122"/>
                  <a:gd name="T2" fmla="*/ 43 w 123"/>
                  <a:gd name="T3" fmla="*/ 0 h 122"/>
                  <a:gd name="T4" fmla="*/ 43 w 123"/>
                  <a:gd name="T5" fmla="*/ 42 h 122"/>
                  <a:gd name="T6" fmla="*/ 0 w 123"/>
                  <a:gd name="T7" fmla="*/ 42 h 122"/>
                  <a:gd name="T8" fmla="*/ 0 w 123"/>
                  <a:gd name="T9" fmla="*/ 80 h 122"/>
                  <a:gd name="T10" fmla="*/ 43 w 123"/>
                  <a:gd name="T11" fmla="*/ 80 h 122"/>
                  <a:gd name="T12" fmla="*/ 43 w 123"/>
                  <a:gd name="T13" fmla="*/ 122 h 122"/>
                  <a:gd name="T14" fmla="*/ 80 w 123"/>
                  <a:gd name="T15" fmla="*/ 122 h 122"/>
                  <a:gd name="T16" fmla="*/ 80 w 123"/>
                  <a:gd name="T17" fmla="*/ 80 h 122"/>
                  <a:gd name="T18" fmla="*/ 123 w 123"/>
                  <a:gd name="T19" fmla="*/ 80 h 122"/>
                  <a:gd name="T20" fmla="*/ 123 w 123"/>
                  <a:gd name="T21" fmla="*/ 42 h 122"/>
                  <a:gd name="T22" fmla="*/ 80 w 123"/>
                  <a:gd name="T23" fmla="*/ 42 h 122"/>
                  <a:gd name="T24" fmla="*/ 80 w 123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80" y="0"/>
                    </a:move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3" y="80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07" name="Freeform 12"/>
              <p:cNvSpPr>
                <a:spLocks noChangeArrowheads="1"/>
              </p:cNvSpPr>
              <p:nvPr/>
            </p:nvSpPr>
            <p:spPr bwMode="auto">
              <a:xfrm>
                <a:off x="3668713" y="2681288"/>
                <a:ext cx="195263" cy="193675"/>
              </a:xfrm>
              <a:custGeom>
                <a:avLst/>
                <a:gdLst>
                  <a:gd name="T0" fmla="*/ 80 w 123"/>
                  <a:gd name="T1" fmla="*/ 0 h 122"/>
                  <a:gd name="T2" fmla="*/ 43 w 123"/>
                  <a:gd name="T3" fmla="*/ 0 h 122"/>
                  <a:gd name="T4" fmla="*/ 43 w 123"/>
                  <a:gd name="T5" fmla="*/ 42 h 122"/>
                  <a:gd name="T6" fmla="*/ 0 w 123"/>
                  <a:gd name="T7" fmla="*/ 42 h 122"/>
                  <a:gd name="T8" fmla="*/ 0 w 123"/>
                  <a:gd name="T9" fmla="*/ 80 h 122"/>
                  <a:gd name="T10" fmla="*/ 43 w 123"/>
                  <a:gd name="T11" fmla="*/ 80 h 122"/>
                  <a:gd name="T12" fmla="*/ 43 w 123"/>
                  <a:gd name="T13" fmla="*/ 122 h 122"/>
                  <a:gd name="T14" fmla="*/ 80 w 123"/>
                  <a:gd name="T15" fmla="*/ 122 h 122"/>
                  <a:gd name="T16" fmla="*/ 80 w 123"/>
                  <a:gd name="T17" fmla="*/ 80 h 122"/>
                  <a:gd name="T18" fmla="*/ 123 w 123"/>
                  <a:gd name="T19" fmla="*/ 80 h 122"/>
                  <a:gd name="T20" fmla="*/ 123 w 123"/>
                  <a:gd name="T21" fmla="*/ 42 h 122"/>
                  <a:gd name="T22" fmla="*/ 80 w 123"/>
                  <a:gd name="T23" fmla="*/ 42 h 122"/>
                  <a:gd name="T24" fmla="*/ 80 w 123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80" y="0"/>
                    </a:move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3" y="80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08" name="Freeform 13"/>
              <p:cNvSpPr>
                <a:spLocks noChangeArrowheads="1"/>
              </p:cNvSpPr>
              <p:nvPr/>
            </p:nvSpPr>
            <p:spPr bwMode="auto">
              <a:xfrm>
                <a:off x="3676651" y="2674938"/>
                <a:ext cx="193675" cy="193675"/>
              </a:xfrm>
              <a:custGeom>
                <a:avLst/>
                <a:gdLst>
                  <a:gd name="T0" fmla="*/ 122 w 122"/>
                  <a:gd name="T1" fmla="*/ 42 h 122"/>
                  <a:gd name="T2" fmla="*/ 80 w 122"/>
                  <a:gd name="T3" fmla="*/ 42 h 122"/>
                  <a:gd name="T4" fmla="*/ 80 w 122"/>
                  <a:gd name="T5" fmla="*/ 0 h 122"/>
                  <a:gd name="T6" fmla="*/ 42 w 122"/>
                  <a:gd name="T7" fmla="*/ 0 h 122"/>
                  <a:gd name="T8" fmla="*/ 42 w 122"/>
                  <a:gd name="T9" fmla="*/ 42 h 122"/>
                  <a:gd name="T10" fmla="*/ 0 w 122"/>
                  <a:gd name="T11" fmla="*/ 42 h 122"/>
                  <a:gd name="T12" fmla="*/ 0 w 122"/>
                  <a:gd name="T13" fmla="*/ 80 h 122"/>
                  <a:gd name="T14" fmla="*/ 42 w 122"/>
                  <a:gd name="T15" fmla="*/ 80 h 122"/>
                  <a:gd name="T16" fmla="*/ 42 w 122"/>
                  <a:gd name="T17" fmla="*/ 122 h 122"/>
                  <a:gd name="T18" fmla="*/ 80 w 122"/>
                  <a:gd name="T19" fmla="*/ 122 h 122"/>
                  <a:gd name="T20" fmla="*/ 80 w 122"/>
                  <a:gd name="T21" fmla="*/ 80 h 122"/>
                  <a:gd name="T22" fmla="*/ 122 w 122"/>
                  <a:gd name="T23" fmla="*/ 80 h 122"/>
                  <a:gd name="T24" fmla="*/ 122 w 122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122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32" name="组合 798"/>
            <p:cNvGrpSpPr>
              <a:grpSpLocks/>
            </p:cNvGrpSpPr>
            <p:nvPr/>
          </p:nvGrpSpPr>
          <p:grpSpPr bwMode="auto">
            <a:xfrm>
              <a:off x="8569326" y="1787525"/>
              <a:ext cx="201613" cy="200026"/>
              <a:chOff x="8569326" y="1787525"/>
              <a:chExt cx="201613" cy="200026"/>
            </a:xfrm>
          </p:grpSpPr>
          <p:sp>
            <p:nvSpPr>
              <p:cNvPr id="1603" name="Freeform 14"/>
              <p:cNvSpPr>
                <a:spLocks noChangeArrowheads="1"/>
              </p:cNvSpPr>
              <p:nvPr/>
            </p:nvSpPr>
            <p:spPr bwMode="auto">
              <a:xfrm>
                <a:off x="8569326" y="1795463"/>
                <a:ext cx="195263" cy="192088"/>
              </a:xfrm>
              <a:custGeom>
                <a:avLst/>
                <a:gdLst>
                  <a:gd name="T0" fmla="*/ 80 w 123"/>
                  <a:gd name="T1" fmla="*/ 0 h 121"/>
                  <a:gd name="T2" fmla="*/ 42 w 123"/>
                  <a:gd name="T3" fmla="*/ 0 h 121"/>
                  <a:gd name="T4" fmla="*/ 42 w 123"/>
                  <a:gd name="T5" fmla="*/ 42 h 121"/>
                  <a:gd name="T6" fmla="*/ 0 w 123"/>
                  <a:gd name="T7" fmla="*/ 42 h 121"/>
                  <a:gd name="T8" fmla="*/ 0 w 123"/>
                  <a:gd name="T9" fmla="*/ 79 h 121"/>
                  <a:gd name="T10" fmla="*/ 42 w 123"/>
                  <a:gd name="T11" fmla="*/ 79 h 121"/>
                  <a:gd name="T12" fmla="*/ 42 w 123"/>
                  <a:gd name="T13" fmla="*/ 121 h 121"/>
                  <a:gd name="T14" fmla="*/ 80 w 123"/>
                  <a:gd name="T15" fmla="*/ 121 h 121"/>
                  <a:gd name="T16" fmla="*/ 80 w 123"/>
                  <a:gd name="T17" fmla="*/ 79 h 121"/>
                  <a:gd name="T18" fmla="*/ 123 w 123"/>
                  <a:gd name="T19" fmla="*/ 79 h 121"/>
                  <a:gd name="T20" fmla="*/ 123 w 123"/>
                  <a:gd name="T21" fmla="*/ 42 h 121"/>
                  <a:gd name="T22" fmla="*/ 80 w 123"/>
                  <a:gd name="T23" fmla="*/ 42 h 121"/>
                  <a:gd name="T24" fmla="*/ 80 w 123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3" y="79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04" name="Freeform 15"/>
              <p:cNvSpPr>
                <a:spLocks noChangeArrowheads="1"/>
              </p:cNvSpPr>
              <p:nvPr/>
            </p:nvSpPr>
            <p:spPr bwMode="auto">
              <a:xfrm>
                <a:off x="8569326" y="1795463"/>
                <a:ext cx="195263" cy="192088"/>
              </a:xfrm>
              <a:custGeom>
                <a:avLst/>
                <a:gdLst>
                  <a:gd name="T0" fmla="*/ 80 w 123"/>
                  <a:gd name="T1" fmla="*/ 0 h 121"/>
                  <a:gd name="T2" fmla="*/ 42 w 123"/>
                  <a:gd name="T3" fmla="*/ 0 h 121"/>
                  <a:gd name="T4" fmla="*/ 42 w 123"/>
                  <a:gd name="T5" fmla="*/ 42 h 121"/>
                  <a:gd name="T6" fmla="*/ 0 w 123"/>
                  <a:gd name="T7" fmla="*/ 42 h 121"/>
                  <a:gd name="T8" fmla="*/ 0 w 123"/>
                  <a:gd name="T9" fmla="*/ 79 h 121"/>
                  <a:gd name="T10" fmla="*/ 42 w 123"/>
                  <a:gd name="T11" fmla="*/ 79 h 121"/>
                  <a:gd name="T12" fmla="*/ 42 w 123"/>
                  <a:gd name="T13" fmla="*/ 121 h 121"/>
                  <a:gd name="T14" fmla="*/ 80 w 123"/>
                  <a:gd name="T15" fmla="*/ 121 h 121"/>
                  <a:gd name="T16" fmla="*/ 80 w 123"/>
                  <a:gd name="T17" fmla="*/ 79 h 121"/>
                  <a:gd name="T18" fmla="*/ 123 w 123"/>
                  <a:gd name="T19" fmla="*/ 79 h 121"/>
                  <a:gd name="T20" fmla="*/ 123 w 123"/>
                  <a:gd name="T21" fmla="*/ 42 h 121"/>
                  <a:gd name="T22" fmla="*/ 80 w 123"/>
                  <a:gd name="T23" fmla="*/ 42 h 121"/>
                  <a:gd name="T24" fmla="*/ 80 w 123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3" y="79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05" name="Freeform 16"/>
              <p:cNvSpPr>
                <a:spLocks noChangeArrowheads="1"/>
              </p:cNvSpPr>
              <p:nvPr/>
            </p:nvSpPr>
            <p:spPr bwMode="auto">
              <a:xfrm>
                <a:off x="8575676" y="1787525"/>
                <a:ext cx="195263" cy="193675"/>
              </a:xfrm>
              <a:custGeom>
                <a:avLst/>
                <a:gdLst>
                  <a:gd name="T0" fmla="*/ 123 w 123"/>
                  <a:gd name="T1" fmla="*/ 42 h 122"/>
                  <a:gd name="T2" fmla="*/ 81 w 123"/>
                  <a:gd name="T3" fmla="*/ 42 h 122"/>
                  <a:gd name="T4" fmla="*/ 81 w 123"/>
                  <a:gd name="T5" fmla="*/ 0 h 122"/>
                  <a:gd name="T6" fmla="*/ 43 w 123"/>
                  <a:gd name="T7" fmla="*/ 0 h 122"/>
                  <a:gd name="T8" fmla="*/ 43 w 123"/>
                  <a:gd name="T9" fmla="*/ 42 h 122"/>
                  <a:gd name="T10" fmla="*/ 0 w 123"/>
                  <a:gd name="T11" fmla="*/ 42 h 122"/>
                  <a:gd name="T12" fmla="*/ 0 w 123"/>
                  <a:gd name="T13" fmla="*/ 80 h 122"/>
                  <a:gd name="T14" fmla="*/ 43 w 123"/>
                  <a:gd name="T15" fmla="*/ 80 h 122"/>
                  <a:gd name="T16" fmla="*/ 43 w 123"/>
                  <a:gd name="T17" fmla="*/ 122 h 122"/>
                  <a:gd name="T18" fmla="*/ 81 w 123"/>
                  <a:gd name="T19" fmla="*/ 122 h 122"/>
                  <a:gd name="T20" fmla="*/ 81 w 123"/>
                  <a:gd name="T21" fmla="*/ 80 h 122"/>
                  <a:gd name="T22" fmla="*/ 123 w 123"/>
                  <a:gd name="T23" fmla="*/ 80 h 122"/>
                  <a:gd name="T24" fmla="*/ 123 w 123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123" y="42"/>
                    </a:moveTo>
                    <a:lnTo>
                      <a:pt x="81" y="42"/>
                    </a:lnTo>
                    <a:lnTo>
                      <a:pt x="81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1" y="122"/>
                    </a:lnTo>
                    <a:lnTo>
                      <a:pt x="81" y="80"/>
                    </a:lnTo>
                    <a:lnTo>
                      <a:pt x="123" y="8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33" name="组合 799"/>
            <p:cNvGrpSpPr>
              <a:grpSpLocks/>
            </p:cNvGrpSpPr>
            <p:nvPr/>
          </p:nvGrpSpPr>
          <p:grpSpPr bwMode="auto">
            <a:xfrm>
              <a:off x="4124326" y="4287838"/>
              <a:ext cx="201613" cy="200025"/>
              <a:chOff x="4124326" y="4287838"/>
              <a:chExt cx="201613" cy="200025"/>
            </a:xfrm>
          </p:grpSpPr>
          <p:sp>
            <p:nvSpPr>
              <p:cNvPr id="1600" name="Freeform 17"/>
              <p:cNvSpPr>
                <a:spLocks noChangeArrowheads="1"/>
              </p:cNvSpPr>
              <p:nvPr/>
            </p:nvSpPr>
            <p:spPr bwMode="auto">
              <a:xfrm>
                <a:off x="4124326" y="4294188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01" name="Freeform 18"/>
              <p:cNvSpPr>
                <a:spLocks noChangeArrowheads="1"/>
              </p:cNvSpPr>
              <p:nvPr/>
            </p:nvSpPr>
            <p:spPr bwMode="auto">
              <a:xfrm>
                <a:off x="4124326" y="4294188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602" name="Freeform 19"/>
              <p:cNvSpPr>
                <a:spLocks noChangeArrowheads="1"/>
              </p:cNvSpPr>
              <p:nvPr/>
            </p:nvSpPr>
            <p:spPr bwMode="auto">
              <a:xfrm>
                <a:off x="4130676" y="4287838"/>
                <a:ext cx="195263" cy="193675"/>
              </a:xfrm>
              <a:custGeom>
                <a:avLst/>
                <a:gdLst>
                  <a:gd name="T0" fmla="*/ 123 w 123"/>
                  <a:gd name="T1" fmla="*/ 42 h 122"/>
                  <a:gd name="T2" fmla="*/ 80 w 123"/>
                  <a:gd name="T3" fmla="*/ 42 h 122"/>
                  <a:gd name="T4" fmla="*/ 80 w 123"/>
                  <a:gd name="T5" fmla="*/ 0 h 122"/>
                  <a:gd name="T6" fmla="*/ 43 w 123"/>
                  <a:gd name="T7" fmla="*/ 0 h 122"/>
                  <a:gd name="T8" fmla="*/ 43 w 123"/>
                  <a:gd name="T9" fmla="*/ 42 h 122"/>
                  <a:gd name="T10" fmla="*/ 0 w 123"/>
                  <a:gd name="T11" fmla="*/ 42 h 122"/>
                  <a:gd name="T12" fmla="*/ 0 w 123"/>
                  <a:gd name="T13" fmla="*/ 80 h 122"/>
                  <a:gd name="T14" fmla="*/ 43 w 123"/>
                  <a:gd name="T15" fmla="*/ 80 h 122"/>
                  <a:gd name="T16" fmla="*/ 43 w 123"/>
                  <a:gd name="T17" fmla="*/ 122 h 122"/>
                  <a:gd name="T18" fmla="*/ 80 w 123"/>
                  <a:gd name="T19" fmla="*/ 122 h 122"/>
                  <a:gd name="T20" fmla="*/ 80 w 123"/>
                  <a:gd name="T21" fmla="*/ 80 h 122"/>
                  <a:gd name="T22" fmla="*/ 123 w 123"/>
                  <a:gd name="T23" fmla="*/ 80 h 122"/>
                  <a:gd name="T24" fmla="*/ 123 w 123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123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3" y="8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834" name="Freeform 20"/>
            <p:cNvSpPr>
              <a:spLocks noChangeArrowheads="1"/>
            </p:cNvSpPr>
            <p:nvPr/>
          </p:nvSpPr>
          <p:spPr bwMode="auto">
            <a:xfrm>
              <a:off x="5329238" y="2074863"/>
              <a:ext cx="193675" cy="200025"/>
            </a:xfrm>
            <a:custGeom>
              <a:avLst/>
              <a:gdLst>
                <a:gd name="T0" fmla="*/ 80 w 122"/>
                <a:gd name="T1" fmla="*/ 0 h 126"/>
                <a:gd name="T2" fmla="*/ 42 w 122"/>
                <a:gd name="T3" fmla="*/ 0 h 126"/>
                <a:gd name="T4" fmla="*/ 42 w 122"/>
                <a:gd name="T5" fmla="*/ 46 h 126"/>
                <a:gd name="T6" fmla="*/ 0 w 122"/>
                <a:gd name="T7" fmla="*/ 46 h 126"/>
                <a:gd name="T8" fmla="*/ 0 w 122"/>
                <a:gd name="T9" fmla="*/ 80 h 126"/>
                <a:gd name="T10" fmla="*/ 42 w 122"/>
                <a:gd name="T11" fmla="*/ 80 h 126"/>
                <a:gd name="T12" fmla="*/ 42 w 122"/>
                <a:gd name="T13" fmla="*/ 126 h 126"/>
                <a:gd name="T14" fmla="*/ 80 w 122"/>
                <a:gd name="T15" fmla="*/ 126 h 126"/>
                <a:gd name="T16" fmla="*/ 80 w 122"/>
                <a:gd name="T17" fmla="*/ 80 h 126"/>
                <a:gd name="T18" fmla="*/ 122 w 122"/>
                <a:gd name="T19" fmla="*/ 80 h 126"/>
                <a:gd name="T20" fmla="*/ 122 w 122"/>
                <a:gd name="T21" fmla="*/ 46 h 126"/>
                <a:gd name="T22" fmla="*/ 80 w 122"/>
                <a:gd name="T23" fmla="*/ 46 h 126"/>
                <a:gd name="T24" fmla="*/ 80 w 122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126">
                  <a:moveTo>
                    <a:pt x="80" y="0"/>
                  </a:moveTo>
                  <a:lnTo>
                    <a:pt x="42" y="0"/>
                  </a:lnTo>
                  <a:lnTo>
                    <a:pt x="42" y="46"/>
                  </a:lnTo>
                  <a:lnTo>
                    <a:pt x="0" y="46"/>
                  </a:lnTo>
                  <a:lnTo>
                    <a:pt x="0" y="80"/>
                  </a:lnTo>
                  <a:lnTo>
                    <a:pt x="42" y="80"/>
                  </a:lnTo>
                  <a:lnTo>
                    <a:pt x="42" y="126"/>
                  </a:lnTo>
                  <a:lnTo>
                    <a:pt x="80" y="126"/>
                  </a:lnTo>
                  <a:lnTo>
                    <a:pt x="80" y="80"/>
                  </a:lnTo>
                  <a:lnTo>
                    <a:pt x="122" y="80"/>
                  </a:lnTo>
                  <a:lnTo>
                    <a:pt x="122" y="46"/>
                  </a:lnTo>
                  <a:lnTo>
                    <a:pt x="80" y="4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835" name="Freeform 21"/>
            <p:cNvSpPr>
              <a:spLocks noChangeArrowheads="1"/>
            </p:cNvSpPr>
            <p:nvPr/>
          </p:nvSpPr>
          <p:spPr bwMode="auto">
            <a:xfrm>
              <a:off x="5329238" y="2074863"/>
              <a:ext cx="193675" cy="200025"/>
            </a:xfrm>
            <a:custGeom>
              <a:avLst/>
              <a:gdLst>
                <a:gd name="T0" fmla="*/ 80 w 122"/>
                <a:gd name="T1" fmla="*/ 0 h 126"/>
                <a:gd name="T2" fmla="*/ 42 w 122"/>
                <a:gd name="T3" fmla="*/ 0 h 126"/>
                <a:gd name="T4" fmla="*/ 42 w 122"/>
                <a:gd name="T5" fmla="*/ 46 h 126"/>
                <a:gd name="T6" fmla="*/ 0 w 122"/>
                <a:gd name="T7" fmla="*/ 46 h 126"/>
                <a:gd name="T8" fmla="*/ 0 w 122"/>
                <a:gd name="T9" fmla="*/ 80 h 126"/>
                <a:gd name="T10" fmla="*/ 42 w 122"/>
                <a:gd name="T11" fmla="*/ 80 h 126"/>
                <a:gd name="T12" fmla="*/ 42 w 122"/>
                <a:gd name="T13" fmla="*/ 126 h 126"/>
                <a:gd name="T14" fmla="*/ 80 w 122"/>
                <a:gd name="T15" fmla="*/ 126 h 126"/>
                <a:gd name="T16" fmla="*/ 80 w 122"/>
                <a:gd name="T17" fmla="*/ 80 h 126"/>
                <a:gd name="T18" fmla="*/ 122 w 122"/>
                <a:gd name="T19" fmla="*/ 80 h 126"/>
                <a:gd name="T20" fmla="*/ 122 w 122"/>
                <a:gd name="T21" fmla="*/ 46 h 126"/>
                <a:gd name="T22" fmla="*/ 80 w 122"/>
                <a:gd name="T23" fmla="*/ 46 h 126"/>
                <a:gd name="T24" fmla="*/ 80 w 122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126">
                  <a:moveTo>
                    <a:pt x="80" y="0"/>
                  </a:moveTo>
                  <a:lnTo>
                    <a:pt x="42" y="0"/>
                  </a:lnTo>
                  <a:lnTo>
                    <a:pt x="42" y="46"/>
                  </a:lnTo>
                  <a:lnTo>
                    <a:pt x="0" y="46"/>
                  </a:lnTo>
                  <a:lnTo>
                    <a:pt x="0" y="80"/>
                  </a:lnTo>
                  <a:lnTo>
                    <a:pt x="42" y="80"/>
                  </a:lnTo>
                  <a:lnTo>
                    <a:pt x="42" y="126"/>
                  </a:lnTo>
                  <a:lnTo>
                    <a:pt x="80" y="126"/>
                  </a:lnTo>
                  <a:lnTo>
                    <a:pt x="80" y="80"/>
                  </a:lnTo>
                  <a:lnTo>
                    <a:pt x="122" y="80"/>
                  </a:lnTo>
                  <a:lnTo>
                    <a:pt x="122" y="46"/>
                  </a:lnTo>
                  <a:lnTo>
                    <a:pt x="80" y="46"/>
                  </a:lnTo>
                  <a:lnTo>
                    <a:pt x="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836" name="Freeform 22"/>
            <p:cNvSpPr>
              <a:spLocks noChangeArrowheads="1"/>
            </p:cNvSpPr>
            <p:nvPr/>
          </p:nvSpPr>
          <p:spPr bwMode="auto">
            <a:xfrm>
              <a:off x="5335588" y="2068513"/>
              <a:ext cx="195263" cy="193675"/>
            </a:xfrm>
            <a:custGeom>
              <a:avLst/>
              <a:gdLst>
                <a:gd name="T0" fmla="*/ 123 w 123"/>
                <a:gd name="T1" fmla="*/ 42 h 122"/>
                <a:gd name="T2" fmla="*/ 81 w 123"/>
                <a:gd name="T3" fmla="*/ 42 h 122"/>
                <a:gd name="T4" fmla="*/ 81 w 123"/>
                <a:gd name="T5" fmla="*/ 0 h 122"/>
                <a:gd name="T6" fmla="*/ 43 w 123"/>
                <a:gd name="T7" fmla="*/ 0 h 122"/>
                <a:gd name="T8" fmla="*/ 43 w 123"/>
                <a:gd name="T9" fmla="*/ 42 h 122"/>
                <a:gd name="T10" fmla="*/ 0 w 123"/>
                <a:gd name="T11" fmla="*/ 42 h 122"/>
                <a:gd name="T12" fmla="*/ 0 w 123"/>
                <a:gd name="T13" fmla="*/ 80 h 122"/>
                <a:gd name="T14" fmla="*/ 43 w 123"/>
                <a:gd name="T15" fmla="*/ 80 h 122"/>
                <a:gd name="T16" fmla="*/ 43 w 123"/>
                <a:gd name="T17" fmla="*/ 122 h 122"/>
                <a:gd name="T18" fmla="*/ 81 w 123"/>
                <a:gd name="T19" fmla="*/ 122 h 122"/>
                <a:gd name="T20" fmla="*/ 81 w 123"/>
                <a:gd name="T21" fmla="*/ 80 h 122"/>
                <a:gd name="T22" fmla="*/ 123 w 123"/>
                <a:gd name="T23" fmla="*/ 80 h 122"/>
                <a:gd name="T24" fmla="*/ 123 w 123"/>
                <a:gd name="T25" fmla="*/ 4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2">
                  <a:moveTo>
                    <a:pt x="123" y="42"/>
                  </a:moveTo>
                  <a:lnTo>
                    <a:pt x="81" y="42"/>
                  </a:lnTo>
                  <a:lnTo>
                    <a:pt x="81" y="0"/>
                  </a:lnTo>
                  <a:lnTo>
                    <a:pt x="43" y="0"/>
                  </a:lnTo>
                  <a:lnTo>
                    <a:pt x="43" y="42"/>
                  </a:lnTo>
                  <a:lnTo>
                    <a:pt x="0" y="42"/>
                  </a:lnTo>
                  <a:lnTo>
                    <a:pt x="0" y="80"/>
                  </a:lnTo>
                  <a:lnTo>
                    <a:pt x="43" y="80"/>
                  </a:lnTo>
                  <a:lnTo>
                    <a:pt x="43" y="122"/>
                  </a:lnTo>
                  <a:lnTo>
                    <a:pt x="81" y="122"/>
                  </a:lnTo>
                  <a:lnTo>
                    <a:pt x="81" y="80"/>
                  </a:lnTo>
                  <a:lnTo>
                    <a:pt x="123" y="80"/>
                  </a:lnTo>
                  <a:lnTo>
                    <a:pt x="123" y="42"/>
                  </a:ln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837" name="组合 803"/>
            <p:cNvGrpSpPr>
              <a:grpSpLocks/>
            </p:cNvGrpSpPr>
            <p:nvPr/>
          </p:nvGrpSpPr>
          <p:grpSpPr bwMode="auto">
            <a:xfrm>
              <a:off x="7593013" y="2493963"/>
              <a:ext cx="200025" cy="207962"/>
              <a:chOff x="7593013" y="2493963"/>
              <a:chExt cx="200025" cy="207962"/>
            </a:xfrm>
          </p:grpSpPr>
          <p:sp>
            <p:nvSpPr>
              <p:cNvPr id="1597" name="Freeform 23"/>
              <p:cNvSpPr>
                <a:spLocks noChangeArrowheads="1"/>
              </p:cNvSpPr>
              <p:nvPr/>
            </p:nvSpPr>
            <p:spPr bwMode="auto">
              <a:xfrm>
                <a:off x="7593013" y="2501900"/>
                <a:ext cx="193675" cy="200025"/>
              </a:xfrm>
              <a:custGeom>
                <a:avLst/>
                <a:gdLst>
                  <a:gd name="T0" fmla="*/ 80 w 122"/>
                  <a:gd name="T1" fmla="*/ 0 h 126"/>
                  <a:gd name="T2" fmla="*/ 42 w 122"/>
                  <a:gd name="T3" fmla="*/ 0 h 126"/>
                  <a:gd name="T4" fmla="*/ 42 w 122"/>
                  <a:gd name="T5" fmla="*/ 46 h 126"/>
                  <a:gd name="T6" fmla="*/ 0 w 122"/>
                  <a:gd name="T7" fmla="*/ 46 h 126"/>
                  <a:gd name="T8" fmla="*/ 0 w 122"/>
                  <a:gd name="T9" fmla="*/ 79 h 126"/>
                  <a:gd name="T10" fmla="*/ 42 w 122"/>
                  <a:gd name="T11" fmla="*/ 79 h 126"/>
                  <a:gd name="T12" fmla="*/ 42 w 122"/>
                  <a:gd name="T13" fmla="*/ 126 h 126"/>
                  <a:gd name="T14" fmla="*/ 80 w 122"/>
                  <a:gd name="T15" fmla="*/ 126 h 126"/>
                  <a:gd name="T16" fmla="*/ 80 w 122"/>
                  <a:gd name="T17" fmla="*/ 79 h 126"/>
                  <a:gd name="T18" fmla="*/ 122 w 122"/>
                  <a:gd name="T19" fmla="*/ 79 h 126"/>
                  <a:gd name="T20" fmla="*/ 122 w 122"/>
                  <a:gd name="T21" fmla="*/ 46 h 126"/>
                  <a:gd name="T22" fmla="*/ 80 w 122"/>
                  <a:gd name="T23" fmla="*/ 46 h 126"/>
                  <a:gd name="T24" fmla="*/ 80 w 122"/>
                  <a:gd name="T25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6">
                    <a:moveTo>
                      <a:pt x="80" y="0"/>
                    </a:moveTo>
                    <a:lnTo>
                      <a:pt x="42" y="0"/>
                    </a:lnTo>
                    <a:lnTo>
                      <a:pt x="42" y="46"/>
                    </a:lnTo>
                    <a:lnTo>
                      <a:pt x="0" y="46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6"/>
                    </a:lnTo>
                    <a:lnTo>
                      <a:pt x="80" y="126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6"/>
                    </a:lnTo>
                    <a:lnTo>
                      <a:pt x="80" y="4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98" name="Freeform 24"/>
              <p:cNvSpPr>
                <a:spLocks noChangeArrowheads="1"/>
              </p:cNvSpPr>
              <p:nvPr/>
            </p:nvSpPr>
            <p:spPr bwMode="auto">
              <a:xfrm>
                <a:off x="7593013" y="2501900"/>
                <a:ext cx="193675" cy="200025"/>
              </a:xfrm>
              <a:custGeom>
                <a:avLst/>
                <a:gdLst>
                  <a:gd name="T0" fmla="*/ 80 w 122"/>
                  <a:gd name="T1" fmla="*/ 0 h 126"/>
                  <a:gd name="T2" fmla="*/ 42 w 122"/>
                  <a:gd name="T3" fmla="*/ 0 h 126"/>
                  <a:gd name="T4" fmla="*/ 42 w 122"/>
                  <a:gd name="T5" fmla="*/ 46 h 126"/>
                  <a:gd name="T6" fmla="*/ 0 w 122"/>
                  <a:gd name="T7" fmla="*/ 46 h 126"/>
                  <a:gd name="T8" fmla="*/ 0 w 122"/>
                  <a:gd name="T9" fmla="*/ 79 h 126"/>
                  <a:gd name="T10" fmla="*/ 42 w 122"/>
                  <a:gd name="T11" fmla="*/ 79 h 126"/>
                  <a:gd name="T12" fmla="*/ 42 w 122"/>
                  <a:gd name="T13" fmla="*/ 126 h 126"/>
                  <a:gd name="T14" fmla="*/ 80 w 122"/>
                  <a:gd name="T15" fmla="*/ 126 h 126"/>
                  <a:gd name="T16" fmla="*/ 80 w 122"/>
                  <a:gd name="T17" fmla="*/ 79 h 126"/>
                  <a:gd name="T18" fmla="*/ 122 w 122"/>
                  <a:gd name="T19" fmla="*/ 79 h 126"/>
                  <a:gd name="T20" fmla="*/ 122 w 122"/>
                  <a:gd name="T21" fmla="*/ 46 h 126"/>
                  <a:gd name="T22" fmla="*/ 80 w 122"/>
                  <a:gd name="T23" fmla="*/ 46 h 126"/>
                  <a:gd name="T24" fmla="*/ 80 w 122"/>
                  <a:gd name="T25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6">
                    <a:moveTo>
                      <a:pt x="80" y="0"/>
                    </a:moveTo>
                    <a:lnTo>
                      <a:pt x="42" y="0"/>
                    </a:lnTo>
                    <a:lnTo>
                      <a:pt x="42" y="46"/>
                    </a:lnTo>
                    <a:lnTo>
                      <a:pt x="0" y="46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6"/>
                    </a:lnTo>
                    <a:lnTo>
                      <a:pt x="80" y="126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6"/>
                    </a:lnTo>
                    <a:lnTo>
                      <a:pt x="80" y="46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99" name="Freeform 25"/>
              <p:cNvSpPr>
                <a:spLocks noChangeArrowheads="1"/>
              </p:cNvSpPr>
              <p:nvPr/>
            </p:nvSpPr>
            <p:spPr bwMode="auto">
              <a:xfrm>
                <a:off x="7599363" y="2493963"/>
                <a:ext cx="193675" cy="193675"/>
              </a:xfrm>
              <a:custGeom>
                <a:avLst/>
                <a:gdLst>
                  <a:gd name="T0" fmla="*/ 122 w 122"/>
                  <a:gd name="T1" fmla="*/ 42 h 122"/>
                  <a:gd name="T2" fmla="*/ 80 w 122"/>
                  <a:gd name="T3" fmla="*/ 42 h 122"/>
                  <a:gd name="T4" fmla="*/ 80 w 122"/>
                  <a:gd name="T5" fmla="*/ 0 h 122"/>
                  <a:gd name="T6" fmla="*/ 42 w 122"/>
                  <a:gd name="T7" fmla="*/ 0 h 122"/>
                  <a:gd name="T8" fmla="*/ 42 w 122"/>
                  <a:gd name="T9" fmla="*/ 42 h 122"/>
                  <a:gd name="T10" fmla="*/ 0 w 122"/>
                  <a:gd name="T11" fmla="*/ 42 h 122"/>
                  <a:gd name="T12" fmla="*/ 0 w 122"/>
                  <a:gd name="T13" fmla="*/ 80 h 122"/>
                  <a:gd name="T14" fmla="*/ 42 w 122"/>
                  <a:gd name="T15" fmla="*/ 80 h 122"/>
                  <a:gd name="T16" fmla="*/ 42 w 122"/>
                  <a:gd name="T17" fmla="*/ 122 h 122"/>
                  <a:gd name="T18" fmla="*/ 80 w 122"/>
                  <a:gd name="T19" fmla="*/ 122 h 122"/>
                  <a:gd name="T20" fmla="*/ 80 w 122"/>
                  <a:gd name="T21" fmla="*/ 80 h 122"/>
                  <a:gd name="T22" fmla="*/ 122 w 122"/>
                  <a:gd name="T23" fmla="*/ 80 h 122"/>
                  <a:gd name="T24" fmla="*/ 122 w 122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122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38" name="组合 804"/>
            <p:cNvGrpSpPr>
              <a:grpSpLocks/>
            </p:cNvGrpSpPr>
            <p:nvPr/>
          </p:nvGrpSpPr>
          <p:grpSpPr bwMode="auto">
            <a:xfrm>
              <a:off x="5216526" y="4021138"/>
              <a:ext cx="200025" cy="206375"/>
              <a:chOff x="5216526" y="4021138"/>
              <a:chExt cx="200025" cy="206375"/>
            </a:xfrm>
          </p:grpSpPr>
          <p:sp>
            <p:nvSpPr>
              <p:cNvPr id="1594" name="Freeform 26"/>
              <p:cNvSpPr>
                <a:spLocks noChangeArrowheads="1"/>
              </p:cNvSpPr>
              <p:nvPr/>
            </p:nvSpPr>
            <p:spPr bwMode="auto">
              <a:xfrm>
                <a:off x="5216526" y="4035425"/>
                <a:ext cx="193675" cy="192088"/>
              </a:xfrm>
              <a:custGeom>
                <a:avLst/>
                <a:gdLst>
                  <a:gd name="T0" fmla="*/ 80 w 122"/>
                  <a:gd name="T1" fmla="*/ 0 h 121"/>
                  <a:gd name="T2" fmla="*/ 42 w 122"/>
                  <a:gd name="T3" fmla="*/ 0 h 121"/>
                  <a:gd name="T4" fmla="*/ 42 w 122"/>
                  <a:gd name="T5" fmla="*/ 42 h 121"/>
                  <a:gd name="T6" fmla="*/ 0 w 122"/>
                  <a:gd name="T7" fmla="*/ 42 h 121"/>
                  <a:gd name="T8" fmla="*/ 0 w 122"/>
                  <a:gd name="T9" fmla="*/ 79 h 121"/>
                  <a:gd name="T10" fmla="*/ 42 w 122"/>
                  <a:gd name="T11" fmla="*/ 79 h 121"/>
                  <a:gd name="T12" fmla="*/ 42 w 122"/>
                  <a:gd name="T13" fmla="*/ 121 h 121"/>
                  <a:gd name="T14" fmla="*/ 80 w 122"/>
                  <a:gd name="T15" fmla="*/ 121 h 121"/>
                  <a:gd name="T16" fmla="*/ 80 w 122"/>
                  <a:gd name="T17" fmla="*/ 79 h 121"/>
                  <a:gd name="T18" fmla="*/ 122 w 122"/>
                  <a:gd name="T19" fmla="*/ 79 h 121"/>
                  <a:gd name="T20" fmla="*/ 122 w 122"/>
                  <a:gd name="T21" fmla="*/ 42 h 121"/>
                  <a:gd name="T22" fmla="*/ 80 w 122"/>
                  <a:gd name="T23" fmla="*/ 42 h 121"/>
                  <a:gd name="T24" fmla="*/ 80 w 122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95" name="Freeform 27"/>
              <p:cNvSpPr>
                <a:spLocks noChangeArrowheads="1"/>
              </p:cNvSpPr>
              <p:nvPr/>
            </p:nvSpPr>
            <p:spPr bwMode="auto">
              <a:xfrm>
                <a:off x="5216526" y="4035425"/>
                <a:ext cx="193675" cy="192088"/>
              </a:xfrm>
              <a:custGeom>
                <a:avLst/>
                <a:gdLst>
                  <a:gd name="T0" fmla="*/ 80 w 122"/>
                  <a:gd name="T1" fmla="*/ 0 h 121"/>
                  <a:gd name="T2" fmla="*/ 42 w 122"/>
                  <a:gd name="T3" fmla="*/ 0 h 121"/>
                  <a:gd name="T4" fmla="*/ 42 w 122"/>
                  <a:gd name="T5" fmla="*/ 42 h 121"/>
                  <a:gd name="T6" fmla="*/ 0 w 122"/>
                  <a:gd name="T7" fmla="*/ 42 h 121"/>
                  <a:gd name="T8" fmla="*/ 0 w 122"/>
                  <a:gd name="T9" fmla="*/ 79 h 121"/>
                  <a:gd name="T10" fmla="*/ 42 w 122"/>
                  <a:gd name="T11" fmla="*/ 79 h 121"/>
                  <a:gd name="T12" fmla="*/ 42 w 122"/>
                  <a:gd name="T13" fmla="*/ 121 h 121"/>
                  <a:gd name="T14" fmla="*/ 80 w 122"/>
                  <a:gd name="T15" fmla="*/ 121 h 121"/>
                  <a:gd name="T16" fmla="*/ 80 w 122"/>
                  <a:gd name="T17" fmla="*/ 79 h 121"/>
                  <a:gd name="T18" fmla="*/ 122 w 122"/>
                  <a:gd name="T19" fmla="*/ 79 h 121"/>
                  <a:gd name="T20" fmla="*/ 122 w 122"/>
                  <a:gd name="T21" fmla="*/ 42 h 121"/>
                  <a:gd name="T22" fmla="*/ 80 w 122"/>
                  <a:gd name="T23" fmla="*/ 42 h 121"/>
                  <a:gd name="T24" fmla="*/ 80 w 122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96" name="Freeform 28"/>
              <p:cNvSpPr>
                <a:spLocks noChangeArrowheads="1"/>
              </p:cNvSpPr>
              <p:nvPr/>
            </p:nvSpPr>
            <p:spPr bwMode="auto">
              <a:xfrm>
                <a:off x="5222876" y="4021138"/>
                <a:ext cx="193675" cy="193675"/>
              </a:xfrm>
              <a:custGeom>
                <a:avLst/>
                <a:gdLst>
                  <a:gd name="T0" fmla="*/ 122 w 122"/>
                  <a:gd name="T1" fmla="*/ 42 h 122"/>
                  <a:gd name="T2" fmla="*/ 80 w 122"/>
                  <a:gd name="T3" fmla="*/ 42 h 122"/>
                  <a:gd name="T4" fmla="*/ 80 w 122"/>
                  <a:gd name="T5" fmla="*/ 0 h 122"/>
                  <a:gd name="T6" fmla="*/ 42 w 122"/>
                  <a:gd name="T7" fmla="*/ 0 h 122"/>
                  <a:gd name="T8" fmla="*/ 42 w 122"/>
                  <a:gd name="T9" fmla="*/ 42 h 122"/>
                  <a:gd name="T10" fmla="*/ 0 w 122"/>
                  <a:gd name="T11" fmla="*/ 42 h 122"/>
                  <a:gd name="T12" fmla="*/ 0 w 122"/>
                  <a:gd name="T13" fmla="*/ 80 h 122"/>
                  <a:gd name="T14" fmla="*/ 42 w 122"/>
                  <a:gd name="T15" fmla="*/ 80 h 122"/>
                  <a:gd name="T16" fmla="*/ 42 w 122"/>
                  <a:gd name="T17" fmla="*/ 122 h 122"/>
                  <a:gd name="T18" fmla="*/ 80 w 122"/>
                  <a:gd name="T19" fmla="*/ 122 h 122"/>
                  <a:gd name="T20" fmla="*/ 80 w 122"/>
                  <a:gd name="T21" fmla="*/ 80 h 122"/>
                  <a:gd name="T22" fmla="*/ 122 w 122"/>
                  <a:gd name="T23" fmla="*/ 80 h 122"/>
                  <a:gd name="T24" fmla="*/ 122 w 122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122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839" name="Freeform 29"/>
            <p:cNvSpPr>
              <a:spLocks noEditPoints="1" noChangeArrowheads="1"/>
            </p:cNvSpPr>
            <p:nvPr/>
          </p:nvSpPr>
          <p:spPr bwMode="auto">
            <a:xfrm>
              <a:off x="6105526" y="4314825"/>
              <a:ext cx="187325" cy="406400"/>
            </a:xfrm>
            <a:custGeom>
              <a:avLst/>
              <a:gdLst>
                <a:gd name="T0" fmla="*/ 3 w 28"/>
                <a:gd name="T1" fmla="*/ 17 h 61"/>
                <a:gd name="T2" fmla="*/ 0 w 28"/>
                <a:gd name="T3" fmla="*/ 23 h 61"/>
                <a:gd name="T4" fmla="*/ 0 w 28"/>
                <a:gd name="T5" fmla="*/ 61 h 61"/>
                <a:gd name="T6" fmla="*/ 1 w 28"/>
                <a:gd name="T7" fmla="*/ 61 h 61"/>
                <a:gd name="T8" fmla="*/ 1 w 28"/>
                <a:gd name="T9" fmla="*/ 23 h 61"/>
                <a:gd name="T10" fmla="*/ 3 w 28"/>
                <a:gd name="T11" fmla="*/ 17 h 61"/>
                <a:gd name="T12" fmla="*/ 8 w 28"/>
                <a:gd name="T13" fmla="*/ 16 h 61"/>
                <a:gd name="T14" fmla="*/ 4 w 28"/>
                <a:gd name="T15" fmla="*/ 18 h 61"/>
                <a:gd name="T16" fmla="*/ 8 w 28"/>
                <a:gd name="T17" fmla="*/ 17 h 61"/>
                <a:gd name="T18" fmla="*/ 11 w 28"/>
                <a:gd name="T19" fmla="*/ 18 h 61"/>
                <a:gd name="T20" fmla="*/ 12 w 28"/>
                <a:gd name="T21" fmla="*/ 23 h 61"/>
                <a:gd name="T22" fmla="*/ 12 w 28"/>
                <a:gd name="T23" fmla="*/ 45 h 61"/>
                <a:gd name="T24" fmla="*/ 21 w 28"/>
                <a:gd name="T25" fmla="*/ 55 h 61"/>
                <a:gd name="T26" fmla="*/ 21 w 28"/>
                <a:gd name="T27" fmla="*/ 55 h 61"/>
                <a:gd name="T28" fmla="*/ 26 w 28"/>
                <a:gd name="T29" fmla="*/ 53 h 61"/>
                <a:gd name="T30" fmla="*/ 21 w 28"/>
                <a:gd name="T31" fmla="*/ 55 h 61"/>
                <a:gd name="T32" fmla="*/ 21 w 28"/>
                <a:gd name="T33" fmla="*/ 55 h 61"/>
                <a:gd name="T34" fmla="*/ 13 w 28"/>
                <a:gd name="T35" fmla="*/ 44 h 61"/>
                <a:gd name="T36" fmla="*/ 13 w 28"/>
                <a:gd name="T37" fmla="*/ 22 h 61"/>
                <a:gd name="T38" fmla="*/ 11 w 28"/>
                <a:gd name="T39" fmla="*/ 18 h 61"/>
                <a:gd name="T40" fmla="*/ 8 w 28"/>
                <a:gd name="T41" fmla="*/ 16 h 61"/>
                <a:gd name="T42" fmla="*/ 28 w 28"/>
                <a:gd name="T43" fmla="*/ 0 h 61"/>
                <a:gd name="T44" fmla="*/ 27 w 28"/>
                <a:gd name="T45" fmla="*/ 0 h 61"/>
                <a:gd name="T46" fmla="*/ 27 w 28"/>
                <a:gd name="T47" fmla="*/ 43 h 61"/>
                <a:gd name="T48" fmla="*/ 24 w 28"/>
                <a:gd name="T49" fmla="*/ 51 h 61"/>
                <a:gd name="T50" fmla="*/ 28 w 28"/>
                <a:gd name="T51" fmla="*/ 42 h 61"/>
                <a:gd name="T52" fmla="*/ 28 w 28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61">
                  <a:moveTo>
                    <a:pt x="3" y="17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0"/>
                    <a:pt x="2" y="18"/>
                    <a:pt x="3" y="17"/>
                  </a:cubicBezTo>
                  <a:moveTo>
                    <a:pt x="8" y="16"/>
                  </a:moveTo>
                  <a:cubicBezTo>
                    <a:pt x="7" y="16"/>
                    <a:pt x="5" y="17"/>
                    <a:pt x="4" y="18"/>
                  </a:cubicBezTo>
                  <a:cubicBezTo>
                    <a:pt x="5" y="17"/>
                    <a:pt x="6" y="17"/>
                    <a:pt x="8" y="17"/>
                  </a:cubicBezTo>
                  <a:cubicBezTo>
                    <a:pt x="9" y="17"/>
                    <a:pt x="10" y="17"/>
                    <a:pt x="11" y="18"/>
                  </a:cubicBezTo>
                  <a:cubicBezTo>
                    <a:pt x="12" y="19"/>
                    <a:pt x="12" y="21"/>
                    <a:pt x="12" y="23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52"/>
                    <a:pt x="17" y="55"/>
                    <a:pt x="21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3" y="55"/>
                    <a:pt x="24" y="54"/>
                    <a:pt x="26" y="53"/>
                  </a:cubicBezTo>
                  <a:cubicBezTo>
                    <a:pt x="25" y="54"/>
                    <a:pt x="23" y="55"/>
                    <a:pt x="21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17" y="55"/>
                    <a:pt x="13" y="51"/>
                    <a:pt x="13" y="4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0"/>
                    <a:pt x="12" y="19"/>
                    <a:pt x="11" y="18"/>
                  </a:cubicBezTo>
                  <a:cubicBezTo>
                    <a:pt x="11" y="17"/>
                    <a:pt x="9" y="16"/>
                    <a:pt x="8" y="16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7"/>
                    <a:pt x="26" y="49"/>
                    <a:pt x="24" y="51"/>
                  </a:cubicBezTo>
                  <a:cubicBezTo>
                    <a:pt x="26" y="50"/>
                    <a:pt x="28" y="47"/>
                    <a:pt x="28" y="42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840" name="Freeform 30"/>
            <p:cNvSpPr>
              <a:spLocks noChangeArrowheads="1"/>
            </p:cNvSpPr>
            <p:nvPr/>
          </p:nvSpPr>
          <p:spPr bwMode="auto">
            <a:xfrm>
              <a:off x="6113463" y="4075113"/>
              <a:ext cx="193675" cy="652463"/>
            </a:xfrm>
            <a:custGeom>
              <a:avLst/>
              <a:gdLst>
                <a:gd name="T0" fmla="*/ 2 w 29"/>
                <a:gd name="T1" fmla="*/ 98 h 98"/>
                <a:gd name="T2" fmla="*/ 0 w 29"/>
                <a:gd name="T3" fmla="*/ 98 h 98"/>
                <a:gd name="T4" fmla="*/ 0 w 29"/>
                <a:gd name="T5" fmla="*/ 59 h 98"/>
                <a:gd name="T6" fmla="*/ 7 w 29"/>
                <a:gd name="T7" fmla="*/ 50 h 98"/>
                <a:gd name="T8" fmla="*/ 12 w 29"/>
                <a:gd name="T9" fmla="*/ 52 h 98"/>
                <a:gd name="T10" fmla="*/ 14 w 29"/>
                <a:gd name="T11" fmla="*/ 58 h 98"/>
                <a:gd name="T12" fmla="*/ 14 w 29"/>
                <a:gd name="T13" fmla="*/ 80 h 98"/>
                <a:gd name="T14" fmla="*/ 20 w 29"/>
                <a:gd name="T15" fmla="*/ 88 h 98"/>
                <a:gd name="T16" fmla="*/ 27 w 29"/>
                <a:gd name="T17" fmla="*/ 78 h 98"/>
                <a:gd name="T18" fmla="*/ 27 w 29"/>
                <a:gd name="T19" fmla="*/ 0 h 98"/>
                <a:gd name="T20" fmla="*/ 29 w 29"/>
                <a:gd name="T21" fmla="*/ 0 h 98"/>
                <a:gd name="T22" fmla="*/ 29 w 29"/>
                <a:gd name="T23" fmla="*/ 78 h 98"/>
                <a:gd name="T24" fmla="*/ 20 w 29"/>
                <a:gd name="T25" fmla="*/ 91 h 98"/>
                <a:gd name="T26" fmla="*/ 12 w 29"/>
                <a:gd name="T27" fmla="*/ 80 h 98"/>
                <a:gd name="T28" fmla="*/ 12 w 29"/>
                <a:gd name="T29" fmla="*/ 58 h 98"/>
                <a:gd name="T30" fmla="*/ 10 w 29"/>
                <a:gd name="T31" fmla="*/ 54 h 98"/>
                <a:gd name="T32" fmla="*/ 7 w 29"/>
                <a:gd name="T33" fmla="*/ 52 h 98"/>
                <a:gd name="T34" fmla="*/ 2 w 29"/>
                <a:gd name="T35" fmla="*/ 59 h 98"/>
                <a:gd name="T36" fmla="*/ 2 w 29"/>
                <a:gd name="T3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98">
                  <a:moveTo>
                    <a:pt x="2" y="98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3"/>
                    <a:pt x="4" y="50"/>
                    <a:pt x="7" y="50"/>
                  </a:cubicBezTo>
                  <a:cubicBezTo>
                    <a:pt x="9" y="50"/>
                    <a:pt x="11" y="51"/>
                    <a:pt x="12" y="52"/>
                  </a:cubicBezTo>
                  <a:cubicBezTo>
                    <a:pt x="13" y="54"/>
                    <a:pt x="14" y="56"/>
                    <a:pt x="14" y="58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6"/>
                    <a:pt x="17" y="89"/>
                    <a:pt x="20" y="88"/>
                  </a:cubicBezTo>
                  <a:cubicBezTo>
                    <a:pt x="23" y="88"/>
                    <a:pt x="27" y="85"/>
                    <a:pt x="27" y="78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86"/>
                    <a:pt x="24" y="90"/>
                    <a:pt x="20" y="91"/>
                  </a:cubicBezTo>
                  <a:cubicBezTo>
                    <a:pt x="17" y="91"/>
                    <a:pt x="12" y="88"/>
                    <a:pt x="12" y="8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6"/>
                    <a:pt x="11" y="55"/>
                    <a:pt x="10" y="54"/>
                  </a:cubicBezTo>
                  <a:cubicBezTo>
                    <a:pt x="10" y="53"/>
                    <a:pt x="8" y="52"/>
                    <a:pt x="7" y="52"/>
                  </a:cubicBezTo>
                  <a:cubicBezTo>
                    <a:pt x="5" y="52"/>
                    <a:pt x="2" y="54"/>
                    <a:pt x="2" y="59"/>
                  </a:cubicBezTo>
                  <a:cubicBezTo>
                    <a:pt x="2" y="98"/>
                    <a:pt x="2" y="98"/>
                    <a:pt x="2" y="98"/>
                  </a:cubicBezTo>
                </a:path>
              </a:pathLst>
            </a:custGeom>
            <a:solidFill>
              <a:srgbClr val="F2E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841" name="组合 807"/>
            <p:cNvGrpSpPr>
              <a:grpSpLocks/>
            </p:cNvGrpSpPr>
            <p:nvPr/>
          </p:nvGrpSpPr>
          <p:grpSpPr bwMode="auto">
            <a:xfrm>
              <a:off x="5181601" y="4721225"/>
              <a:ext cx="1820862" cy="1527176"/>
              <a:chOff x="5181601" y="4721225"/>
              <a:chExt cx="1820862" cy="1527176"/>
            </a:xfrm>
          </p:grpSpPr>
          <p:sp>
            <p:nvSpPr>
              <p:cNvPr id="1273" name="Freeform 31"/>
              <p:cNvSpPr>
                <a:spLocks noEditPoints="1" noChangeArrowheads="1"/>
              </p:cNvSpPr>
              <p:nvPr/>
            </p:nvSpPr>
            <p:spPr bwMode="auto">
              <a:xfrm>
                <a:off x="5181601" y="4727575"/>
                <a:ext cx="1814513" cy="673100"/>
              </a:xfrm>
              <a:custGeom>
                <a:avLst/>
                <a:gdLst>
                  <a:gd name="T0" fmla="*/ 87 w 271"/>
                  <a:gd name="T1" fmla="*/ 99 h 101"/>
                  <a:gd name="T2" fmla="*/ 83 w 271"/>
                  <a:gd name="T3" fmla="*/ 99 h 101"/>
                  <a:gd name="T4" fmla="*/ 83 w 271"/>
                  <a:gd name="T5" fmla="*/ 101 h 101"/>
                  <a:gd name="T6" fmla="*/ 86 w 271"/>
                  <a:gd name="T7" fmla="*/ 101 h 101"/>
                  <a:gd name="T8" fmla="*/ 87 w 271"/>
                  <a:gd name="T9" fmla="*/ 99 h 101"/>
                  <a:gd name="T10" fmla="*/ 151 w 271"/>
                  <a:gd name="T11" fmla="*/ 99 h 101"/>
                  <a:gd name="T12" fmla="*/ 103 w 271"/>
                  <a:gd name="T13" fmla="*/ 99 h 101"/>
                  <a:gd name="T14" fmla="*/ 103 w 271"/>
                  <a:gd name="T15" fmla="*/ 101 h 101"/>
                  <a:gd name="T16" fmla="*/ 152 w 271"/>
                  <a:gd name="T17" fmla="*/ 101 h 101"/>
                  <a:gd name="T18" fmla="*/ 151 w 271"/>
                  <a:gd name="T19" fmla="*/ 99 h 101"/>
                  <a:gd name="T20" fmla="*/ 271 w 271"/>
                  <a:gd name="T21" fmla="*/ 99 h 101"/>
                  <a:gd name="T22" fmla="*/ 215 w 271"/>
                  <a:gd name="T23" fmla="*/ 99 h 101"/>
                  <a:gd name="T24" fmla="*/ 214 w 271"/>
                  <a:gd name="T25" fmla="*/ 101 h 101"/>
                  <a:gd name="T26" fmla="*/ 271 w 271"/>
                  <a:gd name="T27" fmla="*/ 101 h 101"/>
                  <a:gd name="T28" fmla="*/ 271 w 271"/>
                  <a:gd name="T29" fmla="*/ 99 h 101"/>
                  <a:gd name="T30" fmla="*/ 2 w 271"/>
                  <a:gd name="T31" fmla="*/ 0 h 101"/>
                  <a:gd name="T32" fmla="*/ 0 w 271"/>
                  <a:gd name="T33" fmla="*/ 0 h 101"/>
                  <a:gd name="T34" fmla="*/ 0 w 271"/>
                  <a:gd name="T35" fmla="*/ 101 h 101"/>
                  <a:gd name="T36" fmla="*/ 27 w 271"/>
                  <a:gd name="T37" fmla="*/ 101 h 101"/>
                  <a:gd name="T38" fmla="*/ 27 w 271"/>
                  <a:gd name="T39" fmla="*/ 99 h 101"/>
                  <a:gd name="T40" fmla="*/ 2 w 271"/>
                  <a:gd name="T41" fmla="*/ 99 h 101"/>
                  <a:gd name="T42" fmla="*/ 2 w 271"/>
                  <a:gd name="T4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101">
                    <a:moveTo>
                      <a:pt x="87" y="99"/>
                    </a:move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100"/>
                      <a:pt x="83" y="100"/>
                      <a:pt x="83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86" y="100"/>
                      <a:pt x="87" y="100"/>
                      <a:pt x="87" y="99"/>
                    </a:cubicBezTo>
                    <a:moveTo>
                      <a:pt x="151" y="99"/>
                    </a:moveTo>
                    <a:cubicBezTo>
                      <a:pt x="103" y="99"/>
                      <a:pt x="103" y="99"/>
                      <a:pt x="103" y="99"/>
                    </a:cubicBezTo>
                    <a:cubicBezTo>
                      <a:pt x="103" y="100"/>
                      <a:pt x="103" y="100"/>
                      <a:pt x="103" y="101"/>
                    </a:cubicBezTo>
                    <a:cubicBezTo>
                      <a:pt x="152" y="101"/>
                      <a:pt x="152" y="101"/>
                      <a:pt x="152" y="101"/>
                    </a:cubicBezTo>
                    <a:cubicBezTo>
                      <a:pt x="152" y="100"/>
                      <a:pt x="151" y="100"/>
                      <a:pt x="151" y="99"/>
                    </a:cubicBezTo>
                    <a:moveTo>
                      <a:pt x="271" y="99"/>
                    </a:moveTo>
                    <a:cubicBezTo>
                      <a:pt x="215" y="99"/>
                      <a:pt x="215" y="99"/>
                      <a:pt x="215" y="99"/>
                    </a:cubicBezTo>
                    <a:cubicBezTo>
                      <a:pt x="215" y="100"/>
                      <a:pt x="214" y="100"/>
                      <a:pt x="214" y="101"/>
                    </a:cubicBezTo>
                    <a:cubicBezTo>
                      <a:pt x="271" y="101"/>
                      <a:pt x="271" y="101"/>
                      <a:pt x="271" y="101"/>
                    </a:cubicBezTo>
                    <a:cubicBezTo>
                      <a:pt x="271" y="99"/>
                      <a:pt x="271" y="99"/>
                      <a:pt x="271" y="99"/>
                    </a:cubicBezTo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0"/>
                      <a:pt x="27" y="100"/>
                      <a:pt x="27" y="99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74" name="Rectangle 32"/>
              <p:cNvSpPr>
                <a:spLocks noChangeArrowheads="1"/>
              </p:cNvSpPr>
              <p:nvPr/>
            </p:nvSpPr>
            <p:spPr bwMode="auto">
              <a:xfrm>
                <a:off x="5195888" y="4721225"/>
                <a:ext cx="1806575" cy="666750"/>
              </a:xfrm>
              <a:prstGeom prst="rect">
                <a:avLst/>
              </a:prstGeom>
              <a:solidFill>
                <a:srgbClr val="F2E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5" name="Rectangle 33"/>
              <p:cNvSpPr>
                <a:spLocks noChangeArrowheads="1"/>
              </p:cNvSpPr>
              <p:nvPr/>
            </p:nvSpPr>
            <p:spPr bwMode="auto">
              <a:xfrm>
                <a:off x="5195888" y="4721225"/>
                <a:ext cx="1806575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6" name="Rectangle 34"/>
              <p:cNvSpPr>
                <a:spLocks noChangeArrowheads="1"/>
              </p:cNvSpPr>
              <p:nvPr/>
            </p:nvSpPr>
            <p:spPr bwMode="auto">
              <a:xfrm>
                <a:off x="531018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7" name="Rectangle 35"/>
              <p:cNvSpPr>
                <a:spLocks noChangeArrowheads="1"/>
              </p:cNvSpPr>
              <p:nvPr/>
            </p:nvSpPr>
            <p:spPr bwMode="auto">
              <a:xfrm>
                <a:off x="531018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8" name="Rectangle 36"/>
              <p:cNvSpPr>
                <a:spLocks noChangeArrowheads="1"/>
              </p:cNvSpPr>
              <p:nvPr/>
            </p:nvSpPr>
            <p:spPr bwMode="auto">
              <a:xfrm>
                <a:off x="5310188" y="4960938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9" name="Rectangle 37"/>
              <p:cNvSpPr>
                <a:spLocks noChangeArrowheads="1"/>
              </p:cNvSpPr>
              <p:nvPr/>
            </p:nvSpPr>
            <p:spPr bwMode="auto">
              <a:xfrm>
                <a:off x="5310188" y="4960938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0" name="Rectangle 38"/>
              <p:cNvSpPr>
                <a:spLocks noChangeArrowheads="1"/>
              </p:cNvSpPr>
              <p:nvPr/>
            </p:nvSpPr>
            <p:spPr bwMode="auto">
              <a:xfrm>
                <a:off x="5416551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1" name="Rectangle 39"/>
              <p:cNvSpPr>
                <a:spLocks noChangeArrowheads="1"/>
              </p:cNvSpPr>
              <p:nvPr/>
            </p:nvSpPr>
            <p:spPr bwMode="auto">
              <a:xfrm>
                <a:off x="5416551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2" name="Rectangle 40"/>
              <p:cNvSpPr>
                <a:spLocks noChangeArrowheads="1"/>
              </p:cNvSpPr>
              <p:nvPr/>
            </p:nvSpPr>
            <p:spPr bwMode="auto">
              <a:xfrm>
                <a:off x="5522913" y="4960938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3" name="Rectangle 41"/>
              <p:cNvSpPr>
                <a:spLocks noChangeArrowheads="1"/>
              </p:cNvSpPr>
              <p:nvPr/>
            </p:nvSpPr>
            <p:spPr bwMode="auto">
              <a:xfrm>
                <a:off x="5522913" y="4960938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4" name="Freeform 42"/>
              <p:cNvSpPr>
                <a:spLocks noChangeArrowheads="1"/>
              </p:cNvSpPr>
              <p:nvPr/>
            </p:nvSpPr>
            <p:spPr bwMode="auto">
              <a:xfrm>
                <a:off x="5630863" y="4960938"/>
                <a:ext cx="12700" cy="666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10 h 10"/>
                  <a:gd name="T6" fmla="*/ 2 w 2"/>
                  <a:gd name="T7" fmla="*/ 10 h 10"/>
                  <a:gd name="T8" fmla="*/ 2 w 2"/>
                  <a:gd name="T9" fmla="*/ 9 h 10"/>
                  <a:gd name="T10" fmla="*/ 0 w 2"/>
                  <a:gd name="T11" fmla="*/ 9 h 10"/>
                  <a:gd name="T12" fmla="*/ 0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85" name="Freeform 43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43 w 43"/>
                  <a:gd name="T9" fmla="*/ 38 h 42"/>
                  <a:gd name="T10" fmla="*/ 0 w 43"/>
                  <a:gd name="T11" fmla="*/ 38 h 42"/>
                  <a:gd name="T12" fmla="*/ 0 w 4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86" name="Freeform 44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43 w 43"/>
                  <a:gd name="T9" fmla="*/ 38 h 42"/>
                  <a:gd name="T10" fmla="*/ 0 w 43"/>
                  <a:gd name="T11" fmla="*/ 38 h 42"/>
                  <a:gd name="T12" fmla="*/ 0 w 4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87" name="Rectangle 45"/>
              <p:cNvSpPr>
                <a:spLocks noChangeArrowheads="1"/>
              </p:cNvSpPr>
              <p:nvPr/>
            </p:nvSpPr>
            <p:spPr bwMode="auto">
              <a:xfrm>
                <a:off x="5845176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8" name="Rectangle 46"/>
              <p:cNvSpPr>
                <a:spLocks noChangeArrowheads="1"/>
              </p:cNvSpPr>
              <p:nvPr/>
            </p:nvSpPr>
            <p:spPr bwMode="auto">
              <a:xfrm>
                <a:off x="5845176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9" name="Rectangle 47"/>
              <p:cNvSpPr>
                <a:spLocks noChangeArrowheads="1"/>
              </p:cNvSpPr>
              <p:nvPr/>
            </p:nvSpPr>
            <p:spPr bwMode="auto">
              <a:xfrm>
                <a:off x="5951538" y="4960938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0" name="Rectangle 48"/>
              <p:cNvSpPr>
                <a:spLocks noChangeArrowheads="1"/>
              </p:cNvSpPr>
              <p:nvPr/>
            </p:nvSpPr>
            <p:spPr bwMode="auto">
              <a:xfrm>
                <a:off x="5951538" y="4960938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1" name="Rectangle 49"/>
              <p:cNvSpPr>
                <a:spLocks noChangeArrowheads="1"/>
              </p:cNvSpPr>
              <p:nvPr/>
            </p:nvSpPr>
            <p:spPr bwMode="auto">
              <a:xfrm>
                <a:off x="6059488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2" name="Rectangle 50"/>
              <p:cNvSpPr>
                <a:spLocks noChangeArrowheads="1"/>
              </p:cNvSpPr>
              <p:nvPr/>
            </p:nvSpPr>
            <p:spPr bwMode="auto">
              <a:xfrm>
                <a:off x="6059488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3" name="Rectangle 51"/>
              <p:cNvSpPr>
                <a:spLocks noChangeArrowheads="1"/>
              </p:cNvSpPr>
              <p:nvPr/>
            </p:nvSpPr>
            <p:spPr bwMode="auto">
              <a:xfrm>
                <a:off x="6165851" y="4960938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4" name="Rectangle 52"/>
              <p:cNvSpPr>
                <a:spLocks noChangeArrowheads="1"/>
              </p:cNvSpPr>
              <p:nvPr/>
            </p:nvSpPr>
            <p:spPr bwMode="auto">
              <a:xfrm>
                <a:off x="6165851" y="4960938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5" name="Freeform 53"/>
              <p:cNvSpPr>
                <a:spLocks noChangeArrowheads="1"/>
              </p:cNvSpPr>
              <p:nvPr/>
            </p:nvSpPr>
            <p:spPr bwMode="auto">
              <a:xfrm>
                <a:off x="6273801" y="4960938"/>
                <a:ext cx="6350" cy="333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0 w 1"/>
                  <a:gd name="T5" fmla="*/ 5 h 5"/>
                  <a:gd name="T6" fmla="*/ 1 w 1"/>
                  <a:gd name="T7" fmla="*/ 4 h 5"/>
                  <a:gd name="T8" fmla="*/ 1 w 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96" name="Rectangle 54"/>
              <p:cNvSpPr>
                <a:spLocks noChangeArrowheads="1"/>
              </p:cNvSpPr>
              <p:nvPr/>
            </p:nvSpPr>
            <p:spPr bwMode="auto">
              <a:xfrm>
                <a:off x="5310188" y="505460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7" name="Rectangle 55"/>
              <p:cNvSpPr>
                <a:spLocks noChangeArrowheads="1"/>
              </p:cNvSpPr>
              <p:nvPr/>
            </p:nvSpPr>
            <p:spPr bwMode="auto">
              <a:xfrm>
                <a:off x="5310188" y="505460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8" name="Rectangle 56"/>
              <p:cNvSpPr>
                <a:spLocks noChangeArrowheads="1"/>
              </p:cNvSpPr>
              <p:nvPr/>
            </p:nvSpPr>
            <p:spPr bwMode="auto">
              <a:xfrm>
                <a:off x="5416551" y="505460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9" name="Rectangle 57"/>
              <p:cNvSpPr>
                <a:spLocks noChangeArrowheads="1"/>
              </p:cNvSpPr>
              <p:nvPr/>
            </p:nvSpPr>
            <p:spPr bwMode="auto">
              <a:xfrm>
                <a:off x="5416551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0" name="Freeform 58"/>
              <p:cNvSpPr>
                <a:spLocks noChangeArrowheads="1"/>
              </p:cNvSpPr>
              <p:nvPr/>
            </p:nvSpPr>
            <p:spPr bwMode="auto">
              <a:xfrm>
                <a:off x="5522913" y="5054600"/>
                <a:ext cx="26988" cy="66675"/>
              </a:xfrm>
              <a:custGeom>
                <a:avLst/>
                <a:gdLst>
                  <a:gd name="T0" fmla="*/ 0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10 h 10"/>
                  <a:gd name="T8" fmla="*/ 4 w 4"/>
                  <a:gd name="T9" fmla="*/ 10 h 10"/>
                  <a:gd name="T10" fmla="*/ 0 w 4"/>
                  <a:gd name="T11" fmla="*/ 10 h 10"/>
                  <a:gd name="T12" fmla="*/ 0 w 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01" name="Freeform 59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350" cy="66675"/>
              </a:xfrm>
              <a:custGeom>
                <a:avLst/>
                <a:gdLst>
                  <a:gd name="T0" fmla="*/ 0 w 4"/>
                  <a:gd name="T1" fmla="*/ 0 h 42"/>
                  <a:gd name="T2" fmla="*/ 0 w 4"/>
                  <a:gd name="T3" fmla="*/ 0 h 42"/>
                  <a:gd name="T4" fmla="*/ 0 w 4"/>
                  <a:gd name="T5" fmla="*/ 42 h 42"/>
                  <a:gd name="T6" fmla="*/ 4 w 4"/>
                  <a:gd name="T7" fmla="*/ 42 h 42"/>
                  <a:gd name="T8" fmla="*/ 0 w 4"/>
                  <a:gd name="T9" fmla="*/ 42 h 42"/>
                  <a:gd name="T10" fmla="*/ 0 w 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02" name="Freeform 60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350" cy="66675"/>
              </a:xfrm>
              <a:custGeom>
                <a:avLst/>
                <a:gdLst>
                  <a:gd name="T0" fmla="*/ 0 w 4"/>
                  <a:gd name="T1" fmla="*/ 0 h 42"/>
                  <a:gd name="T2" fmla="*/ 0 w 4"/>
                  <a:gd name="T3" fmla="*/ 0 h 42"/>
                  <a:gd name="T4" fmla="*/ 0 w 4"/>
                  <a:gd name="T5" fmla="*/ 42 h 42"/>
                  <a:gd name="T6" fmla="*/ 4 w 4"/>
                  <a:gd name="T7" fmla="*/ 42 h 42"/>
                  <a:gd name="T8" fmla="*/ 0 w 4"/>
                  <a:gd name="T9" fmla="*/ 42 h 42"/>
                  <a:gd name="T10" fmla="*/ 0 w 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03" name="Freeform 61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0 w 43"/>
                  <a:gd name="T9" fmla="*/ 42 h 42"/>
                  <a:gd name="T10" fmla="*/ 0 w 4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04" name="Freeform 62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0 w 43"/>
                  <a:gd name="T9" fmla="*/ 42 h 42"/>
                  <a:gd name="T10" fmla="*/ 0 w 4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05" name="Rectangle 63"/>
              <p:cNvSpPr>
                <a:spLocks noChangeArrowheads="1"/>
              </p:cNvSpPr>
              <p:nvPr/>
            </p:nvSpPr>
            <p:spPr bwMode="auto">
              <a:xfrm>
                <a:off x="5845176" y="505460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6" name="Rectangle 64"/>
              <p:cNvSpPr>
                <a:spLocks noChangeArrowheads="1"/>
              </p:cNvSpPr>
              <p:nvPr/>
            </p:nvSpPr>
            <p:spPr bwMode="auto">
              <a:xfrm>
                <a:off x="5845176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7" name="Rectangle 65"/>
              <p:cNvSpPr>
                <a:spLocks noChangeArrowheads="1"/>
              </p:cNvSpPr>
              <p:nvPr/>
            </p:nvSpPr>
            <p:spPr bwMode="auto">
              <a:xfrm>
                <a:off x="5951538" y="5054600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8" name="Rectangle 66"/>
              <p:cNvSpPr>
                <a:spLocks noChangeArrowheads="1"/>
              </p:cNvSpPr>
              <p:nvPr/>
            </p:nvSpPr>
            <p:spPr bwMode="auto">
              <a:xfrm>
                <a:off x="5951538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9" name="Rectangle 67"/>
              <p:cNvSpPr>
                <a:spLocks noChangeArrowheads="1"/>
              </p:cNvSpPr>
              <p:nvPr/>
            </p:nvSpPr>
            <p:spPr bwMode="auto">
              <a:xfrm>
                <a:off x="6059488" y="505460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0" name="Rectangle 68"/>
              <p:cNvSpPr>
                <a:spLocks noChangeArrowheads="1"/>
              </p:cNvSpPr>
              <p:nvPr/>
            </p:nvSpPr>
            <p:spPr bwMode="auto">
              <a:xfrm>
                <a:off x="6059488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1" name="Rectangle 69"/>
              <p:cNvSpPr>
                <a:spLocks noChangeArrowheads="1"/>
              </p:cNvSpPr>
              <p:nvPr/>
            </p:nvSpPr>
            <p:spPr bwMode="auto">
              <a:xfrm>
                <a:off x="6165851" y="5054600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2" name="Rectangle 70"/>
              <p:cNvSpPr>
                <a:spLocks noChangeArrowheads="1"/>
              </p:cNvSpPr>
              <p:nvPr/>
            </p:nvSpPr>
            <p:spPr bwMode="auto">
              <a:xfrm>
                <a:off x="6165851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3" name="Freeform 71"/>
              <p:cNvSpPr>
                <a:spLocks noChangeArrowheads="1"/>
              </p:cNvSpPr>
              <p:nvPr/>
            </p:nvSpPr>
            <p:spPr bwMode="auto">
              <a:xfrm>
                <a:off x="6454776" y="5021263"/>
                <a:ext cx="19050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2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14" name="Oval 72"/>
              <p:cNvSpPr>
                <a:spLocks noChangeArrowheads="1"/>
              </p:cNvSpPr>
              <p:nvPr/>
            </p:nvSpPr>
            <p:spPr bwMode="auto">
              <a:xfrm>
                <a:off x="6454776" y="5121275"/>
                <a:ext cx="1588" cy="1588"/>
              </a:xfrm>
              <a:prstGeom prst="ellipse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5" name="Freeform 73"/>
              <p:cNvSpPr>
                <a:spLocks noEditPoints="1" noChangeArrowheads="1"/>
              </p:cNvSpPr>
              <p:nvPr/>
            </p:nvSpPr>
            <p:spPr bwMode="auto">
              <a:xfrm>
                <a:off x="6500813" y="4960938"/>
                <a:ext cx="66675" cy="66675"/>
              </a:xfrm>
              <a:custGeom>
                <a:avLst/>
                <a:gdLst>
                  <a:gd name="T0" fmla="*/ 10 w 10"/>
                  <a:gd name="T1" fmla="*/ 9 h 10"/>
                  <a:gd name="T2" fmla="*/ 3 w 10"/>
                  <a:gd name="T3" fmla="*/ 9 h 10"/>
                  <a:gd name="T4" fmla="*/ 4 w 10"/>
                  <a:gd name="T5" fmla="*/ 10 h 10"/>
                  <a:gd name="T6" fmla="*/ 10 w 10"/>
                  <a:gd name="T7" fmla="*/ 10 h 10"/>
                  <a:gd name="T8" fmla="*/ 10 w 10"/>
                  <a:gd name="T9" fmla="*/ 9 h 10"/>
                  <a:gd name="T10" fmla="*/ 0 w 10"/>
                  <a:gd name="T11" fmla="*/ 0 h 10"/>
                  <a:gd name="T12" fmla="*/ 0 w 10"/>
                  <a:gd name="T13" fmla="*/ 0 h 10"/>
                  <a:gd name="T14" fmla="*/ 0 w 10"/>
                  <a:gd name="T15" fmla="*/ 7 h 10"/>
                  <a:gd name="T16" fmla="*/ 0 w 10"/>
                  <a:gd name="T17" fmla="*/ 7 h 10"/>
                  <a:gd name="T18" fmla="*/ 0 w 10"/>
                  <a:gd name="T19" fmla="*/ 7 h 10"/>
                  <a:gd name="T20" fmla="*/ 0 w 10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0">
                    <a:moveTo>
                      <a:pt x="10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16" name="Freeform 74"/>
              <p:cNvSpPr>
                <a:spLocks noChangeArrowheads="1"/>
              </p:cNvSpPr>
              <p:nvPr/>
            </p:nvSpPr>
            <p:spPr bwMode="auto">
              <a:xfrm>
                <a:off x="6540501" y="51212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17" name="Rectangle 75"/>
              <p:cNvSpPr>
                <a:spLocks noChangeArrowheads="1"/>
              </p:cNvSpPr>
              <p:nvPr/>
            </p:nvSpPr>
            <p:spPr bwMode="auto">
              <a:xfrm>
                <a:off x="6575426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8" name="Rectangle 76"/>
              <p:cNvSpPr>
                <a:spLocks noChangeArrowheads="1"/>
              </p:cNvSpPr>
              <p:nvPr/>
            </p:nvSpPr>
            <p:spPr bwMode="auto">
              <a:xfrm>
                <a:off x="6575426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9" name="Freeform 77"/>
              <p:cNvSpPr>
                <a:spLocks noEditPoints="1" noChangeArrowheads="1"/>
              </p:cNvSpPr>
              <p:nvPr/>
            </p:nvSpPr>
            <p:spPr bwMode="auto">
              <a:xfrm>
                <a:off x="6575426" y="5054600"/>
                <a:ext cx="66675" cy="66675"/>
              </a:xfrm>
              <a:custGeom>
                <a:avLst/>
                <a:gdLst>
                  <a:gd name="T0" fmla="*/ 10 w 10"/>
                  <a:gd name="T1" fmla="*/ 10 h 10"/>
                  <a:gd name="T2" fmla="*/ 7 w 10"/>
                  <a:gd name="T3" fmla="*/ 10 h 10"/>
                  <a:gd name="T4" fmla="*/ 7 w 10"/>
                  <a:gd name="T5" fmla="*/ 10 h 10"/>
                  <a:gd name="T6" fmla="*/ 7 w 10"/>
                  <a:gd name="T7" fmla="*/ 10 h 10"/>
                  <a:gd name="T8" fmla="*/ 10 w 10"/>
                  <a:gd name="T9" fmla="*/ 10 h 10"/>
                  <a:gd name="T10" fmla="*/ 10 w 10"/>
                  <a:gd name="T11" fmla="*/ 10 h 10"/>
                  <a:gd name="T12" fmla="*/ 1 w 10"/>
                  <a:gd name="T13" fmla="*/ 0 h 10"/>
                  <a:gd name="T14" fmla="*/ 0 w 10"/>
                  <a:gd name="T15" fmla="*/ 0 h 10"/>
                  <a:gd name="T16" fmla="*/ 0 w 10"/>
                  <a:gd name="T17" fmla="*/ 2 h 10"/>
                  <a:gd name="T18" fmla="*/ 1 w 10"/>
                  <a:gd name="T19" fmla="*/ 2 h 10"/>
                  <a:gd name="T20" fmla="*/ 1 w 10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20" name="Rectangle 78"/>
              <p:cNvSpPr>
                <a:spLocks noChangeArrowheads="1"/>
              </p:cNvSpPr>
              <p:nvPr/>
            </p:nvSpPr>
            <p:spPr bwMode="auto">
              <a:xfrm>
                <a:off x="6729413" y="5175250"/>
                <a:ext cx="66675" cy="58738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1" name="Rectangle 79"/>
              <p:cNvSpPr>
                <a:spLocks noChangeArrowheads="1"/>
              </p:cNvSpPr>
              <p:nvPr/>
            </p:nvSpPr>
            <p:spPr bwMode="auto">
              <a:xfrm>
                <a:off x="6729413" y="5175250"/>
                <a:ext cx="66675" cy="5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2" name="Rectangle 80"/>
              <p:cNvSpPr>
                <a:spLocks noChangeArrowheads="1"/>
              </p:cNvSpPr>
              <p:nvPr/>
            </p:nvSpPr>
            <p:spPr bwMode="auto">
              <a:xfrm>
                <a:off x="6729413" y="5248275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3" name="Rectangle 81"/>
              <p:cNvSpPr>
                <a:spLocks noChangeArrowheads="1"/>
              </p:cNvSpPr>
              <p:nvPr/>
            </p:nvSpPr>
            <p:spPr bwMode="auto">
              <a:xfrm>
                <a:off x="6729413" y="524827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4" name="Rectangle 82"/>
              <p:cNvSpPr>
                <a:spLocks noChangeArrowheads="1"/>
              </p:cNvSpPr>
              <p:nvPr/>
            </p:nvSpPr>
            <p:spPr bwMode="auto">
              <a:xfrm>
                <a:off x="6808788" y="5175250"/>
                <a:ext cx="60325" cy="58738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5" name="Rectangle 83"/>
              <p:cNvSpPr>
                <a:spLocks noChangeArrowheads="1"/>
              </p:cNvSpPr>
              <p:nvPr/>
            </p:nvSpPr>
            <p:spPr bwMode="auto">
              <a:xfrm>
                <a:off x="6808788" y="5175250"/>
                <a:ext cx="60325" cy="5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6" name="Rectangle 84"/>
              <p:cNvSpPr>
                <a:spLocks noChangeArrowheads="1"/>
              </p:cNvSpPr>
              <p:nvPr/>
            </p:nvSpPr>
            <p:spPr bwMode="auto">
              <a:xfrm>
                <a:off x="6808788" y="5248275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7" name="Rectangle 85"/>
              <p:cNvSpPr>
                <a:spLocks noChangeArrowheads="1"/>
              </p:cNvSpPr>
              <p:nvPr/>
            </p:nvSpPr>
            <p:spPr bwMode="auto">
              <a:xfrm>
                <a:off x="6808788" y="5248275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8" name="Rectangle 86"/>
              <p:cNvSpPr>
                <a:spLocks noChangeArrowheads="1"/>
              </p:cNvSpPr>
              <p:nvPr/>
            </p:nvSpPr>
            <p:spPr bwMode="auto">
              <a:xfrm>
                <a:off x="6729413" y="5100638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9" name="Rectangle 87"/>
              <p:cNvSpPr>
                <a:spLocks noChangeArrowheads="1"/>
              </p:cNvSpPr>
              <p:nvPr/>
            </p:nvSpPr>
            <p:spPr bwMode="auto">
              <a:xfrm>
                <a:off x="6729413" y="51006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0" name="Rectangle 88"/>
              <p:cNvSpPr>
                <a:spLocks noChangeArrowheads="1"/>
              </p:cNvSpPr>
              <p:nvPr/>
            </p:nvSpPr>
            <p:spPr bwMode="auto">
              <a:xfrm>
                <a:off x="6808788" y="5100638"/>
                <a:ext cx="6032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1" name="Rectangle 89"/>
              <p:cNvSpPr>
                <a:spLocks noChangeArrowheads="1"/>
              </p:cNvSpPr>
              <p:nvPr/>
            </p:nvSpPr>
            <p:spPr bwMode="auto">
              <a:xfrm>
                <a:off x="6808788" y="5100638"/>
                <a:ext cx="6032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2" name="Rectangle 90"/>
              <p:cNvSpPr>
                <a:spLocks noChangeArrowheads="1"/>
              </p:cNvSpPr>
              <p:nvPr/>
            </p:nvSpPr>
            <p:spPr bwMode="auto">
              <a:xfrm>
                <a:off x="6883401" y="5027613"/>
                <a:ext cx="66675" cy="133350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3" name="Rectangle 91"/>
              <p:cNvSpPr>
                <a:spLocks noChangeArrowheads="1"/>
              </p:cNvSpPr>
              <p:nvPr/>
            </p:nvSpPr>
            <p:spPr bwMode="auto">
              <a:xfrm>
                <a:off x="6883401" y="5027613"/>
                <a:ext cx="66675" cy="133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4" name="Rectangle 92"/>
              <p:cNvSpPr>
                <a:spLocks noChangeArrowheads="1"/>
              </p:cNvSpPr>
              <p:nvPr/>
            </p:nvSpPr>
            <p:spPr bwMode="auto">
              <a:xfrm>
                <a:off x="6729413" y="5027613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5" name="Rectangle 93"/>
              <p:cNvSpPr>
                <a:spLocks noChangeArrowheads="1"/>
              </p:cNvSpPr>
              <p:nvPr/>
            </p:nvSpPr>
            <p:spPr bwMode="auto">
              <a:xfrm>
                <a:off x="6729413" y="5027613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6" name="Rectangle 94"/>
              <p:cNvSpPr>
                <a:spLocks noChangeArrowheads="1"/>
              </p:cNvSpPr>
              <p:nvPr/>
            </p:nvSpPr>
            <p:spPr bwMode="auto">
              <a:xfrm>
                <a:off x="6808788" y="5027613"/>
                <a:ext cx="6032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7" name="Rectangle 95"/>
              <p:cNvSpPr>
                <a:spLocks noChangeArrowheads="1"/>
              </p:cNvSpPr>
              <p:nvPr/>
            </p:nvSpPr>
            <p:spPr bwMode="auto">
              <a:xfrm>
                <a:off x="6808788" y="5027613"/>
                <a:ext cx="6032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8" name="Rectangle 96"/>
              <p:cNvSpPr>
                <a:spLocks noChangeArrowheads="1"/>
              </p:cNvSpPr>
              <p:nvPr/>
            </p:nvSpPr>
            <p:spPr bwMode="auto">
              <a:xfrm>
                <a:off x="6729413" y="4954588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9" name="Rectangle 97"/>
              <p:cNvSpPr>
                <a:spLocks noChangeArrowheads="1"/>
              </p:cNvSpPr>
              <p:nvPr/>
            </p:nvSpPr>
            <p:spPr bwMode="auto">
              <a:xfrm>
                <a:off x="6729413" y="495458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0" name="Rectangle 98"/>
              <p:cNvSpPr>
                <a:spLocks noChangeArrowheads="1"/>
              </p:cNvSpPr>
              <p:nvPr/>
            </p:nvSpPr>
            <p:spPr bwMode="auto">
              <a:xfrm>
                <a:off x="6808788" y="4954588"/>
                <a:ext cx="6032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1" name="Rectangle 99"/>
              <p:cNvSpPr>
                <a:spLocks noChangeArrowheads="1"/>
              </p:cNvSpPr>
              <p:nvPr/>
            </p:nvSpPr>
            <p:spPr bwMode="auto">
              <a:xfrm>
                <a:off x="6808788" y="4954588"/>
                <a:ext cx="6032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2" name="Rectangle 100"/>
              <p:cNvSpPr>
                <a:spLocks noChangeArrowheads="1"/>
              </p:cNvSpPr>
              <p:nvPr/>
            </p:nvSpPr>
            <p:spPr bwMode="auto">
              <a:xfrm>
                <a:off x="6883401" y="4954588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3" name="Rectangle 101"/>
              <p:cNvSpPr>
                <a:spLocks noChangeArrowheads="1"/>
              </p:cNvSpPr>
              <p:nvPr/>
            </p:nvSpPr>
            <p:spPr bwMode="auto">
              <a:xfrm>
                <a:off x="6883401" y="495458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4" name="Rectangle 102"/>
              <p:cNvSpPr>
                <a:spLocks noChangeArrowheads="1"/>
              </p:cNvSpPr>
              <p:nvPr/>
            </p:nvSpPr>
            <p:spPr bwMode="auto">
              <a:xfrm>
                <a:off x="6883401" y="5175250"/>
                <a:ext cx="66675" cy="139700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5" name="Rectangle 103"/>
              <p:cNvSpPr>
                <a:spLocks noChangeArrowheads="1"/>
              </p:cNvSpPr>
              <p:nvPr/>
            </p:nvSpPr>
            <p:spPr bwMode="auto">
              <a:xfrm>
                <a:off x="6883401" y="5175250"/>
                <a:ext cx="66675" cy="13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6" name="Freeform 104"/>
              <p:cNvSpPr>
                <a:spLocks noChangeArrowheads="1"/>
              </p:cNvSpPr>
              <p:nvPr/>
            </p:nvSpPr>
            <p:spPr bwMode="auto">
              <a:xfrm>
                <a:off x="5310188" y="5154613"/>
                <a:ext cx="60325" cy="60325"/>
              </a:xfrm>
              <a:custGeom>
                <a:avLst/>
                <a:gdLst>
                  <a:gd name="T0" fmla="*/ 0 w 38"/>
                  <a:gd name="T1" fmla="*/ 0 h 38"/>
                  <a:gd name="T2" fmla="*/ 0 w 38"/>
                  <a:gd name="T3" fmla="*/ 0 h 38"/>
                  <a:gd name="T4" fmla="*/ 0 w 38"/>
                  <a:gd name="T5" fmla="*/ 38 h 38"/>
                  <a:gd name="T6" fmla="*/ 38 w 38"/>
                  <a:gd name="T7" fmla="*/ 38 h 38"/>
                  <a:gd name="T8" fmla="*/ 0 w 38"/>
                  <a:gd name="T9" fmla="*/ 38 h 38"/>
                  <a:gd name="T10" fmla="*/ 0 w 38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38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47" name="Freeform 105"/>
              <p:cNvSpPr>
                <a:spLocks noChangeArrowheads="1"/>
              </p:cNvSpPr>
              <p:nvPr/>
            </p:nvSpPr>
            <p:spPr bwMode="auto">
              <a:xfrm>
                <a:off x="5310188" y="5154613"/>
                <a:ext cx="60325" cy="60325"/>
              </a:xfrm>
              <a:custGeom>
                <a:avLst/>
                <a:gdLst>
                  <a:gd name="T0" fmla="*/ 0 w 38"/>
                  <a:gd name="T1" fmla="*/ 0 h 38"/>
                  <a:gd name="T2" fmla="*/ 0 w 38"/>
                  <a:gd name="T3" fmla="*/ 0 h 38"/>
                  <a:gd name="T4" fmla="*/ 0 w 38"/>
                  <a:gd name="T5" fmla="*/ 38 h 38"/>
                  <a:gd name="T6" fmla="*/ 38 w 38"/>
                  <a:gd name="T7" fmla="*/ 38 h 38"/>
                  <a:gd name="T8" fmla="*/ 0 w 38"/>
                  <a:gd name="T9" fmla="*/ 38 h 38"/>
                  <a:gd name="T10" fmla="*/ 0 w 38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38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48" name="Freeform 106"/>
              <p:cNvSpPr>
                <a:spLocks noEditPoints="1" noChangeArrowheads="1"/>
              </p:cNvSpPr>
              <p:nvPr/>
            </p:nvSpPr>
            <p:spPr bwMode="auto">
              <a:xfrm>
                <a:off x="5416551" y="5154613"/>
                <a:ext cx="39688" cy="60325"/>
              </a:xfrm>
              <a:custGeom>
                <a:avLst/>
                <a:gdLst>
                  <a:gd name="T0" fmla="*/ 6 w 6"/>
                  <a:gd name="T1" fmla="*/ 9 h 9"/>
                  <a:gd name="T2" fmla="*/ 4 w 6"/>
                  <a:gd name="T3" fmla="*/ 9 h 9"/>
                  <a:gd name="T4" fmla="*/ 4 w 6"/>
                  <a:gd name="T5" fmla="*/ 9 h 9"/>
                  <a:gd name="T6" fmla="*/ 6 w 6"/>
                  <a:gd name="T7" fmla="*/ 9 h 9"/>
                  <a:gd name="T8" fmla="*/ 6 w 6"/>
                  <a:gd name="T9" fmla="*/ 9 h 9"/>
                  <a:gd name="T10" fmla="*/ 0 w 6"/>
                  <a:gd name="T11" fmla="*/ 0 h 9"/>
                  <a:gd name="T12" fmla="*/ 0 w 6"/>
                  <a:gd name="T13" fmla="*/ 0 h 9"/>
                  <a:gd name="T14" fmla="*/ 0 w 6"/>
                  <a:gd name="T15" fmla="*/ 7 h 9"/>
                  <a:gd name="T16" fmla="*/ 0 w 6"/>
                  <a:gd name="T17" fmla="*/ 7 h 9"/>
                  <a:gd name="T18" fmla="*/ 0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49" name="Freeform 107"/>
              <p:cNvSpPr>
                <a:spLocks noEditPoints="1" noChangeArrowheads="1"/>
              </p:cNvSpPr>
              <p:nvPr/>
            </p:nvSpPr>
            <p:spPr bwMode="auto">
              <a:xfrm>
                <a:off x="5522913" y="5154613"/>
                <a:ext cx="20638" cy="60325"/>
              </a:xfrm>
              <a:custGeom>
                <a:avLst/>
                <a:gdLst>
                  <a:gd name="T0" fmla="*/ 3 w 3"/>
                  <a:gd name="T1" fmla="*/ 9 h 9"/>
                  <a:gd name="T2" fmla="*/ 3 w 3"/>
                  <a:gd name="T3" fmla="*/ 9 h 9"/>
                  <a:gd name="T4" fmla="*/ 3 w 3"/>
                  <a:gd name="T5" fmla="*/ 9 h 9"/>
                  <a:gd name="T6" fmla="*/ 3 w 3"/>
                  <a:gd name="T7" fmla="*/ 9 h 9"/>
                  <a:gd name="T8" fmla="*/ 3 w 3"/>
                  <a:gd name="T9" fmla="*/ 9 h 9"/>
                  <a:gd name="T10" fmla="*/ 0 w 3"/>
                  <a:gd name="T11" fmla="*/ 0 h 9"/>
                  <a:gd name="T12" fmla="*/ 0 w 3"/>
                  <a:gd name="T13" fmla="*/ 0 h 9"/>
                  <a:gd name="T14" fmla="*/ 0 w 3"/>
                  <a:gd name="T15" fmla="*/ 2 h 9"/>
                  <a:gd name="T16" fmla="*/ 0 w 3"/>
                  <a:gd name="T17" fmla="*/ 2 h 9"/>
                  <a:gd name="T18" fmla="*/ 0 w 3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50" name="Freeform 108"/>
              <p:cNvSpPr>
                <a:spLocks noChangeArrowheads="1"/>
              </p:cNvSpPr>
              <p:nvPr/>
            </p:nvSpPr>
            <p:spPr bwMode="auto">
              <a:xfrm>
                <a:off x="5630863" y="5154613"/>
                <a:ext cx="6350" cy="60325"/>
              </a:xfrm>
              <a:custGeom>
                <a:avLst/>
                <a:gdLst>
                  <a:gd name="T0" fmla="*/ 0 w 4"/>
                  <a:gd name="T1" fmla="*/ 0 h 38"/>
                  <a:gd name="T2" fmla="*/ 0 w 4"/>
                  <a:gd name="T3" fmla="*/ 0 h 38"/>
                  <a:gd name="T4" fmla="*/ 0 w 4"/>
                  <a:gd name="T5" fmla="*/ 38 h 38"/>
                  <a:gd name="T6" fmla="*/ 4 w 4"/>
                  <a:gd name="T7" fmla="*/ 38 h 38"/>
                  <a:gd name="T8" fmla="*/ 0 w 4"/>
                  <a:gd name="T9" fmla="*/ 38 h 38"/>
                  <a:gd name="T10" fmla="*/ 0 w 4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51" name="Freeform 109"/>
              <p:cNvSpPr>
                <a:spLocks noChangeArrowheads="1"/>
              </p:cNvSpPr>
              <p:nvPr/>
            </p:nvSpPr>
            <p:spPr bwMode="auto">
              <a:xfrm>
                <a:off x="5630863" y="5154613"/>
                <a:ext cx="6350" cy="60325"/>
              </a:xfrm>
              <a:custGeom>
                <a:avLst/>
                <a:gdLst>
                  <a:gd name="T0" fmla="*/ 0 w 4"/>
                  <a:gd name="T1" fmla="*/ 0 h 38"/>
                  <a:gd name="T2" fmla="*/ 0 w 4"/>
                  <a:gd name="T3" fmla="*/ 0 h 38"/>
                  <a:gd name="T4" fmla="*/ 0 w 4"/>
                  <a:gd name="T5" fmla="*/ 38 h 38"/>
                  <a:gd name="T6" fmla="*/ 4 w 4"/>
                  <a:gd name="T7" fmla="*/ 38 h 38"/>
                  <a:gd name="T8" fmla="*/ 0 w 4"/>
                  <a:gd name="T9" fmla="*/ 38 h 38"/>
                  <a:gd name="T10" fmla="*/ 0 w 4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52" name="Freeform 110"/>
              <p:cNvSpPr>
                <a:spLocks noChangeArrowheads="1"/>
              </p:cNvSpPr>
              <p:nvPr/>
            </p:nvSpPr>
            <p:spPr bwMode="auto">
              <a:xfrm>
                <a:off x="5737226" y="5154613"/>
                <a:ext cx="68263" cy="60325"/>
              </a:xfrm>
              <a:custGeom>
                <a:avLst/>
                <a:gdLst>
                  <a:gd name="T0" fmla="*/ 0 w 43"/>
                  <a:gd name="T1" fmla="*/ 0 h 38"/>
                  <a:gd name="T2" fmla="*/ 0 w 43"/>
                  <a:gd name="T3" fmla="*/ 0 h 38"/>
                  <a:gd name="T4" fmla="*/ 0 w 43"/>
                  <a:gd name="T5" fmla="*/ 38 h 38"/>
                  <a:gd name="T6" fmla="*/ 43 w 43"/>
                  <a:gd name="T7" fmla="*/ 38 h 38"/>
                  <a:gd name="T8" fmla="*/ 0 w 43"/>
                  <a:gd name="T9" fmla="*/ 38 h 38"/>
                  <a:gd name="T10" fmla="*/ 0 w 43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53" name="Freeform 111"/>
              <p:cNvSpPr>
                <a:spLocks noChangeArrowheads="1"/>
              </p:cNvSpPr>
              <p:nvPr/>
            </p:nvSpPr>
            <p:spPr bwMode="auto">
              <a:xfrm>
                <a:off x="5737226" y="5154613"/>
                <a:ext cx="68263" cy="60325"/>
              </a:xfrm>
              <a:custGeom>
                <a:avLst/>
                <a:gdLst>
                  <a:gd name="T0" fmla="*/ 0 w 43"/>
                  <a:gd name="T1" fmla="*/ 0 h 38"/>
                  <a:gd name="T2" fmla="*/ 0 w 43"/>
                  <a:gd name="T3" fmla="*/ 0 h 38"/>
                  <a:gd name="T4" fmla="*/ 0 w 43"/>
                  <a:gd name="T5" fmla="*/ 38 h 38"/>
                  <a:gd name="T6" fmla="*/ 43 w 43"/>
                  <a:gd name="T7" fmla="*/ 38 h 38"/>
                  <a:gd name="T8" fmla="*/ 0 w 43"/>
                  <a:gd name="T9" fmla="*/ 38 h 38"/>
                  <a:gd name="T10" fmla="*/ 0 w 43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54" name="Rectangle 112"/>
              <p:cNvSpPr>
                <a:spLocks noChangeArrowheads="1"/>
              </p:cNvSpPr>
              <p:nvPr/>
            </p:nvSpPr>
            <p:spPr bwMode="auto">
              <a:xfrm>
                <a:off x="5845176" y="5154613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5" name="Rectangle 113"/>
              <p:cNvSpPr>
                <a:spLocks noChangeArrowheads="1"/>
              </p:cNvSpPr>
              <p:nvPr/>
            </p:nvSpPr>
            <p:spPr bwMode="auto">
              <a:xfrm>
                <a:off x="5845176" y="5154613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6" name="Rectangle 114"/>
              <p:cNvSpPr>
                <a:spLocks noChangeArrowheads="1"/>
              </p:cNvSpPr>
              <p:nvPr/>
            </p:nvSpPr>
            <p:spPr bwMode="auto">
              <a:xfrm>
                <a:off x="5951538" y="5154613"/>
                <a:ext cx="68263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7" name="Rectangle 115"/>
              <p:cNvSpPr>
                <a:spLocks noChangeArrowheads="1"/>
              </p:cNvSpPr>
              <p:nvPr/>
            </p:nvSpPr>
            <p:spPr bwMode="auto">
              <a:xfrm>
                <a:off x="5951538" y="5154613"/>
                <a:ext cx="68263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8" name="Freeform 116"/>
              <p:cNvSpPr>
                <a:spLocks noChangeArrowheads="1"/>
              </p:cNvSpPr>
              <p:nvPr/>
            </p:nvSpPr>
            <p:spPr bwMode="auto">
              <a:xfrm>
                <a:off x="6059488" y="5154613"/>
                <a:ext cx="66675" cy="60325"/>
              </a:xfrm>
              <a:custGeom>
                <a:avLst/>
                <a:gdLst>
                  <a:gd name="T0" fmla="*/ 1 w 10"/>
                  <a:gd name="T1" fmla="*/ 0 h 9"/>
                  <a:gd name="T2" fmla="*/ 0 w 10"/>
                  <a:gd name="T3" fmla="*/ 0 h 9"/>
                  <a:gd name="T4" fmla="*/ 0 w 10"/>
                  <a:gd name="T5" fmla="*/ 9 h 9"/>
                  <a:gd name="T6" fmla="*/ 9 w 10"/>
                  <a:gd name="T7" fmla="*/ 9 h 9"/>
                  <a:gd name="T8" fmla="*/ 10 w 10"/>
                  <a:gd name="T9" fmla="*/ 9 h 9"/>
                  <a:gd name="T10" fmla="*/ 1 w 10"/>
                  <a:gd name="T11" fmla="*/ 9 h 9"/>
                  <a:gd name="T12" fmla="*/ 1 w 10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59" name="Freeform 117"/>
              <p:cNvSpPr>
                <a:spLocks noEditPoints="1" noChangeArrowheads="1"/>
              </p:cNvSpPr>
              <p:nvPr/>
            </p:nvSpPr>
            <p:spPr bwMode="auto">
              <a:xfrm>
                <a:off x="6165851" y="5154613"/>
                <a:ext cx="68263" cy="60325"/>
              </a:xfrm>
              <a:custGeom>
                <a:avLst/>
                <a:gdLst>
                  <a:gd name="T0" fmla="*/ 10 w 10"/>
                  <a:gd name="T1" fmla="*/ 9 h 9"/>
                  <a:gd name="T2" fmla="*/ 4 w 10"/>
                  <a:gd name="T3" fmla="*/ 9 h 9"/>
                  <a:gd name="T4" fmla="*/ 5 w 10"/>
                  <a:gd name="T5" fmla="*/ 9 h 9"/>
                  <a:gd name="T6" fmla="*/ 10 w 10"/>
                  <a:gd name="T7" fmla="*/ 9 h 9"/>
                  <a:gd name="T8" fmla="*/ 10 w 10"/>
                  <a:gd name="T9" fmla="*/ 9 h 9"/>
                  <a:gd name="T10" fmla="*/ 1 w 10"/>
                  <a:gd name="T11" fmla="*/ 0 h 9"/>
                  <a:gd name="T12" fmla="*/ 0 w 10"/>
                  <a:gd name="T13" fmla="*/ 0 h 9"/>
                  <a:gd name="T14" fmla="*/ 0 w 10"/>
                  <a:gd name="T15" fmla="*/ 7 h 9"/>
                  <a:gd name="T16" fmla="*/ 1 w 10"/>
                  <a:gd name="T17" fmla="*/ 7 h 9"/>
                  <a:gd name="T18" fmla="*/ 1 w 10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9">
                    <a:moveTo>
                      <a:pt x="10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60" name="Freeform 118"/>
              <p:cNvSpPr>
                <a:spLocks noChangeArrowheads="1"/>
              </p:cNvSpPr>
              <p:nvPr/>
            </p:nvSpPr>
            <p:spPr bwMode="auto">
              <a:xfrm>
                <a:off x="5310188" y="5248275"/>
                <a:ext cx="52388" cy="66675"/>
              </a:xfrm>
              <a:custGeom>
                <a:avLst/>
                <a:gdLst>
                  <a:gd name="T0" fmla="*/ 0 w 33"/>
                  <a:gd name="T1" fmla="*/ 0 h 42"/>
                  <a:gd name="T2" fmla="*/ 0 w 33"/>
                  <a:gd name="T3" fmla="*/ 0 h 42"/>
                  <a:gd name="T4" fmla="*/ 0 w 33"/>
                  <a:gd name="T5" fmla="*/ 42 h 42"/>
                  <a:gd name="T6" fmla="*/ 33 w 33"/>
                  <a:gd name="T7" fmla="*/ 42 h 42"/>
                  <a:gd name="T8" fmla="*/ 33 w 33"/>
                  <a:gd name="T9" fmla="*/ 38 h 42"/>
                  <a:gd name="T10" fmla="*/ 0 w 33"/>
                  <a:gd name="T11" fmla="*/ 38 h 42"/>
                  <a:gd name="T12" fmla="*/ 0 w 3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33" y="42"/>
                    </a:lnTo>
                    <a:lnTo>
                      <a:pt x="33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61" name="Freeform 119"/>
              <p:cNvSpPr>
                <a:spLocks noChangeArrowheads="1"/>
              </p:cNvSpPr>
              <p:nvPr/>
            </p:nvSpPr>
            <p:spPr bwMode="auto">
              <a:xfrm>
                <a:off x="5310188" y="5248275"/>
                <a:ext cx="52388" cy="66675"/>
              </a:xfrm>
              <a:custGeom>
                <a:avLst/>
                <a:gdLst>
                  <a:gd name="T0" fmla="*/ 0 w 33"/>
                  <a:gd name="T1" fmla="*/ 0 h 42"/>
                  <a:gd name="T2" fmla="*/ 0 w 33"/>
                  <a:gd name="T3" fmla="*/ 0 h 42"/>
                  <a:gd name="T4" fmla="*/ 0 w 33"/>
                  <a:gd name="T5" fmla="*/ 42 h 42"/>
                  <a:gd name="T6" fmla="*/ 33 w 33"/>
                  <a:gd name="T7" fmla="*/ 42 h 42"/>
                  <a:gd name="T8" fmla="*/ 33 w 33"/>
                  <a:gd name="T9" fmla="*/ 38 h 42"/>
                  <a:gd name="T10" fmla="*/ 0 w 33"/>
                  <a:gd name="T11" fmla="*/ 38 h 42"/>
                  <a:gd name="T12" fmla="*/ 0 w 3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33" y="42"/>
                    </a:lnTo>
                    <a:lnTo>
                      <a:pt x="33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62" name="Freeform 120"/>
              <p:cNvSpPr>
                <a:spLocks noChangeArrowheads="1"/>
              </p:cNvSpPr>
              <p:nvPr/>
            </p:nvSpPr>
            <p:spPr bwMode="auto">
              <a:xfrm>
                <a:off x="5737226" y="5308600"/>
                <a:ext cx="274638" cy="6350"/>
              </a:xfrm>
              <a:custGeom>
                <a:avLst/>
                <a:gdLst>
                  <a:gd name="T0" fmla="*/ 41 w 41"/>
                  <a:gd name="T1" fmla="*/ 0 h 1"/>
                  <a:gd name="T2" fmla="*/ 0 w 41"/>
                  <a:gd name="T3" fmla="*/ 0 h 1"/>
                  <a:gd name="T4" fmla="*/ 0 w 41"/>
                  <a:gd name="T5" fmla="*/ 1 h 1"/>
                  <a:gd name="T6" fmla="*/ 41 w 41"/>
                  <a:gd name="T7" fmla="*/ 1 h 1"/>
                  <a:gd name="T8" fmla="*/ 41 w 4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63" name="Freeform 121"/>
              <p:cNvSpPr>
                <a:spLocks noChangeArrowheads="1"/>
              </p:cNvSpPr>
              <p:nvPr/>
            </p:nvSpPr>
            <p:spPr bwMode="auto">
              <a:xfrm>
                <a:off x="6059488" y="5248275"/>
                <a:ext cx="66675" cy="66675"/>
              </a:xfrm>
              <a:custGeom>
                <a:avLst/>
                <a:gdLst>
                  <a:gd name="T0" fmla="*/ 4 w 42"/>
                  <a:gd name="T1" fmla="*/ 0 h 42"/>
                  <a:gd name="T2" fmla="*/ 0 w 42"/>
                  <a:gd name="T3" fmla="*/ 0 h 42"/>
                  <a:gd name="T4" fmla="*/ 0 w 42"/>
                  <a:gd name="T5" fmla="*/ 42 h 42"/>
                  <a:gd name="T6" fmla="*/ 42 w 42"/>
                  <a:gd name="T7" fmla="*/ 42 h 42"/>
                  <a:gd name="T8" fmla="*/ 42 w 42"/>
                  <a:gd name="T9" fmla="*/ 38 h 42"/>
                  <a:gd name="T10" fmla="*/ 4 w 42"/>
                  <a:gd name="T11" fmla="*/ 38 h 42"/>
                  <a:gd name="T12" fmla="*/ 4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4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2" y="42"/>
                    </a:lnTo>
                    <a:lnTo>
                      <a:pt x="42" y="38"/>
                    </a:lnTo>
                    <a:lnTo>
                      <a:pt x="4" y="3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64" name="Freeform 122"/>
              <p:cNvSpPr>
                <a:spLocks noChangeArrowheads="1"/>
              </p:cNvSpPr>
              <p:nvPr/>
            </p:nvSpPr>
            <p:spPr bwMode="auto">
              <a:xfrm>
                <a:off x="6059488" y="5248275"/>
                <a:ext cx="66675" cy="66675"/>
              </a:xfrm>
              <a:custGeom>
                <a:avLst/>
                <a:gdLst>
                  <a:gd name="T0" fmla="*/ 4 w 42"/>
                  <a:gd name="T1" fmla="*/ 0 h 42"/>
                  <a:gd name="T2" fmla="*/ 0 w 42"/>
                  <a:gd name="T3" fmla="*/ 0 h 42"/>
                  <a:gd name="T4" fmla="*/ 0 w 42"/>
                  <a:gd name="T5" fmla="*/ 42 h 42"/>
                  <a:gd name="T6" fmla="*/ 42 w 42"/>
                  <a:gd name="T7" fmla="*/ 42 h 42"/>
                  <a:gd name="T8" fmla="*/ 42 w 42"/>
                  <a:gd name="T9" fmla="*/ 38 h 42"/>
                  <a:gd name="T10" fmla="*/ 4 w 42"/>
                  <a:gd name="T11" fmla="*/ 38 h 42"/>
                  <a:gd name="T12" fmla="*/ 4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4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2" y="42"/>
                    </a:lnTo>
                    <a:lnTo>
                      <a:pt x="42" y="38"/>
                    </a:lnTo>
                    <a:lnTo>
                      <a:pt x="4" y="3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65" name="Freeform 123"/>
              <p:cNvSpPr>
                <a:spLocks noChangeArrowheads="1"/>
              </p:cNvSpPr>
              <p:nvPr/>
            </p:nvSpPr>
            <p:spPr bwMode="auto">
              <a:xfrm>
                <a:off x="6627813" y="5308600"/>
                <a:ext cx="20638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366" name="Rectangle 124"/>
              <p:cNvSpPr>
                <a:spLocks noChangeArrowheads="1"/>
              </p:cNvSpPr>
              <p:nvPr/>
            </p:nvSpPr>
            <p:spPr bwMode="auto">
              <a:xfrm>
                <a:off x="5410201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7" name="Rectangle 125"/>
              <p:cNvSpPr>
                <a:spLocks noChangeArrowheads="1"/>
              </p:cNvSpPr>
              <p:nvPr/>
            </p:nvSpPr>
            <p:spPr bwMode="auto">
              <a:xfrm>
                <a:off x="5410201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8" name="Rectangle 126"/>
              <p:cNvSpPr>
                <a:spLocks noChangeArrowheads="1"/>
              </p:cNvSpPr>
              <p:nvPr/>
            </p:nvSpPr>
            <p:spPr bwMode="auto">
              <a:xfrm>
                <a:off x="5503863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9" name="Rectangle 127"/>
              <p:cNvSpPr>
                <a:spLocks noChangeArrowheads="1"/>
              </p:cNvSpPr>
              <p:nvPr/>
            </p:nvSpPr>
            <p:spPr bwMode="auto">
              <a:xfrm>
                <a:off x="5503863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0" name="Rectangle 128"/>
              <p:cNvSpPr>
                <a:spLocks noChangeArrowheads="1"/>
              </p:cNvSpPr>
              <p:nvPr/>
            </p:nvSpPr>
            <p:spPr bwMode="auto">
              <a:xfrm>
                <a:off x="5603876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1" name="Rectangle 129"/>
              <p:cNvSpPr>
                <a:spLocks noChangeArrowheads="1"/>
              </p:cNvSpPr>
              <p:nvPr/>
            </p:nvSpPr>
            <p:spPr bwMode="auto">
              <a:xfrm>
                <a:off x="5603876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2" name="Rectangle 130"/>
              <p:cNvSpPr>
                <a:spLocks noChangeArrowheads="1"/>
              </p:cNvSpPr>
              <p:nvPr/>
            </p:nvSpPr>
            <p:spPr bwMode="auto">
              <a:xfrm>
                <a:off x="569753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3" name="Rectangle 131"/>
              <p:cNvSpPr>
                <a:spLocks noChangeArrowheads="1"/>
              </p:cNvSpPr>
              <p:nvPr/>
            </p:nvSpPr>
            <p:spPr bwMode="auto">
              <a:xfrm>
                <a:off x="569753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4" name="Rectangle 132"/>
              <p:cNvSpPr>
                <a:spLocks noChangeArrowheads="1"/>
              </p:cNvSpPr>
              <p:nvPr/>
            </p:nvSpPr>
            <p:spPr bwMode="auto">
              <a:xfrm>
                <a:off x="5857876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5" name="Rectangle 133"/>
              <p:cNvSpPr>
                <a:spLocks noChangeArrowheads="1"/>
              </p:cNvSpPr>
              <p:nvPr/>
            </p:nvSpPr>
            <p:spPr bwMode="auto">
              <a:xfrm>
                <a:off x="5857876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6" name="Rectangle 134"/>
              <p:cNvSpPr>
                <a:spLocks noChangeArrowheads="1"/>
              </p:cNvSpPr>
              <p:nvPr/>
            </p:nvSpPr>
            <p:spPr bwMode="auto">
              <a:xfrm>
                <a:off x="595153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7" name="Rectangle 135"/>
              <p:cNvSpPr>
                <a:spLocks noChangeArrowheads="1"/>
              </p:cNvSpPr>
              <p:nvPr/>
            </p:nvSpPr>
            <p:spPr bwMode="auto">
              <a:xfrm>
                <a:off x="595153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8" name="Rectangle 136"/>
              <p:cNvSpPr>
                <a:spLocks noChangeArrowheads="1"/>
              </p:cNvSpPr>
              <p:nvPr/>
            </p:nvSpPr>
            <p:spPr bwMode="auto">
              <a:xfrm>
                <a:off x="6045201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9" name="Rectangle 137"/>
              <p:cNvSpPr>
                <a:spLocks noChangeArrowheads="1"/>
              </p:cNvSpPr>
              <p:nvPr/>
            </p:nvSpPr>
            <p:spPr bwMode="auto">
              <a:xfrm>
                <a:off x="6045201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0" name="Rectangle 138"/>
              <p:cNvSpPr>
                <a:spLocks noChangeArrowheads="1"/>
              </p:cNvSpPr>
              <p:nvPr/>
            </p:nvSpPr>
            <p:spPr bwMode="auto">
              <a:xfrm>
                <a:off x="6138863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1" name="Rectangle 139"/>
              <p:cNvSpPr>
                <a:spLocks noChangeArrowheads="1"/>
              </p:cNvSpPr>
              <p:nvPr/>
            </p:nvSpPr>
            <p:spPr bwMode="auto">
              <a:xfrm>
                <a:off x="6138863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2" name="Rectangle 140"/>
              <p:cNvSpPr>
                <a:spLocks noChangeArrowheads="1"/>
              </p:cNvSpPr>
              <p:nvPr/>
            </p:nvSpPr>
            <p:spPr bwMode="auto">
              <a:xfrm>
                <a:off x="630078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3" name="Rectangle 141"/>
              <p:cNvSpPr>
                <a:spLocks noChangeArrowheads="1"/>
              </p:cNvSpPr>
              <p:nvPr/>
            </p:nvSpPr>
            <p:spPr bwMode="auto">
              <a:xfrm>
                <a:off x="630078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4" name="Rectangle 142"/>
              <p:cNvSpPr>
                <a:spLocks noChangeArrowheads="1"/>
              </p:cNvSpPr>
              <p:nvPr/>
            </p:nvSpPr>
            <p:spPr bwMode="auto">
              <a:xfrm>
                <a:off x="6394451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5" name="Rectangle 143"/>
              <p:cNvSpPr>
                <a:spLocks noChangeArrowheads="1"/>
              </p:cNvSpPr>
              <p:nvPr/>
            </p:nvSpPr>
            <p:spPr bwMode="auto">
              <a:xfrm>
                <a:off x="6394451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6" name="Rectangle 144"/>
              <p:cNvSpPr>
                <a:spLocks noChangeArrowheads="1"/>
              </p:cNvSpPr>
              <p:nvPr/>
            </p:nvSpPr>
            <p:spPr bwMode="auto">
              <a:xfrm>
                <a:off x="6488113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7" name="Rectangle 145"/>
              <p:cNvSpPr>
                <a:spLocks noChangeArrowheads="1"/>
              </p:cNvSpPr>
              <p:nvPr/>
            </p:nvSpPr>
            <p:spPr bwMode="auto">
              <a:xfrm>
                <a:off x="6488113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8" name="Rectangle 146"/>
              <p:cNvSpPr>
                <a:spLocks noChangeArrowheads="1"/>
              </p:cNvSpPr>
              <p:nvPr/>
            </p:nvSpPr>
            <p:spPr bwMode="auto">
              <a:xfrm>
                <a:off x="6635751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9" name="Rectangle 147"/>
              <p:cNvSpPr>
                <a:spLocks noChangeArrowheads="1"/>
              </p:cNvSpPr>
              <p:nvPr/>
            </p:nvSpPr>
            <p:spPr bwMode="auto">
              <a:xfrm>
                <a:off x="6635751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0" name="Rectangle 148"/>
              <p:cNvSpPr>
                <a:spLocks noChangeArrowheads="1"/>
              </p:cNvSpPr>
              <p:nvPr/>
            </p:nvSpPr>
            <p:spPr bwMode="auto">
              <a:xfrm>
                <a:off x="6729413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1" name="Rectangle 149"/>
              <p:cNvSpPr>
                <a:spLocks noChangeArrowheads="1"/>
              </p:cNvSpPr>
              <p:nvPr/>
            </p:nvSpPr>
            <p:spPr bwMode="auto">
              <a:xfrm>
                <a:off x="6729413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2" name="Rectangle 150"/>
              <p:cNvSpPr>
                <a:spLocks noChangeArrowheads="1"/>
              </p:cNvSpPr>
              <p:nvPr/>
            </p:nvSpPr>
            <p:spPr bwMode="auto">
              <a:xfrm>
                <a:off x="6823076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3" name="Rectangle 151"/>
              <p:cNvSpPr>
                <a:spLocks noChangeArrowheads="1"/>
              </p:cNvSpPr>
              <p:nvPr/>
            </p:nvSpPr>
            <p:spPr bwMode="auto">
              <a:xfrm>
                <a:off x="6823076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4" name="Rectangle 152"/>
              <p:cNvSpPr>
                <a:spLocks noChangeArrowheads="1"/>
              </p:cNvSpPr>
              <p:nvPr/>
            </p:nvSpPr>
            <p:spPr bwMode="auto">
              <a:xfrm>
                <a:off x="5310188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5" name="Rectangle 153"/>
              <p:cNvSpPr>
                <a:spLocks noChangeArrowheads="1"/>
              </p:cNvSpPr>
              <p:nvPr/>
            </p:nvSpPr>
            <p:spPr bwMode="auto">
              <a:xfrm>
                <a:off x="5310188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6" name="Rectangle 154"/>
              <p:cNvSpPr>
                <a:spLocks noChangeArrowheads="1"/>
              </p:cNvSpPr>
              <p:nvPr/>
            </p:nvSpPr>
            <p:spPr bwMode="auto">
              <a:xfrm>
                <a:off x="5416551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7" name="Rectangle 155"/>
              <p:cNvSpPr>
                <a:spLocks noChangeArrowheads="1"/>
              </p:cNvSpPr>
              <p:nvPr/>
            </p:nvSpPr>
            <p:spPr bwMode="auto">
              <a:xfrm>
                <a:off x="5522913" y="4960938"/>
                <a:ext cx="68263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8" name="Rectangle 156"/>
              <p:cNvSpPr>
                <a:spLocks noChangeArrowheads="1"/>
              </p:cNvSpPr>
              <p:nvPr/>
            </p:nvSpPr>
            <p:spPr bwMode="auto">
              <a:xfrm>
                <a:off x="5630863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9" name="Rectangle 157"/>
              <p:cNvSpPr>
                <a:spLocks noChangeArrowheads="1"/>
              </p:cNvSpPr>
              <p:nvPr/>
            </p:nvSpPr>
            <p:spPr bwMode="auto">
              <a:xfrm>
                <a:off x="5630863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0" name="Rectangle 158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1" name="Rectangle 159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2" name="Rectangle 160"/>
              <p:cNvSpPr>
                <a:spLocks noChangeArrowheads="1"/>
              </p:cNvSpPr>
              <p:nvPr/>
            </p:nvSpPr>
            <p:spPr bwMode="auto">
              <a:xfrm>
                <a:off x="5851526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3" name="Rectangle 161"/>
              <p:cNvSpPr>
                <a:spLocks noChangeArrowheads="1"/>
              </p:cNvSpPr>
              <p:nvPr/>
            </p:nvSpPr>
            <p:spPr bwMode="auto">
              <a:xfrm>
                <a:off x="5959476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4" name="Rectangle 162"/>
              <p:cNvSpPr>
                <a:spLocks noChangeArrowheads="1"/>
              </p:cNvSpPr>
              <p:nvPr/>
            </p:nvSpPr>
            <p:spPr bwMode="auto">
              <a:xfrm>
                <a:off x="6065838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5" name="Rectangle 163"/>
              <p:cNvSpPr>
                <a:spLocks noChangeArrowheads="1"/>
              </p:cNvSpPr>
              <p:nvPr/>
            </p:nvSpPr>
            <p:spPr bwMode="auto">
              <a:xfrm>
                <a:off x="6173788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6" name="Rectangle 164"/>
              <p:cNvSpPr>
                <a:spLocks noChangeArrowheads="1"/>
              </p:cNvSpPr>
              <p:nvPr/>
            </p:nvSpPr>
            <p:spPr bwMode="auto">
              <a:xfrm>
                <a:off x="6280151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7" name="Rectangle 165"/>
              <p:cNvSpPr>
                <a:spLocks noChangeArrowheads="1"/>
              </p:cNvSpPr>
              <p:nvPr/>
            </p:nvSpPr>
            <p:spPr bwMode="auto">
              <a:xfrm>
                <a:off x="6280151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8" name="Rectangle 166"/>
              <p:cNvSpPr>
                <a:spLocks noChangeArrowheads="1"/>
              </p:cNvSpPr>
              <p:nvPr/>
            </p:nvSpPr>
            <p:spPr bwMode="auto">
              <a:xfrm>
                <a:off x="5310188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9" name="Rectangle 167"/>
              <p:cNvSpPr>
                <a:spLocks noChangeArrowheads="1"/>
              </p:cNvSpPr>
              <p:nvPr/>
            </p:nvSpPr>
            <p:spPr bwMode="auto">
              <a:xfrm>
                <a:off x="5416551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0" name="Rectangle 168"/>
              <p:cNvSpPr>
                <a:spLocks noChangeArrowheads="1"/>
              </p:cNvSpPr>
              <p:nvPr/>
            </p:nvSpPr>
            <p:spPr bwMode="auto">
              <a:xfrm>
                <a:off x="5522913" y="505460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1" name="Rectangle 169"/>
              <p:cNvSpPr>
                <a:spLocks noChangeArrowheads="1"/>
              </p:cNvSpPr>
              <p:nvPr/>
            </p:nvSpPr>
            <p:spPr bwMode="auto">
              <a:xfrm>
                <a:off x="5522913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2" name="Rectangle 170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3" name="Rectangle 171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4" name="Rectangle 172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5" name="Rectangle 173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6" name="Rectangle 174"/>
              <p:cNvSpPr>
                <a:spLocks noChangeArrowheads="1"/>
              </p:cNvSpPr>
              <p:nvPr/>
            </p:nvSpPr>
            <p:spPr bwMode="auto">
              <a:xfrm>
                <a:off x="5851526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7" name="Rectangle 175"/>
              <p:cNvSpPr>
                <a:spLocks noChangeArrowheads="1"/>
              </p:cNvSpPr>
              <p:nvPr/>
            </p:nvSpPr>
            <p:spPr bwMode="auto">
              <a:xfrm>
                <a:off x="5959476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8" name="Rectangle 176"/>
              <p:cNvSpPr>
                <a:spLocks noChangeArrowheads="1"/>
              </p:cNvSpPr>
              <p:nvPr/>
            </p:nvSpPr>
            <p:spPr bwMode="auto">
              <a:xfrm>
                <a:off x="6065838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9" name="Rectangle 177"/>
              <p:cNvSpPr>
                <a:spLocks noChangeArrowheads="1"/>
              </p:cNvSpPr>
              <p:nvPr/>
            </p:nvSpPr>
            <p:spPr bwMode="auto">
              <a:xfrm>
                <a:off x="6173788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0" name="Rectangle 178"/>
              <p:cNvSpPr>
                <a:spLocks noChangeArrowheads="1"/>
              </p:cNvSpPr>
              <p:nvPr/>
            </p:nvSpPr>
            <p:spPr bwMode="auto">
              <a:xfrm>
                <a:off x="6280151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1" name="Rectangle 179"/>
              <p:cNvSpPr>
                <a:spLocks noChangeArrowheads="1"/>
              </p:cNvSpPr>
              <p:nvPr/>
            </p:nvSpPr>
            <p:spPr bwMode="auto">
              <a:xfrm>
                <a:off x="6280151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2" name="Rectangle 180"/>
              <p:cNvSpPr>
                <a:spLocks noChangeArrowheads="1"/>
              </p:cNvSpPr>
              <p:nvPr/>
            </p:nvSpPr>
            <p:spPr bwMode="auto">
              <a:xfrm>
                <a:off x="6427788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3" name="Rectangle 181"/>
              <p:cNvSpPr>
                <a:spLocks noChangeArrowheads="1"/>
              </p:cNvSpPr>
              <p:nvPr/>
            </p:nvSpPr>
            <p:spPr bwMode="auto">
              <a:xfrm>
                <a:off x="6427788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4" name="Rectangle 182"/>
              <p:cNvSpPr>
                <a:spLocks noChangeArrowheads="1"/>
              </p:cNvSpPr>
              <p:nvPr/>
            </p:nvSpPr>
            <p:spPr bwMode="auto">
              <a:xfrm>
                <a:off x="6427788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5" name="Rectangle 183"/>
              <p:cNvSpPr>
                <a:spLocks noChangeArrowheads="1"/>
              </p:cNvSpPr>
              <p:nvPr/>
            </p:nvSpPr>
            <p:spPr bwMode="auto">
              <a:xfrm>
                <a:off x="6427788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6" name="Rectangle 184"/>
              <p:cNvSpPr>
                <a:spLocks noChangeArrowheads="1"/>
              </p:cNvSpPr>
              <p:nvPr/>
            </p:nvSpPr>
            <p:spPr bwMode="auto">
              <a:xfrm>
                <a:off x="6500813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7" name="Rectangle 185"/>
              <p:cNvSpPr>
                <a:spLocks noChangeArrowheads="1"/>
              </p:cNvSpPr>
              <p:nvPr/>
            </p:nvSpPr>
            <p:spPr bwMode="auto">
              <a:xfrm>
                <a:off x="6500813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8" name="Rectangle 186"/>
              <p:cNvSpPr>
                <a:spLocks noChangeArrowheads="1"/>
              </p:cNvSpPr>
              <p:nvPr/>
            </p:nvSpPr>
            <p:spPr bwMode="auto">
              <a:xfrm>
                <a:off x="6500813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9" name="Rectangle 187"/>
              <p:cNvSpPr>
                <a:spLocks noChangeArrowheads="1"/>
              </p:cNvSpPr>
              <p:nvPr/>
            </p:nvSpPr>
            <p:spPr bwMode="auto">
              <a:xfrm>
                <a:off x="6500813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0" name="Rectangle 188"/>
              <p:cNvSpPr>
                <a:spLocks noChangeArrowheads="1"/>
              </p:cNvSpPr>
              <p:nvPr/>
            </p:nvSpPr>
            <p:spPr bwMode="auto">
              <a:xfrm>
                <a:off x="6581776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1" name="Rectangle 189"/>
              <p:cNvSpPr>
                <a:spLocks noChangeArrowheads="1"/>
              </p:cNvSpPr>
              <p:nvPr/>
            </p:nvSpPr>
            <p:spPr bwMode="auto">
              <a:xfrm>
                <a:off x="6581776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2" name="Rectangle 190"/>
              <p:cNvSpPr>
                <a:spLocks noChangeArrowheads="1"/>
              </p:cNvSpPr>
              <p:nvPr/>
            </p:nvSpPr>
            <p:spPr bwMode="auto">
              <a:xfrm>
                <a:off x="6581776" y="505460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3" name="Rectangle 191"/>
              <p:cNvSpPr>
                <a:spLocks noChangeArrowheads="1"/>
              </p:cNvSpPr>
              <p:nvPr/>
            </p:nvSpPr>
            <p:spPr bwMode="auto">
              <a:xfrm>
                <a:off x="6729413" y="516731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" name="Rectangle 192"/>
              <p:cNvSpPr>
                <a:spLocks noChangeArrowheads="1"/>
              </p:cNvSpPr>
              <p:nvPr/>
            </p:nvSpPr>
            <p:spPr bwMode="auto">
              <a:xfrm>
                <a:off x="6729413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" name="Rectangle 193"/>
              <p:cNvSpPr>
                <a:spLocks noChangeArrowheads="1"/>
              </p:cNvSpPr>
              <p:nvPr/>
            </p:nvSpPr>
            <p:spPr bwMode="auto">
              <a:xfrm>
                <a:off x="6808788" y="516731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" name="Rectangle 194"/>
              <p:cNvSpPr>
                <a:spLocks noChangeArrowheads="1"/>
              </p:cNvSpPr>
              <p:nvPr/>
            </p:nvSpPr>
            <p:spPr bwMode="auto">
              <a:xfrm>
                <a:off x="6808788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7" name="Rectangle 195"/>
              <p:cNvSpPr>
                <a:spLocks noChangeArrowheads="1"/>
              </p:cNvSpPr>
              <p:nvPr/>
            </p:nvSpPr>
            <p:spPr bwMode="auto">
              <a:xfrm>
                <a:off x="6729413" y="509428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8" name="Rectangle 196"/>
              <p:cNvSpPr>
                <a:spLocks noChangeArrowheads="1"/>
              </p:cNvSpPr>
              <p:nvPr/>
            </p:nvSpPr>
            <p:spPr bwMode="auto">
              <a:xfrm>
                <a:off x="6808788" y="509428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9" name="Rectangle 197"/>
              <p:cNvSpPr>
                <a:spLocks noChangeArrowheads="1"/>
              </p:cNvSpPr>
              <p:nvPr/>
            </p:nvSpPr>
            <p:spPr bwMode="auto">
              <a:xfrm>
                <a:off x="6883401" y="5021263"/>
                <a:ext cx="66675" cy="139700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0" name="Rectangle 198"/>
              <p:cNvSpPr>
                <a:spLocks noChangeArrowheads="1"/>
              </p:cNvSpPr>
              <p:nvPr/>
            </p:nvSpPr>
            <p:spPr bwMode="auto">
              <a:xfrm>
                <a:off x="6729413" y="5021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1" name="Rectangle 199"/>
              <p:cNvSpPr>
                <a:spLocks noChangeArrowheads="1"/>
              </p:cNvSpPr>
              <p:nvPr/>
            </p:nvSpPr>
            <p:spPr bwMode="auto">
              <a:xfrm>
                <a:off x="6808788" y="5021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2" name="Rectangle 200"/>
              <p:cNvSpPr>
                <a:spLocks noChangeArrowheads="1"/>
              </p:cNvSpPr>
              <p:nvPr/>
            </p:nvSpPr>
            <p:spPr bwMode="auto">
              <a:xfrm>
                <a:off x="6729413" y="494823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3" name="Rectangle 201"/>
              <p:cNvSpPr>
                <a:spLocks noChangeArrowheads="1"/>
              </p:cNvSpPr>
              <p:nvPr/>
            </p:nvSpPr>
            <p:spPr bwMode="auto">
              <a:xfrm>
                <a:off x="6808788" y="494823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4" name="Rectangle 202"/>
              <p:cNvSpPr>
                <a:spLocks noChangeArrowheads="1"/>
              </p:cNvSpPr>
              <p:nvPr/>
            </p:nvSpPr>
            <p:spPr bwMode="auto">
              <a:xfrm>
                <a:off x="6883401" y="494823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5" name="Rectangle 203"/>
              <p:cNvSpPr>
                <a:spLocks noChangeArrowheads="1"/>
              </p:cNvSpPr>
              <p:nvPr/>
            </p:nvSpPr>
            <p:spPr bwMode="auto">
              <a:xfrm>
                <a:off x="6883401" y="5167313"/>
                <a:ext cx="66675" cy="141288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6" name="Rectangle 204"/>
              <p:cNvSpPr>
                <a:spLocks noChangeArrowheads="1"/>
              </p:cNvSpPr>
              <p:nvPr/>
            </p:nvSpPr>
            <p:spPr bwMode="auto">
              <a:xfrm>
                <a:off x="5310188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7" name="Rectangle 206"/>
              <p:cNvSpPr>
                <a:spLocks noChangeArrowheads="1"/>
              </p:cNvSpPr>
              <p:nvPr/>
            </p:nvSpPr>
            <p:spPr bwMode="auto">
              <a:xfrm>
                <a:off x="5310189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8" name="Rectangle 207"/>
              <p:cNvSpPr>
                <a:spLocks noChangeArrowheads="1"/>
              </p:cNvSpPr>
              <p:nvPr/>
            </p:nvSpPr>
            <p:spPr bwMode="auto">
              <a:xfrm>
                <a:off x="5416551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9" name="Rectangle 208"/>
              <p:cNvSpPr>
                <a:spLocks noChangeArrowheads="1"/>
              </p:cNvSpPr>
              <p:nvPr/>
            </p:nvSpPr>
            <p:spPr bwMode="auto">
              <a:xfrm>
                <a:off x="5416551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0" name="Rectangle 209"/>
              <p:cNvSpPr>
                <a:spLocks noChangeArrowheads="1"/>
              </p:cNvSpPr>
              <p:nvPr/>
            </p:nvSpPr>
            <p:spPr bwMode="auto">
              <a:xfrm>
                <a:off x="5522914" y="5148263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1" name="Rectangle 210"/>
              <p:cNvSpPr>
                <a:spLocks noChangeArrowheads="1"/>
              </p:cNvSpPr>
              <p:nvPr/>
            </p:nvSpPr>
            <p:spPr bwMode="auto">
              <a:xfrm>
                <a:off x="5522914" y="5148263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2" name="Rectangle 211"/>
              <p:cNvSpPr>
                <a:spLocks noChangeArrowheads="1"/>
              </p:cNvSpPr>
              <p:nvPr/>
            </p:nvSpPr>
            <p:spPr bwMode="auto">
              <a:xfrm>
                <a:off x="5630864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3" name="Rectangle 212"/>
              <p:cNvSpPr>
                <a:spLocks noChangeArrowheads="1"/>
              </p:cNvSpPr>
              <p:nvPr/>
            </p:nvSpPr>
            <p:spPr bwMode="auto">
              <a:xfrm>
                <a:off x="5630864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4" name="Rectangle 213"/>
              <p:cNvSpPr>
                <a:spLocks noChangeArrowheads="1"/>
              </p:cNvSpPr>
              <p:nvPr/>
            </p:nvSpPr>
            <p:spPr bwMode="auto">
              <a:xfrm>
                <a:off x="5737226" y="5148263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5" name="Rectangle 214"/>
              <p:cNvSpPr>
                <a:spLocks noChangeArrowheads="1"/>
              </p:cNvSpPr>
              <p:nvPr/>
            </p:nvSpPr>
            <p:spPr bwMode="auto">
              <a:xfrm>
                <a:off x="5737226" y="5148263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6" name="Rectangle 215"/>
              <p:cNvSpPr>
                <a:spLocks noChangeArrowheads="1"/>
              </p:cNvSpPr>
              <p:nvPr/>
            </p:nvSpPr>
            <p:spPr bwMode="auto">
              <a:xfrm>
                <a:off x="5851526" y="5148263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7" name="Rectangle 216"/>
              <p:cNvSpPr>
                <a:spLocks noChangeArrowheads="1"/>
              </p:cNvSpPr>
              <p:nvPr/>
            </p:nvSpPr>
            <p:spPr bwMode="auto">
              <a:xfrm>
                <a:off x="5959476" y="5148263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8" name="Rectangle 217"/>
              <p:cNvSpPr>
                <a:spLocks noChangeArrowheads="1"/>
              </p:cNvSpPr>
              <p:nvPr/>
            </p:nvSpPr>
            <p:spPr bwMode="auto">
              <a:xfrm>
                <a:off x="6065839" y="5148263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9" name="Rectangle 218"/>
              <p:cNvSpPr>
                <a:spLocks noChangeArrowheads="1"/>
              </p:cNvSpPr>
              <p:nvPr/>
            </p:nvSpPr>
            <p:spPr bwMode="auto">
              <a:xfrm>
                <a:off x="6065839" y="5148263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0" name="Rectangle 219"/>
              <p:cNvSpPr>
                <a:spLocks noChangeArrowheads="1"/>
              </p:cNvSpPr>
              <p:nvPr/>
            </p:nvSpPr>
            <p:spPr bwMode="auto">
              <a:xfrm>
                <a:off x="6173789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1" name="Rectangle 220"/>
              <p:cNvSpPr>
                <a:spLocks noChangeArrowheads="1"/>
              </p:cNvSpPr>
              <p:nvPr/>
            </p:nvSpPr>
            <p:spPr bwMode="auto">
              <a:xfrm>
                <a:off x="6173789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2" name="Rectangle 221"/>
              <p:cNvSpPr>
                <a:spLocks noChangeArrowheads="1"/>
              </p:cNvSpPr>
              <p:nvPr/>
            </p:nvSpPr>
            <p:spPr bwMode="auto">
              <a:xfrm>
                <a:off x="6280151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3" name="Rectangle 222"/>
              <p:cNvSpPr>
                <a:spLocks noChangeArrowheads="1"/>
              </p:cNvSpPr>
              <p:nvPr/>
            </p:nvSpPr>
            <p:spPr bwMode="auto">
              <a:xfrm>
                <a:off x="6280151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4" name="Rectangle 223"/>
              <p:cNvSpPr>
                <a:spLocks noChangeArrowheads="1"/>
              </p:cNvSpPr>
              <p:nvPr/>
            </p:nvSpPr>
            <p:spPr bwMode="auto">
              <a:xfrm>
                <a:off x="5310189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5" name="Rectangle 224"/>
              <p:cNvSpPr>
                <a:spLocks noChangeArrowheads="1"/>
              </p:cNvSpPr>
              <p:nvPr/>
            </p:nvSpPr>
            <p:spPr bwMode="auto">
              <a:xfrm>
                <a:off x="5310189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6" name="Rectangle 225"/>
              <p:cNvSpPr>
                <a:spLocks noChangeArrowheads="1"/>
              </p:cNvSpPr>
              <p:nvPr/>
            </p:nvSpPr>
            <p:spPr bwMode="auto">
              <a:xfrm>
                <a:off x="5416551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7" name="Rectangle 226"/>
              <p:cNvSpPr>
                <a:spLocks noChangeArrowheads="1"/>
              </p:cNvSpPr>
              <p:nvPr/>
            </p:nvSpPr>
            <p:spPr bwMode="auto">
              <a:xfrm>
                <a:off x="5416551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8" name="Rectangle 227"/>
              <p:cNvSpPr>
                <a:spLocks noChangeArrowheads="1"/>
              </p:cNvSpPr>
              <p:nvPr/>
            </p:nvSpPr>
            <p:spPr bwMode="auto">
              <a:xfrm>
                <a:off x="5522914" y="5241925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9" name="Rectangle 228"/>
              <p:cNvSpPr>
                <a:spLocks noChangeArrowheads="1"/>
              </p:cNvSpPr>
              <p:nvPr/>
            </p:nvSpPr>
            <p:spPr bwMode="auto">
              <a:xfrm>
                <a:off x="5522914" y="5241925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0" name="Rectangle 229"/>
              <p:cNvSpPr>
                <a:spLocks noChangeArrowheads="1"/>
              </p:cNvSpPr>
              <p:nvPr/>
            </p:nvSpPr>
            <p:spPr bwMode="auto">
              <a:xfrm>
                <a:off x="5630864" y="5241925"/>
                <a:ext cx="388938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1" name="Rectangle 230"/>
              <p:cNvSpPr>
                <a:spLocks noChangeArrowheads="1"/>
              </p:cNvSpPr>
              <p:nvPr/>
            </p:nvSpPr>
            <p:spPr bwMode="auto">
              <a:xfrm>
                <a:off x="5630864" y="5241925"/>
                <a:ext cx="388938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2" name="Rectangle 231"/>
              <p:cNvSpPr>
                <a:spLocks noChangeArrowheads="1"/>
              </p:cNvSpPr>
              <p:nvPr/>
            </p:nvSpPr>
            <p:spPr bwMode="auto">
              <a:xfrm>
                <a:off x="6065839" y="5241925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3" name="Rectangle 232"/>
              <p:cNvSpPr>
                <a:spLocks noChangeArrowheads="1"/>
              </p:cNvSpPr>
              <p:nvPr/>
            </p:nvSpPr>
            <p:spPr bwMode="auto">
              <a:xfrm>
                <a:off x="6065839" y="5241925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4" name="Rectangle 233"/>
              <p:cNvSpPr>
                <a:spLocks noChangeArrowheads="1"/>
              </p:cNvSpPr>
              <p:nvPr/>
            </p:nvSpPr>
            <p:spPr bwMode="auto">
              <a:xfrm>
                <a:off x="6173789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5" name="Rectangle 234"/>
              <p:cNvSpPr>
                <a:spLocks noChangeArrowheads="1"/>
              </p:cNvSpPr>
              <p:nvPr/>
            </p:nvSpPr>
            <p:spPr bwMode="auto">
              <a:xfrm>
                <a:off x="6173789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6" name="Rectangle 235"/>
              <p:cNvSpPr>
                <a:spLocks noChangeArrowheads="1"/>
              </p:cNvSpPr>
              <p:nvPr/>
            </p:nvSpPr>
            <p:spPr bwMode="auto">
              <a:xfrm>
                <a:off x="6280151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7" name="Rectangle 236"/>
              <p:cNvSpPr>
                <a:spLocks noChangeArrowheads="1"/>
              </p:cNvSpPr>
              <p:nvPr/>
            </p:nvSpPr>
            <p:spPr bwMode="auto">
              <a:xfrm>
                <a:off x="6280151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8" name="Rectangle 237"/>
              <p:cNvSpPr>
                <a:spLocks noChangeArrowheads="1"/>
              </p:cNvSpPr>
              <p:nvPr/>
            </p:nvSpPr>
            <p:spPr bwMode="auto">
              <a:xfrm>
                <a:off x="6427789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9" name="Rectangle 238"/>
              <p:cNvSpPr>
                <a:spLocks noChangeArrowheads="1"/>
              </p:cNvSpPr>
              <p:nvPr/>
            </p:nvSpPr>
            <p:spPr bwMode="auto">
              <a:xfrm>
                <a:off x="6427789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0" name="Rectangle 239"/>
              <p:cNvSpPr>
                <a:spLocks noChangeArrowheads="1"/>
              </p:cNvSpPr>
              <p:nvPr/>
            </p:nvSpPr>
            <p:spPr bwMode="auto">
              <a:xfrm>
                <a:off x="6507164" y="5241925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1" name="Rectangle 240"/>
              <p:cNvSpPr>
                <a:spLocks noChangeArrowheads="1"/>
              </p:cNvSpPr>
              <p:nvPr/>
            </p:nvSpPr>
            <p:spPr bwMode="auto">
              <a:xfrm>
                <a:off x="6507164" y="5241925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2" name="Rectangle 241"/>
              <p:cNvSpPr>
                <a:spLocks noChangeArrowheads="1"/>
              </p:cNvSpPr>
              <p:nvPr/>
            </p:nvSpPr>
            <p:spPr bwMode="auto">
              <a:xfrm>
                <a:off x="6507164" y="5160963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3" name="Rectangle 242"/>
              <p:cNvSpPr>
                <a:spLocks noChangeArrowheads="1"/>
              </p:cNvSpPr>
              <p:nvPr/>
            </p:nvSpPr>
            <p:spPr bwMode="auto">
              <a:xfrm>
                <a:off x="6507164" y="5160963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4" name="Rectangle 243"/>
              <p:cNvSpPr>
                <a:spLocks noChangeArrowheads="1"/>
              </p:cNvSpPr>
              <p:nvPr/>
            </p:nvSpPr>
            <p:spPr bwMode="auto">
              <a:xfrm>
                <a:off x="6588126" y="5241925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5" name="Rectangle 244"/>
              <p:cNvSpPr>
                <a:spLocks noChangeArrowheads="1"/>
              </p:cNvSpPr>
              <p:nvPr/>
            </p:nvSpPr>
            <p:spPr bwMode="auto">
              <a:xfrm>
                <a:off x="6588126" y="5241925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6" name="Rectangle 245"/>
              <p:cNvSpPr>
                <a:spLocks noChangeArrowheads="1"/>
              </p:cNvSpPr>
              <p:nvPr/>
            </p:nvSpPr>
            <p:spPr bwMode="auto">
              <a:xfrm>
                <a:off x="5416551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7" name="Rectangle 246"/>
              <p:cNvSpPr>
                <a:spLocks noChangeArrowheads="1"/>
              </p:cNvSpPr>
              <p:nvPr/>
            </p:nvSpPr>
            <p:spPr bwMode="auto">
              <a:xfrm>
                <a:off x="5510214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8" name="Rectangle 247"/>
              <p:cNvSpPr>
                <a:spLocks noChangeArrowheads="1"/>
              </p:cNvSpPr>
              <p:nvPr/>
            </p:nvSpPr>
            <p:spPr bwMode="auto">
              <a:xfrm>
                <a:off x="5603876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9" name="Rectangle 248"/>
              <p:cNvSpPr>
                <a:spLocks noChangeArrowheads="1"/>
              </p:cNvSpPr>
              <p:nvPr/>
            </p:nvSpPr>
            <p:spPr bwMode="auto">
              <a:xfrm>
                <a:off x="5697539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0" name="Rectangle 249"/>
              <p:cNvSpPr>
                <a:spLocks noChangeArrowheads="1"/>
              </p:cNvSpPr>
              <p:nvPr/>
            </p:nvSpPr>
            <p:spPr bwMode="auto">
              <a:xfrm>
                <a:off x="5857876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1" name="Rectangle 250"/>
              <p:cNvSpPr>
                <a:spLocks noChangeArrowheads="1"/>
              </p:cNvSpPr>
              <p:nvPr/>
            </p:nvSpPr>
            <p:spPr bwMode="auto">
              <a:xfrm>
                <a:off x="5951539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2" name="Rectangle 251"/>
              <p:cNvSpPr>
                <a:spLocks noChangeArrowheads="1"/>
              </p:cNvSpPr>
              <p:nvPr/>
            </p:nvSpPr>
            <p:spPr bwMode="auto">
              <a:xfrm>
                <a:off x="6045201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3" name="Rectangle 252"/>
              <p:cNvSpPr>
                <a:spLocks noChangeArrowheads="1"/>
              </p:cNvSpPr>
              <p:nvPr/>
            </p:nvSpPr>
            <p:spPr bwMode="auto">
              <a:xfrm>
                <a:off x="6138864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4" name="Rectangle 253"/>
              <p:cNvSpPr>
                <a:spLocks noChangeArrowheads="1"/>
              </p:cNvSpPr>
              <p:nvPr/>
            </p:nvSpPr>
            <p:spPr bwMode="auto">
              <a:xfrm>
                <a:off x="6300789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5" name="Rectangle 254"/>
              <p:cNvSpPr>
                <a:spLocks noChangeArrowheads="1"/>
              </p:cNvSpPr>
              <p:nvPr/>
            </p:nvSpPr>
            <p:spPr bwMode="auto">
              <a:xfrm>
                <a:off x="6394451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6" name="Rectangle 255"/>
              <p:cNvSpPr>
                <a:spLocks noChangeArrowheads="1"/>
              </p:cNvSpPr>
              <p:nvPr/>
            </p:nvSpPr>
            <p:spPr bwMode="auto">
              <a:xfrm>
                <a:off x="6488114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7" name="Rectangle 256"/>
              <p:cNvSpPr>
                <a:spLocks noChangeArrowheads="1"/>
              </p:cNvSpPr>
              <p:nvPr/>
            </p:nvSpPr>
            <p:spPr bwMode="auto">
              <a:xfrm>
                <a:off x="6635751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8" name="Rectangle 257"/>
              <p:cNvSpPr>
                <a:spLocks noChangeArrowheads="1"/>
              </p:cNvSpPr>
              <p:nvPr/>
            </p:nvSpPr>
            <p:spPr bwMode="auto">
              <a:xfrm>
                <a:off x="6729414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9" name="Rectangle 258"/>
              <p:cNvSpPr>
                <a:spLocks noChangeArrowheads="1"/>
              </p:cNvSpPr>
              <p:nvPr/>
            </p:nvSpPr>
            <p:spPr bwMode="auto">
              <a:xfrm>
                <a:off x="6823076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0" name="Freeform 259"/>
              <p:cNvSpPr>
                <a:spLocks noEditPoints="1" noChangeArrowheads="1"/>
              </p:cNvSpPr>
              <p:nvPr/>
            </p:nvSpPr>
            <p:spPr bwMode="auto">
              <a:xfrm>
                <a:off x="6259514" y="4914900"/>
                <a:ext cx="147638" cy="412750"/>
              </a:xfrm>
              <a:custGeom>
                <a:avLst/>
                <a:gdLst>
                  <a:gd name="T0" fmla="*/ 2 w 22"/>
                  <a:gd name="T1" fmla="*/ 12 h 62"/>
                  <a:gd name="T2" fmla="*/ 0 w 22"/>
                  <a:gd name="T3" fmla="*/ 22 h 62"/>
                  <a:gd name="T4" fmla="*/ 0 w 22"/>
                  <a:gd name="T5" fmla="*/ 60 h 62"/>
                  <a:gd name="T6" fmla="*/ 1 w 22"/>
                  <a:gd name="T7" fmla="*/ 62 h 62"/>
                  <a:gd name="T8" fmla="*/ 1 w 22"/>
                  <a:gd name="T9" fmla="*/ 38 h 62"/>
                  <a:gd name="T10" fmla="*/ 1 w 22"/>
                  <a:gd name="T11" fmla="*/ 22 h 62"/>
                  <a:gd name="T12" fmla="*/ 2 w 22"/>
                  <a:gd name="T13" fmla="*/ 15 h 62"/>
                  <a:gd name="T14" fmla="*/ 2 w 22"/>
                  <a:gd name="T15" fmla="*/ 12 h 62"/>
                  <a:gd name="T16" fmla="*/ 22 w 22"/>
                  <a:gd name="T17" fmla="*/ 0 h 62"/>
                  <a:gd name="T18" fmla="*/ 21 w 22"/>
                  <a:gd name="T19" fmla="*/ 0 h 62"/>
                  <a:gd name="T20" fmla="*/ 16 w 22"/>
                  <a:gd name="T21" fmla="*/ 9 h 62"/>
                  <a:gd name="T22" fmla="*/ 15 w 22"/>
                  <a:gd name="T23" fmla="*/ 30 h 62"/>
                  <a:gd name="T24" fmla="*/ 16 w 22"/>
                  <a:gd name="T25" fmla="*/ 41 h 62"/>
                  <a:gd name="T26" fmla="*/ 17 w 22"/>
                  <a:gd name="T27" fmla="*/ 9 h 62"/>
                  <a:gd name="T28" fmla="*/ 17 w 22"/>
                  <a:gd name="T29" fmla="*/ 9 h 62"/>
                  <a:gd name="T30" fmla="*/ 17 w 22"/>
                  <a:gd name="T31" fmla="*/ 8 h 62"/>
                  <a:gd name="T32" fmla="*/ 22 w 22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62">
                    <a:moveTo>
                      <a:pt x="2" y="12"/>
                    </a:moveTo>
                    <a:cubicBezTo>
                      <a:pt x="1" y="15"/>
                      <a:pt x="0" y="19"/>
                      <a:pt x="0" y="22"/>
                    </a:cubicBezTo>
                    <a:cubicBezTo>
                      <a:pt x="0" y="34"/>
                      <a:pt x="0" y="53"/>
                      <a:pt x="0" y="60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50"/>
                      <a:pt x="1" y="38"/>
                    </a:cubicBezTo>
                    <a:cubicBezTo>
                      <a:pt x="1" y="32"/>
                      <a:pt x="1" y="26"/>
                      <a:pt x="1" y="22"/>
                    </a:cubicBezTo>
                    <a:cubicBezTo>
                      <a:pt x="1" y="20"/>
                      <a:pt x="2" y="18"/>
                      <a:pt x="2" y="15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2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8" y="1"/>
                      <a:pt x="16" y="6"/>
                      <a:pt x="16" y="9"/>
                    </a:cubicBezTo>
                    <a:cubicBezTo>
                      <a:pt x="16" y="13"/>
                      <a:pt x="16" y="22"/>
                      <a:pt x="15" y="30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35"/>
                      <a:pt x="17" y="16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5"/>
                      <a:pt x="19" y="1"/>
                      <a:pt x="22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1" name="Freeform 260"/>
              <p:cNvSpPr>
                <a:spLocks noChangeArrowheads="1"/>
              </p:cNvSpPr>
              <p:nvPr/>
            </p:nvSpPr>
            <p:spPr bwMode="auto">
              <a:xfrm>
                <a:off x="6273801" y="4987925"/>
                <a:ext cx="6350" cy="26988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2" name="Freeform 261"/>
              <p:cNvSpPr>
                <a:spLocks noEditPoints="1" noChangeArrowheads="1"/>
              </p:cNvSpPr>
              <p:nvPr/>
            </p:nvSpPr>
            <p:spPr bwMode="auto">
              <a:xfrm>
                <a:off x="6461126" y="5008563"/>
                <a:ext cx="33338" cy="46038"/>
              </a:xfrm>
              <a:custGeom>
                <a:avLst/>
                <a:gdLst>
                  <a:gd name="T0" fmla="*/ 3 w 5"/>
                  <a:gd name="T1" fmla="*/ 3 h 7"/>
                  <a:gd name="T2" fmla="*/ 1 w 5"/>
                  <a:gd name="T3" fmla="*/ 3 h 7"/>
                  <a:gd name="T4" fmla="*/ 0 w 5"/>
                  <a:gd name="T5" fmla="*/ 7 h 7"/>
                  <a:gd name="T6" fmla="*/ 1 w 5"/>
                  <a:gd name="T7" fmla="*/ 7 h 7"/>
                  <a:gd name="T8" fmla="*/ 3 w 5"/>
                  <a:gd name="T9" fmla="*/ 3 h 7"/>
                  <a:gd name="T10" fmla="*/ 5 w 5"/>
                  <a:gd name="T11" fmla="*/ 0 h 7"/>
                  <a:gd name="T12" fmla="*/ 5 w 5"/>
                  <a:gd name="T13" fmla="*/ 0 h 7"/>
                  <a:gd name="T14" fmla="*/ 5 w 5"/>
                  <a:gd name="T15" fmla="*/ 0 h 7"/>
                  <a:gd name="T16" fmla="*/ 5 w 5"/>
                  <a:gd name="T17" fmla="*/ 0 h 7"/>
                  <a:gd name="T18" fmla="*/ 5 w 5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3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4"/>
                      <a:pt x="3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3" name="Freeform 262"/>
              <p:cNvSpPr>
                <a:spLocks noChangeArrowheads="1"/>
              </p:cNvSpPr>
              <p:nvPr/>
            </p:nvSpPr>
            <p:spPr bwMode="auto">
              <a:xfrm>
                <a:off x="6467476" y="5021263"/>
                <a:ext cx="14288" cy="635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4" name="Freeform 263"/>
              <p:cNvSpPr>
                <a:spLocks noEditPoints="1" noChangeArrowheads="1"/>
              </p:cNvSpPr>
              <p:nvPr/>
            </p:nvSpPr>
            <p:spPr bwMode="auto">
              <a:xfrm>
                <a:off x="6540501" y="5068888"/>
                <a:ext cx="34925" cy="92075"/>
              </a:xfrm>
              <a:custGeom>
                <a:avLst/>
                <a:gdLst>
                  <a:gd name="T0" fmla="*/ 2 w 5"/>
                  <a:gd name="T1" fmla="*/ 8 h 14"/>
                  <a:gd name="T2" fmla="*/ 0 w 5"/>
                  <a:gd name="T3" fmla="*/ 8 h 14"/>
                  <a:gd name="T4" fmla="*/ 0 w 5"/>
                  <a:gd name="T5" fmla="*/ 8 h 14"/>
                  <a:gd name="T6" fmla="*/ 1 w 5"/>
                  <a:gd name="T7" fmla="*/ 14 h 14"/>
                  <a:gd name="T8" fmla="*/ 1 w 5"/>
                  <a:gd name="T9" fmla="*/ 14 h 14"/>
                  <a:gd name="T10" fmla="*/ 2 w 5"/>
                  <a:gd name="T11" fmla="*/ 8 h 14"/>
                  <a:gd name="T12" fmla="*/ 5 w 5"/>
                  <a:gd name="T13" fmla="*/ 0 h 14"/>
                  <a:gd name="T14" fmla="*/ 4 w 5"/>
                  <a:gd name="T15" fmla="*/ 1 h 14"/>
                  <a:gd name="T16" fmla="*/ 4 w 5"/>
                  <a:gd name="T17" fmla="*/ 1 h 14"/>
                  <a:gd name="T18" fmla="*/ 5 w 5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4">
                    <a:moveTo>
                      <a:pt x="2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2"/>
                      <a:pt x="2" y="10"/>
                      <a:pt x="2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5" name="Freeform 264"/>
              <p:cNvSpPr>
                <a:spLocks noChangeArrowheads="1"/>
              </p:cNvSpPr>
              <p:nvPr/>
            </p:nvSpPr>
            <p:spPr bwMode="auto">
              <a:xfrm>
                <a:off x="6540501" y="5121275"/>
                <a:ext cx="14288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0 h 1"/>
                  <a:gd name="T10" fmla="*/ 2 w 2"/>
                  <a:gd name="T11" fmla="*/ 0 h 1"/>
                  <a:gd name="T12" fmla="*/ 2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6" name="Freeform 265"/>
              <p:cNvSpPr>
                <a:spLocks noChangeArrowheads="1"/>
              </p:cNvSpPr>
              <p:nvPr/>
            </p:nvSpPr>
            <p:spPr bwMode="auto">
              <a:xfrm>
                <a:off x="6454776" y="5121275"/>
                <a:ext cx="6350" cy="60325"/>
              </a:xfrm>
              <a:custGeom>
                <a:avLst/>
                <a:gdLst>
                  <a:gd name="T0" fmla="*/ 1 w 1"/>
                  <a:gd name="T1" fmla="*/ 0 h 9"/>
                  <a:gd name="T2" fmla="*/ 0 w 1"/>
                  <a:gd name="T3" fmla="*/ 0 h 9"/>
                  <a:gd name="T4" fmla="*/ 0 w 1"/>
                  <a:gd name="T5" fmla="*/ 4 h 9"/>
                  <a:gd name="T6" fmla="*/ 0 w 1"/>
                  <a:gd name="T7" fmla="*/ 9 h 9"/>
                  <a:gd name="T8" fmla="*/ 0 w 1"/>
                  <a:gd name="T9" fmla="*/ 9 h 9"/>
                  <a:gd name="T10" fmla="*/ 0 w 1"/>
                  <a:gd name="T11" fmla="*/ 9 h 9"/>
                  <a:gd name="T12" fmla="*/ 0 w 1"/>
                  <a:gd name="T13" fmla="*/ 7 h 9"/>
                  <a:gd name="T14" fmla="*/ 0 w 1"/>
                  <a:gd name="T15" fmla="*/ 7 h 9"/>
                  <a:gd name="T16" fmla="*/ 1 w 1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5"/>
                      <a:pt x="1" y="3"/>
                      <a:pt x="1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7" name="Freeform 266"/>
              <p:cNvSpPr>
                <a:spLocks noChangeArrowheads="1"/>
              </p:cNvSpPr>
              <p:nvPr/>
            </p:nvSpPr>
            <p:spPr bwMode="auto">
              <a:xfrm>
                <a:off x="6454776" y="5121275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8" name="Freeform 267"/>
              <p:cNvSpPr>
                <a:spLocks noChangeArrowheads="1"/>
              </p:cNvSpPr>
              <p:nvPr/>
            </p:nvSpPr>
            <p:spPr bwMode="auto">
              <a:xfrm>
                <a:off x="6119814" y="5200650"/>
                <a:ext cx="26988" cy="41275"/>
              </a:xfrm>
              <a:custGeom>
                <a:avLst/>
                <a:gdLst>
                  <a:gd name="T0" fmla="*/ 4 w 4"/>
                  <a:gd name="T1" fmla="*/ 0 h 6"/>
                  <a:gd name="T2" fmla="*/ 2 w 4"/>
                  <a:gd name="T3" fmla="*/ 0 h 6"/>
                  <a:gd name="T4" fmla="*/ 1 w 4"/>
                  <a:gd name="T5" fmla="*/ 1 h 6"/>
                  <a:gd name="T6" fmla="*/ 1 w 4"/>
                  <a:gd name="T7" fmla="*/ 2 h 6"/>
                  <a:gd name="T8" fmla="*/ 1 w 4"/>
                  <a:gd name="T9" fmla="*/ 2 h 6"/>
                  <a:gd name="T10" fmla="*/ 1 w 4"/>
                  <a:gd name="T11" fmla="*/ 2 h 6"/>
                  <a:gd name="T12" fmla="*/ 0 w 4"/>
                  <a:gd name="T13" fmla="*/ 2 h 6"/>
                  <a:gd name="T14" fmla="*/ 0 w 4"/>
                  <a:gd name="T15" fmla="*/ 6 h 6"/>
                  <a:gd name="T16" fmla="*/ 1 w 4"/>
                  <a:gd name="T17" fmla="*/ 6 h 6"/>
                  <a:gd name="T18" fmla="*/ 1 w 4"/>
                  <a:gd name="T19" fmla="*/ 6 h 6"/>
                  <a:gd name="T20" fmla="*/ 3 w 4"/>
                  <a:gd name="T21" fmla="*/ 0 h 6"/>
                  <a:gd name="T22" fmla="*/ 4 w 4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3"/>
                      <a:pt x="2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09" name="Freeform 268"/>
              <p:cNvSpPr>
                <a:spLocks noChangeArrowheads="1"/>
              </p:cNvSpPr>
              <p:nvPr/>
            </p:nvSpPr>
            <p:spPr bwMode="auto">
              <a:xfrm>
                <a:off x="6119814" y="5214938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0" name="Freeform 269"/>
              <p:cNvSpPr>
                <a:spLocks noChangeArrowheads="1"/>
              </p:cNvSpPr>
              <p:nvPr/>
            </p:nvSpPr>
            <p:spPr bwMode="auto">
              <a:xfrm>
                <a:off x="6199189" y="5400675"/>
                <a:ext cx="388938" cy="847725"/>
              </a:xfrm>
              <a:custGeom>
                <a:avLst/>
                <a:gdLst>
                  <a:gd name="T0" fmla="*/ 2 w 58"/>
                  <a:gd name="T1" fmla="*/ 0 h 127"/>
                  <a:gd name="T2" fmla="*/ 0 w 58"/>
                  <a:gd name="T3" fmla="*/ 0 h 127"/>
                  <a:gd name="T4" fmla="*/ 7 w 58"/>
                  <a:gd name="T5" fmla="*/ 7 h 127"/>
                  <a:gd name="T6" fmla="*/ 14 w 58"/>
                  <a:gd name="T7" fmla="*/ 19 h 127"/>
                  <a:gd name="T8" fmla="*/ 14 w 58"/>
                  <a:gd name="T9" fmla="*/ 36 h 127"/>
                  <a:gd name="T10" fmla="*/ 14 w 58"/>
                  <a:gd name="T11" fmla="*/ 36 h 127"/>
                  <a:gd name="T12" fmla="*/ 14 w 58"/>
                  <a:gd name="T13" fmla="*/ 127 h 127"/>
                  <a:gd name="T14" fmla="*/ 58 w 58"/>
                  <a:gd name="T15" fmla="*/ 127 h 127"/>
                  <a:gd name="T16" fmla="*/ 58 w 58"/>
                  <a:gd name="T17" fmla="*/ 127 h 127"/>
                  <a:gd name="T18" fmla="*/ 16 w 58"/>
                  <a:gd name="T19" fmla="*/ 127 h 127"/>
                  <a:gd name="T20" fmla="*/ 16 w 58"/>
                  <a:gd name="T21" fmla="*/ 35 h 127"/>
                  <a:gd name="T22" fmla="*/ 16 w 58"/>
                  <a:gd name="T23" fmla="*/ 35 h 127"/>
                  <a:gd name="T24" fmla="*/ 16 w 58"/>
                  <a:gd name="T25" fmla="*/ 19 h 127"/>
                  <a:gd name="T26" fmla="*/ 8 w 58"/>
                  <a:gd name="T27" fmla="*/ 7 h 127"/>
                  <a:gd name="T28" fmla="*/ 2 w 58"/>
                  <a:gd name="T2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127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4"/>
                      <a:pt x="7" y="7"/>
                    </a:cubicBezTo>
                    <a:cubicBezTo>
                      <a:pt x="12" y="11"/>
                      <a:pt x="14" y="19"/>
                      <a:pt x="14" y="19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16" y="127"/>
                      <a:pt x="16" y="127"/>
                      <a:pt x="16" y="127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3" y="11"/>
                      <a:pt x="8" y="7"/>
                    </a:cubicBezTo>
                    <a:cubicBezTo>
                      <a:pt x="6" y="4"/>
                      <a:pt x="4" y="2"/>
                      <a:pt x="2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1" name="Freeform 270"/>
              <p:cNvSpPr>
                <a:spLocks noChangeArrowheads="1"/>
              </p:cNvSpPr>
              <p:nvPr/>
            </p:nvSpPr>
            <p:spPr bwMode="auto">
              <a:xfrm>
                <a:off x="6192839" y="5387975"/>
                <a:ext cx="20638" cy="12700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2" name="Freeform 271"/>
              <p:cNvSpPr>
                <a:spLocks noChangeArrowheads="1"/>
              </p:cNvSpPr>
              <p:nvPr/>
            </p:nvSpPr>
            <p:spPr bwMode="auto">
              <a:xfrm>
                <a:off x="6126164" y="5260975"/>
                <a:ext cx="80963" cy="127000"/>
              </a:xfrm>
              <a:custGeom>
                <a:avLst/>
                <a:gdLst>
                  <a:gd name="T0" fmla="*/ 0 w 12"/>
                  <a:gd name="T1" fmla="*/ 0 h 19"/>
                  <a:gd name="T2" fmla="*/ 0 w 12"/>
                  <a:gd name="T3" fmla="*/ 4 h 19"/>
                  <a:gd name="T4" fmla="*/ 10 w 12"/>
                  <a:gd name="T5" fmla="*/ 19 h 19"/>
                  <a:gd name="T6" fmla="*/ 12 w 12"/>
                  <a:gd name="T7" fmla="*/ 19 h 19"/>
                  <a:gd name="T8" fmla="*/ 2 w 12"/>
                  <a:gd name="T9" fmla="*/ 3 h 19"/>
                  <a:gd name="T10" fmla="*/ 0 w 1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9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10"/>
                      <a:pt x="7" y="15"/>
                      <a:pt x="10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8" y="15"/>
                      <a:pt x="5" y="9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3" name="Rectangle 272"/>
              <p:cNvSpPr>
                <a:spLocks noChangeArrowheads="1"/>
              </p:cNvSpPr>
              <p:nvPr/>
            </p:nvSpPr>
            <p:spPr bwMode="auto">
              <a:xfrm>
                <a:off x="6594476" y="5634038"/>
                <a:ext cx="6350" cy="7938"/>
              </a:xfrm>
              <a:prstGeom prst="rect">
                <a:avLst/>
              </a:pr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4" name="Rectangle 273"/>
              <p:cNvSpPr>
                <a:spLocks noChangeArrowheads="1"/>
              </p:cNvSpPr>
              <p:nvPr/>
            </p:nvSpPr>
            <p:spPr bwMode="auto">
              <a:xfrm>
                <a:off x="6594476" y="5634038"/>
                <a:ext cx="63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5" name="Freeform 274"/>
              <p:cNvSpPr>
                <a:spLocks noChangeArrowheads="1"/>
              </p:cNvSpPr>
              <p:nvPr/>
            </p:nvSpPr>
            <p:spPr bwMode="auto">
              <a:xfrm>
                <a:off x="6280151" y="4960938"/>
                <a:ext cx="26988" cy="47625"/>
              </a:xfrm>
              <a:custGeom>
                <a:avLst/>
                <a:gdLst>
                  <a:gd name="T0" fmla="*/ 4 w 4"/>
                  <a:gd name="T1" fmla="*/ 0 h 7"/>
                  <a:gd name="T2" fmla="*/ 0 w 4"/>
                  <a:gd name="T3" fmla="*/ 4 h 7"/>
                  <a:gd name="T4" fmla="*/ 0 w 4"/>
                  <a:gd name="T5" fmla="*/ 7 h 7"/>
                  <a:gd name="T6" fmla="*/ 4 w 4"/>
                  <a:gd name="T7" fmla="*/ 0 h 7"/>
                  <a:gd name="T8" fmla="*/ 4 w 4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cubicBezTo>
                      <a:pt x="2" y="0"/>
                      <a:pt x="1" y="2"/>
                      <a:pt x="0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4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6" name="Freeform 275"/>
              <p:cNvSpPr>
                <a:spLocks noChangeArrowheads="1"/>
              </p:cNvSpPr>
              <p:nvPr/>
            </p:nvSpPr>
            <p:spPr bwMode="auto">
              <a:xfrm>
                <a:off x="6473826" y="5008563"/>
                <a:ext cx="20638" cy="12700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1 w 3"/>
                  <a:gd name="T5" fmla="*/ 2 h 2"/>
                  <a:gd name="T6" fmla="*/ 3 w 3"/>
                  <a:gd name="T7" fmla="*/ 0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7" name="Freeform 276"/>
              <p:cNvSpPr>
                <a:spLocks noChangeArrowheads="1"/>
              </p:cNvSpPr>
              <p:nvPr/>
            </p:nvSpPr>
            <p:spPr bwMode="auto">
              <a:xfrm>
                <a:off x="6454776" y="5054600"/>
                <a:ext cx="12700" cy="66675"/>
              </a:xfrm>
              <a:custGeom>
                <a:avLst/>
                <a:gdLst>
                  <a:gd name="T0" fmla="*/ 2 w 2"/>
                  <a:gd name="T1" fmla="*/ 0 h 10"/>
                  <a:gd name="T2" fmla="*/ 1 w 2"/>
                  <a:gd name="T3" fmla="*/ 0 h 10"/>
                  <a:gd name="T4" fmla="*/ 0 w 2"/>
                  <a:gd name="T5" fmla="*/ 5 h 10"/>
                  <a:gd name="T6" fmla="*/ 0 w 2"/>
                  <a:gd name="T7" fmla="*/ 10 h 10"/>
                  <a:gd name="T8" fmla="*/ 1 w 2"/>
                  <a:gd name="T9" fmla="*/ 10 h 10"/>
                  <a:gd name="T10" fmla="*/ 2 w 2"/>
                  <a:gd name="T11" fmla="*/ 5 h 10"/>
                  <a:gd name="T12" fmla="*/ 2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2" y="6"/>
                      <a:pt x="2" y="5"/>
                    </a:cubicBezTo>
                    <a:cubicBezTo>
                      <a:pt x="2" y="4"/>
                      <a:pt x="2" y="2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8" name="Freeform 277"/>
              <p:cNvSpPr>
                <a:spLocks noChangeArrowheads="1"/>
              </p:cNvSpPr>
              <p:nvPr/>
            </p:nvSpPr>
            <p:spPr bwMode="auto">
              <a:xfrm>
                <a:off x="6540501" y="5075238"/>
                <a:ext cx="26988" cy="46038"/>
              </a:xfrm>
              <a:custGeom>
                <a:avLst/>
                <a:gdLst>
                  <a:gd name="T0" fmla="*/ 4 w 4"/>
                  <a:gd name="T1" fmla="*/ 0 h 7"/>
                  <a:gd name="T2" fmla="*/ 0 w 4"/>
                  <a:gd name="T3" fmla="*/ 7 h 7"/>
                  <a:gd name="T4" fmla="*/ 2 w 4"/>
                  <a:gd name="T5" fmla="*/ 7 h 7"/>
                  <a:gd name="T6" fmla="*/ 4 w 4"/>
                  <a:gd name="T7" fmla="*/ 0 h 7"/>
                  <a:gd name="T8" fmla="*/ 4 w 4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cubicBezTo>
                      <a:pt x="2" y="1"/>
                      <a:pt x="0" y="5"/>
                      <a:pt x="0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19" name="Oval 278"/>
              <p:cNvSpPr>
                <a:spLocks noChangeArrowheads="1"/>
              </p:cNvSpPr>
              <p:nvPr/>
            </p:nvSpPr>
            <p:spPr bwMode="auto">
              <a:xfrm>
                <a:off x="6126164" y="5208588"/>
                <a:ext cx="1588" cy="6350"/>
              </a:xfrm>
              <a:prstGeom prst="ellipse">
                <a:avLst/>
              </a:pr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0" name="Freeform 279"/>
              <p:cNvSpPr>
                <a:spLocks noChangeArrowheads="1"/>
              </p:cNvSpPr>
              <p:nvPr/>
            </p:nvSpPr>
            <p:spPr bwMode="auto">
              <a:xfrm>
                <a:off x="6119814" y="5241925"/>
                <a:ext cx="6350" cy="46038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6 h 7"/>
                  <a:gd name="T6" fmla="*/ 1 w 1"/>
                  <a:gd name="T7" fmla="*/ 7 h 7"/>
                  <a:gd name="T8" fmla="*/ 1 w 1"/>
                  <a:gd name="T9" fmla="*/ 3 h 7"/>
                  <a:gd name="T10" fmla="*/ 1 w 1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21" name="Freeform 280"/>
              <p:cNvSpPr>
                <a:spLocks noChangeArrowheads="1"/>
              </p:cNvSpPr>
              <p:nvPr/>
            </p:nvSpPr>
            <p:spPr bwMode="auto">
              <a:xfrm>
                <a:off x="6548439" y="5160963"/>
                <a:ext cx="0" cy="2063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3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22" name="Rectangle 281"/>
              <p:cNvSpPr>
                <a:spLocks noChangeArrowheads="1"/>
              </p:cNvSpPr>
              <p:nvPr/>
            </p:nvSpPr>
            <p:spPr bwMode="auto">
              <a:xfrm>
                <a:off x="6307139" y="5541963"/>
                <a:ext cx="287338" cy="706438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3" name="Rectangle 282"/>
              <p:cNvSpPr>
                <a:spLocks noChangeArrowheads="1"/>
              </p:cNvSpPr>
              <p:nvPr/>
            </p:nvSpPr>
            <p:spPr bwMode="auto">
              <a:xfrm>
                <a:off x="6307139" y="5541963"/>
                <a:ext cx="287338" cy="706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4" name="Freeform 283"/>
              <p:cNvSpPr>
                <a:spLocks noChangeArrowheads="1"/>
              </p:cNvSpPr>
              <p:nvPr/>
            </p:nvSpPr>
            <p:spPr bwMode="auto">
              <a:xfrm>
                <a:off x="6119814" y="4908550"/>
                <a:ext cx="515938" cy="619125"/>
              </a:xfrm>
              <a:custGeom>
                <a:avLst/>
                <a:gdLst>
                  <a:gd name="T0" fmla="*/ 75 w 77"/>
                  <a:gd name="T1" fmla="*/ 32 h 93"/>
                  <a:gd name="T2" fmla="*/ 70 w 77"/>
                  <a:gd name="T3" fmla="*/ 24 h 93"/>
                  <a:gd name="T4" fmla="*/ 65 w 77"/>
                  <a:gd name="T5" fmla="*/ 32 h 93"/>
                  <a:gd name="T6" fmla="*/ 64 w 77"/>
                  <a:gd name="T7" fmla="*/ 41 h 93"/>
                  <a:gd name="T8" fmla="*/ 63 w 77"/>
                  <a:gd name="T9" fmla="*/ 26 h 93"/>
                  <a:gd name="T10" fmla="*/ 57 w 77"/>
                  <a:gd name="T11" fmla="*/ 15 h 93"/>
                  <a:gd name="T12" fmla="*/ 52 w 77"/>
                  <a:gd name="T13" fmla="*/ 27 h 93"/>
                  <a:gd name="T14" fmla="*/ 50 w 77"/>
                  <a:gd name="T15" fmla="*/ 41 h 93"/>
                  <a:gd name="T16" fmla="*/ 50 w 77"/>
                  <a:gd name="T17" fmla="*/ 10 h 93"/>
                  <a:gd name="T18" fmla="*/ 43 w 77"/>
                  <a:gd name="T19" fmla="*/ 1 h 93"/>
                  <a:gd name="T20" fmla="*/ 38 w 77"/>
                  <a:gd name="T21" fmla="*/ 10 h 93"/>
                  <a:gd name="T22" fmla="*/ 37 w 77"/>
                  <a:gd name="T23" fmla="*/ 42 h 93"/>
                  <a:gd name="T24" fmla="*/ 36 w 77"/>
                  <a:gd name="T25" fmla="*/ 23 h 93"/>
                  <a:gd name="T26" fmla="*/ 29 w 77"/>
                  <a:gd name="T27" fmla="*/ 8 h 93"/>
                  <a:gd name="T28" fmla="*/ 22 w 77"/>
                  <a:gd name="T29" fmla="*/ 23 h 93"/>
                  <a:gd name="T30" fmla="*/ 22 w 77"/>
                  <a:gd name="T31" fmla="*/ 63 h 93"/>
                  <a:gd name="T32" fmla="*/ 13 w 77"/>
                  <a:gd name="T33" fmla="*/ 48 h 93"/>
                  <a:gd name="T34" fmla="*/ 3 w 77"/>
                  <a:gd name="T35" fmla="*/ 44 h 93"/>
                  <a:gd name="T36" fmla="*/ 3 w 77"/>
                  <a:gd name="T37" fmla="*/ 56 h 93"/>
                  <a:gd name="T38" fmla="*/ 20 w 77"/>
                  <a:gd name="T39" fmla="*/ 81 h 93"/>
                  <a:gd name="T40" fmla="*/ 28 w 77"/>
                  <a:gd name="T41" fmla="*/ 93 h 93"/>
                  <a:gd name="T42" fmla="*/ 69 w 77"/>
                  <a:gd name="T43" fmla="*/ 93 h 93"/>
                  <a:gd name="T44" fmla="*/ 73 w 77"/>
                  <a:gd name="T45" fmla="*/ 80 h 93"/>
                  <a:gd name="T46" fmla="*/ 77 w 77"/>
                  <a:gd name="T47" fmla="*/ 45 h 93"/>
                  <a:gd name="T48" fmla="*/ 75 w 77"/>
                  <a:gd name="T49" fmla="*/ 3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7" h="93">
                    <a:moveTo>
                      <a:pt x="75" y="32"/>
                    </a:moveTo>
                    <a:cubicBezTo>
                      <a:pt x="75" y="30"/>
                      <a:pt x="73" y="24"/>
                      <a:pt x="70" y="24"/>
                    </a:cubicBezTo>
                    <a:cubicBezTo>
                      <a:pt x="66" y="24"/>
                      <a:pt x="65" y="30"/>
                      <a:pt x="65" y="32"/>
                    </a:cubicBezTo>
                    <a:cubicBezTo>
                      <a:pt x="65" y="34"/>
                      <a:pt x="65" y="38"/>
                      <a:pt x="64" y="41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63" y="24"/>
                      <a:pt x="61" y="15"/>
                      <a:pt x="57" y="15"/>
                    </a:cubicBezTo>
                    <a:cubicBezTo>
                      <a:pt x="53" y="15"/>
                      <a:pt x="52" y="24"/>
                      <a:pt x="52" y="27"/>
                    </a:cubicBezTo>
                    <a:cubicBezTo>
                      <a:pt x="52" y="30"/>
                      <a:pt x="51" y="37"/>
                      <a:pt x="50" y="41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6"/>
                      <a:pt x="47" y="0"/>
                      <a:pt x="43" y="1"/>
                    </a:cubicBezTo>
                    <a:cubicBezTo>
                      <a:pt x="41" y="2"/>
                      <a:pt x="38" y="6"/>
                      <a:pt x="38" y="10"/>
                    </a:cubicBezTo>
                    <a:cubicBezTo>
                      <a:pt x="38" y="16"/>
                      <a:pt x="37" y="36"/>
                      <a:pt x="37" y="4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16"/>
                      <a:pt x="33" y="8"/>
                      <a:pt x="29" y="8"/>
                    </a:cubicBezTo>
                    <a:cubicBezTo>
                      <a:pt x="25" y="8"/>
                      <a:pt x="23" y="18"/>
                      <a:pt x="22" y="23"/>
                    </a:cubicBezTo>
                    <a:cubicBezTo>
                      <a:pt x="22" y="37"/>
                      <a:pt x="22" y="63"/>
                      <a:pt x="22" y="63"/>
                    </a:cubicBezTo>
                    <a:cubicBezTo>
                      <a:pt x="22" y="63"/>
                      <a:pt x="19" y="58"/>
                      <a:pt x="13" y="48"/>
                    </a:cubicBezTo>
                    <a:cubicBezTo>
                      <a:pt x="11" y="44"/>
                      <a:pt x="6" y="42"/>
                      <a:pt x="3" y="44"/>
                    </a:cubicBezTo>
                    <a:cubicBezTo>
                      <a:pt x="1" y="46"/>
                      <a:pt x="0" y="52"/>
                      <a:pt x="3" y="56"/>
                    </a:cubicBezTo>
                    <a:cubicBezTo>
                      <a:pt x="9" y="66"/>
                      <a:pt x="12" y="73"/>
                      <a:pt x="20" y="81"/>
                    </a:cubicBezTo>
                    <a:cubicBezTo>
                      <a:pt x="25" y="85"/>
                      <a:pt x="28" y="93"/>
                      <a:pt x="28" y="93"/>
                    </a:cubicBezTo>
                    <a:cubicBezTo>
                      <a:pt x="69" y="93"/>
                      <a:pt x="69" y="93"/>
                      <a:pt x="69" y="93"/>
                    </a:cubicBezTo>
                    <a:cubicBezTo>
                      <a:pt x="70" y="84"/>
                      <a:pt x="72" y="84"/>
                      <a:pt x="73" y="80"/>
                    </a:cubicBezTo>
                    <a:cubicBezTo>
                      <a:pt x="76" y="72"/>
                      <a:pt x="77" y="45"/>
                      <a:pt x="77" y="45"/>
                    </a:cubicBezTo>
                    <a:cubicBezTo>
                      <a:pt x="75" y="32"/>
                      <a:pt x="75" y="32"/>
                      <a:pt x="75" y="32"/>
                    </a:cubicBezTo>
                  </a:path>
                </a:pathLst>
              </a:custGeom>
              <a:solidFill>
                <a:srgbClr val="FDE9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25" name="Rectangle 284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307975" cy="106363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6" name="Rectangle 285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307975" cy="106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7" name="Oval 286"/>
              <p:cNvSpPr>
                <a:spLocks noChangeArrowheads="1"/>
              </p:cNvSpPr>
              <p:nvPr/>
            </p:nvSpPr>
            <p:spPr bwMode="auto">
              <a:xfrm>
                <a:off x="6548439" y="5581650"/>
                <a:ext cx="39688" cy="33338"/>
              </a:xfrm>
              <a:prstGeom prst="ellipse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8" name="Freeform 287"/>
              <p:cNvSpPr>
                <a:spLocks noChangeArrowheads="1"/>
              </p:cNvSpPr>
              <p:nvPr/>
            </p:nvSpPr>
            <p:spPr bwMode="auto">
              <a:xfrm>
                <a:off x="6454776" y="5148263"/>
                <a:ext cx="0" cy="33338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0 w 1"/>
                  <a:gd name="T5" fmla="*/ 5 h 5"/>
                  <a:gd name="T6" fmla="*/ 0 w 1"/>
                  <a:gd name="T7" fmla="*/ 5 h 5"/>
                  <a:gd name="T8" fmla="*/ 0 w 1"/>
                  <a:gd name="T9" fmla="*/ 5 h 5"/>
                  <a:gd name="T10" fmla="*/ 0 w 1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1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29" name="Freeform 288"/>
              <p:cNvSpPr>
                <a:spLocks noChangeArrowheads="1"/>
              </p:cNvSpPr>
              <p:nvPr/>
            </p:nvSpPr>
            <p:spPr bwMode="auto">
              <a:xfrm>
                <a:off x="6454776" y="5167313"/>
                <a:ext cx="0" cy="14288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1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30" name="Freeform 289"/>
              <p:cNvSpPr>
                <a:spLocks noChangeArrowheads="1"/>
              </p:cNvSpPr>
              <p:nvPr/>
            </p:nvSpPr>
            <p:spPr bwMode="auto">
              <a:xfrm>
                <a:off x="6126164" y="4914900"/>
                <a:ext cx="328613" cy="612775"/>
              </a:xfrm>
              <a:custGeom>
                <a:avLst/>
                <a:gdLst>
                  <a:gd name="T0" fmla="*/ 43 w 49"/>
                  <a:gd name="T1" fmla="*/ 0 h 92"/>
                  <a:gd name="T2" fmla="*/ 42 w 49"/>
                  <a:gd name="T3" fmla="*/ 0 h 92"/>
                  <a:gd name="T4" fmla="*/ 37 w 49"/>
                  <a:gd name="T5" fmla="*/ 8 h 92"/>
                  <a:gd name="T6" fmla="*/ 37 w 49"/>
                  <a:gd name="T7" fmla="*/ 9 h 92"/>
                  <a:gd name="T8" fmla="*/ 37 w 49"/>
                  <a:gd name="T9" fmla="*/ 9 h 92"/>
                  <a:gd name="T10" fmla="*/ 36 w 49"/>
                  <a:gd name="T11" fmla="*/ 41 h 92"/>
                  <a:gd name="T12" fmla="*/ 35 w 49"/>
                  <a:gd name="T13" fmla="*/ 30 h 92"/>
                  <a:gd name="T14" fmla="*/ 35 w 49"/>
                  <a:gd name="T15" fmla="*/ 22 h 92"/>
                  <a:gd name="T16" fmla="*/ 28 w 49"/>
                  <a:gd name="T17" fmla="*/ 7 h 92"/>
                  <a:gd name="T18" fmla="*/ 27 w 49"/>
                  <a:gd name="T19" fmla="*/ 7 h 92"/>
                  <a:gd name="T20" fmla="*/ 23 w 49"/>
                  <a:gd name="T21" fmla="*/ 14 h 92"/>
                  <a:gd name="T22" fmla="*/ 21 w 49"/>
                  <a:gd name="T23" fmla="*/ 22 h 92"/>
                  <a:gd name="T24" fmla="*/ 21 w 49"/>
                  <a:gd name="T25" fmla="*/ 38 h 92"/>
                  <a:gd name="T26" fmla="*/ 21 w 49"/>
                  <a:gd name="T27" fmla="*/ 62 h 92"/>
                  <a:gd name="T28" fmla="*/ 21 w 49"/>
                  <a:gd name="T29" fmla="*/ 62 h 92"/>
                  <a:gd name="T30" fmla="*/ 21 w 49"/>
                  <a:gd name="T31" fmla="*/ 62 h 92"/>
                  <a:gd name="T32" fmla="*/ 20 w 49"/>
                  <a:gd name="T33" fmla="*/ 60 h 92"/>
                  <a:gd name="T34" fmla="*/ 17 w 49"/>
                  <a:gd name="T35" fmla="*/ 54 h 92"/>
                  <a:gd name="T36" fmla="*/ 13 w 49"/>
                  <a:gd name="T37" fmla="*/ 49 h 92"/>
                  <a:gd name="T38" fmla="*/ 12 w 49"/>
                  <a:gd name="T39" fmla="*/ 47 h 92"/>
                  <a:gd name="T40" fmla="*/ 10 w 49"/>
                  <a:gd name="T41" fmla="*/ 45 h 92"/>
                  <a:gd name="T42" fmla="*/ 7 w 49"/>
                  <a:gd name="T43" fmla="*/ 43 h 92"/>
                  <a:gd name="T44" fmla="*/ 6 w 49"/>
                  <a:gd name="T45" fmla="*/ 43 h 92"/>
                  <a:gd name="T46" fmla="*/ 4 w 49"/>
                  <a:gd name="T47" fmla="*/ 42 h 92"/>
                  <a:gd name="T48" fmla="*/ 2 w 49"/>
                  <a:gd name="T49" fmla="*/ 43 h 92"/>
                  <a:gd name="T50" fmla="*/ 0 w 49"/>
                  <a:gd name="T51" fmla="*/ 49 h 92"/>
                  <a:gd name="T52" fmla="*/ 2 w 49"/>
                  <a:gd name="T53" fmla="*/ 55 h 92"/>
                  <a:gd name="T54" fmla="*/ 19 w 49"/>
                  <a:gd name="T55" fmla="*/ 80 h 92"/>
                  <a:gd name="T56" fmla="*/ 27 w 49"/>
                  <a:gd name="T57" fmla="*/ 92 h 92"/>
                  <a:gd name="T58" fmla="*/ 27 w 49"/>
                  <a:gd name="T59" fmla="*/ 92 h 92"/>
                  <a:gd name="T60" fmla="*/ 49 w 49"/>
                  <a:gd name="T61" fmla="*/ 92 h 92"/>
                  <a:gd name="T62" fmla="*/ 49 w 49"/>
                  <a:gd name="T63" fmla="*/ 38 h 92"/>
                  <a:gd name="T64" fmla="*/ 49 w 49"/>
                  <a:gd name="T65" fmla="*/ 40 h 92"/>
                  <a:gd name="T66" fmla="*/ 49 w 49"/>
                  <a:gd name="T67" fmla="*/ 40 h 92"/>
                  <a:gd name="T68" fmla="*/ 49 w 49"/>
                  <a:gd name="T69" fmla="*/ 40 h 92"/>
                  <a:gd name="T70" fmla="*/ 49 w 49"/>
                  <a:gd name="T71" fmla="*/ 35 h 92"/>
                  <a:gd name="T72" fmla="*/ 49 w 49"/>
                  <a:gd name="T73" fmla="*/ 31 h 92"/>
                  <a:gd name="T74" fmla="*/ 49 w 49"/>
                  <a:gd name="T75" fmla="*/ 21 h 92"/>
                  <a:gd name="T76" fmla="*/ 49 w 49"/>
                  <a:gd name="T77" fmla="*/ 16 h 92"/>
                  <a:gd name="T78" fmla="*/ 49 w 49"/>
                  <a:gd name="T79" fmla="*/ 9 h 92"/>
                  <a:gd name="T80" fmla="*/ 48 w 49"/>
                  <a:gd name="T81" fmla="*/ 7 h 92"/>
                  <a:gd name="T82" fmla="*/ 43 w 49"/>
                  <a:gd name="T8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" h="92">
                    <a:moveTo>
                      <a:pt x="43" y="0"/>
                    </a:moveTo>
                    <a:cubicBezTo>
                      <a:pt x="43" y="0"/>
                      <a:pt x="42" y="0"/>
                      <a:pt x="42" y="0"/>
                    </a:cubicBezTo>
                    <a:cubicBezTo>
                      <a:pt x="40" y="1"/>
                      <a:pt x="37" y="5"/>
                      <a:pt x="37" y="8"/>
                    </a:cubicBezTo>
                    <a:cubicBezTo>
                      <a:pt x="37" y="8"/>
                      <a:pt x="37" y="8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16"/>
                      <a:pt x="36" y="35"/>
                      <a:pt x="36" y="41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15"/>
                      <a:pt x="32" y="7"/>
                      <a:pt x="28" y="7"/>
                    </a:cubicBezTo>
                    <a:cubicBezTo>
                      <a:pt x="28" y="7"/>
                      <a:pt x="27" y="7"/>
                      <a:pt x="27" y="7"/>
                    </a:cubicBezTo>
                    <a:cubicBezTo>
                      <a:pt x="25" y="8"/>
                      <a:pt x="24" y="11"/>
                      <a:pt x="23" y="14"/>
                    </a:cubicBezTo>
                    <a:cubicBezTo>
                      <a:pt x="22" y="17"/>
                      <a:pt x="21" y="20"/>
                      <a:pt x="21" y="22"/>
                    </a:cubicBezTo>
                    <a:cubicBezTo>
                      <a:pt x="21" y="26"/>
                      <a:pt x="21" y="32"/>
                      <a:pt x="21" y="38"/>
                    </a:cubicBezTo>
                    <a:cubicBezTo>
                      <a:pt x="21" y="50"/>
                      <a:pt x="21" y="62"/>
                      <a:pt x="21" y="62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1" y="62"/>
                      <a:pt x="21" y="62"/>
                      <a:pt x="20" y="60"/>
                    </a:cubicBezTo>
                    <a:cubicBezTo>
                      <a:pt x="19" y="59"/>
                      <a:pt x="18" y="57"/>
                      <a:pt x="17" y="54"/>
                    </a:cubicBezTo>
                    <a:cubicBezTo>
                      <a:pt x="16" y="53"/>
                      <a:pt x="15" y="51"/>
                      <a:pt x="13" y="49"/>
                    </a:cubicBezTo>
                    <a:cubicBezTo>
                      <a:pt x="13" y="49"/>
                      <a:pt x="13" y="48"/>
                      <a:pt x="12" y="47"/>
                    </a:cubicBezTo>
                    <a:cubicBezTo>
                      <a:pt x="12" y="46"/>
                      <a:pt x="11" y="46"/>
                      <a:pt x="10" y="45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7" y="43"/>
                      <a:pt x="7" y="43"/>
                      <a:pt x="6" y="43"/>
                    </a:cubicBezTo>
                    <a:cubicBezTo>
                      <a:pt x="6" y="42"/>
                      <a:pt x="5" y="42"/>
                      <a:pt x="4" y="42"/>
                    </a:cubicBezTo>
                    <a:cubicBezTo>
                      <a:pt x="4" y="42"/>
                      <a:pt x="3" y="43"/>
                      <a:pt x="2" y="43"/>
                    </a:cubicBezTo>
                    <a:cubicBezTo>
                      <a:pt x="1" y="44"/>
                      <a:pt x="0" y="46"/>
                      <a:pt x="0" y="49"/>
                    </a:cubicBezTo>
                    <a:cubicBezTo>
                      <a:pt x="0" y="51"/>
                      <a:pt x="1" y="53"/>
                      <a:pt x="2" y="55"/>
                    </a:cubicBezTo>
                    <a:cubicBezTo>
                      <a:pt x="8" y="65"/>
                      <a:pt x="11" y="72"/>
                      <a:pt x="19" y="80"/>
                    </a:cubicBezTo>
                    <a:cubicBezTo>
                      <a:pt x="24" y="84"/>
                      <a:pt x="27" y="92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9"/>
                      <a:pt x="49" y="39"/>
                      <a:pt x="49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8"/>
                      <a:pt x="49" y="7"/>
                      <a:pt x="48" y="7"/>
                    </a:cubicBezTo>
                    <a:cubicBezTo>
                      <a:pt x="48" y="3"/>
                      <a:pt x="45" y="0"/>
                      <a:pt x="43" y="0"/>
                    </a:cubicBezTo>
                  </a:path>
                </a:pathLst>
              </a:custGeom>
              <a:solidFill>
                <a:srgbClr val="CFC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31" name="Rectangle 290"/>
              <p:cNvSpPr>
                <a:spLocks noChangeArrowheads="1"/>
              </p:cNvSpPr>
              <p:nvPr/>
            </p:nvSpPr>
            <p:spPr bwMode="auto">
              <a:xfrm>
                <a:off x="6307139" y="5634038"/>
                <a:ext cx="147638" cy="614363"/>
              </a:xfrm>
              <a:prstGeom prst="rect">
                <a:avLst/>
              </a:pr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2" name="Rectangle 291"/>
              <p:cNvSpPr>
                <a:spLocks noChangeArrowheads="1"/>
              </p:cNvSpPr>
              <p:nvPr/>
            </p:nvSpPr>
            <p:spPr bwMode="auto">
              <a:xfrm>
                <a:off x="6307139" y="5634038"/>
                <a:ext cx="147638" cy="614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3" name="Freeform 292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147638" cy="106363"/>
              </a:xfrm>
              <a:custGeom>
                <a:avLst/>
                <a:gdLst>
                  <a:gd name="T0" fmla="*/ 93 w 93"/>
                  <a:gd name="T1" fmla="*/ 0 h 67"/>
                  <a:gd name="T2" fmla="*/ 0 w 93"/>
                  <a:gd name="T3" fmla="*/ 0 h 67"/>
                  <a:gd name="T4" fmla="*/ 0 w 93"/>
                  <a:gd name="T5" fmla="*/ 67 h 67"/>
                  <a:gd name="T6" fmla="*/ 93 w 93"/>
                  <a:gd name="T7" fmla="*/ 67 h 67"/>
                  <a:gd name="T8" fmla="*/ 93 w 93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67">
                    <a:moveTo>
                      <a:pt x="93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93" y="67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D1D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34" name="Freeform 293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147638" cy="106363"/>
              </a:xfrm>
              <a:custGeom>
                <a:avLst/>
                <a:gdLst>
                  <a:gd name="T0" fmla="*/ 93 w 93"/>
                  <a:gd name="T1" fmla="*/ 0 h 67"/>
                  <a:gd name="T2" fmla="*/ 0 w 93"/>
                  <a:gd name="T3" fmla="*/ 0 h 67"/>
                  <a:gd name="T4" fmla="*/ 0 w 93"/>
                  <a:gd name="T5" fmla="*/ 67 h 67"/>
                  <a:gd name="T6" fmla="*/ 93 w 93"/>
                  <a:gd name="T7" fmla="*/ 67 h 67"/>
                  <a:gd name="T8" fmla="*/ 93 w 93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67">
                    <a:moveTo>
                      <a:pt x="93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93" y="67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35" name="Freeform 294"/>
              <p:cNvSpPr>
                <a:spLocks noChangeArrowheads="1"/>
              </p:cNvSpPr>
              <p:nvPr/>
            </p:nvSpPr>
            <p:spPr bwMode="auto">
              <a:xfrm>
                <a:off x="5643564" y="5027613"/>
                <a:ext cx="14288" cy="269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2 h 4"/>
                  <a:gd name="T6" fmla="*/ 0 w 2"/>
                  <a:gd name="T7" fmla="*/ 4 h 4"/>
                  <a:gd name="T8" fmla="*/ 1 w 2"/>
                  <a:gd name="T9" fmla="*/ 4 h 4"/>
                  <a:gd name="T10" fmla="*/ 2 w 2"/>
                  <a:gd name="T11" fmla="*/ 2 h 4"/>
                  <a:gd name="T12" fmla="*/ 2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36" name="Freeform 295"/>
              <p:cNvSpPr>
                <a:spLocks noChangeArrowheads="1"/>
              </p:cNvSpPr>
              <p:nvPr/>
            </p:nvSpPr>
            <p:spPr bwMode="auto">
              <a:xfrm>
                <a:off x="5643564" y="5021263"/>
                <a:ext cx="14288" cy="635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37" name="Rectangle 296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26988"/>
              </a:xfrm>
              <a:prstGeom prst="rect">
                <a:avLst/>
              </a:pr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8" name="Rectangle 297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2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9" name="Rectangle 298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0" name="Rectangle 299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1" name="Freeform 300"/>
              <p:cNvSpPr>
                <a:spLocks noChangeArrowheads="1"/>
              </p:cNvSpPr>
              <p:nvPr/>
            </p:nvSpPr>
            <p:spPr bwMode="auto">
              <a:xfrm>
                <a:off x="5630864" y="5214938"/>
                <a:ext cx="12700" cy="26988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0 h 4"/>
                  <a:gd name="T4" fmla="*/ 0 w 2"/>
                  <a:gd name="T5" fmla="*/ 4 h 4"/>
                  <a:gd name="T6" fmla="*/ 0 w 2"/>
                  <a:gd name="T7" fmla="*/ 4 h 4"/>
                  <a:gd name="T8" fmla="*/ 2 w 2"/>
                  <a:gd name="T9" fmla="*/ 4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42" name="Rectangle 301"/>
              <p:cNvSpPr>
                <a:spLocks noChangeArrowheads="1"/>
              </p:cNvSpPr>
              <p:nvPr/>
            </p:nvSpPr>
            <p:spPr bwMode="auto">
              <a:xfrm>
                <a:off x="5637214" y="5214938"/>
                <a:ext cx="6350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3" name="Rectangle 302"/>
              <p:cNvSpPr>
                <a:spLocks noChangeArrowheads="1"/>
              </p:cNvSpPr>
              <p:nvPr/>
            </p:nvSpPr>
            <p:spPr bwMode="auto">
              <a:xfrm>
                <a:off x="5637214" y="5214938"/>
                <a:ext cx="6350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4" name="Freeform 303"/>
              <p:cNvSpPr>
                <a:spLocks noChangeArrowheads="1"/>
              </p:cNvSpPr>
              <p:nvPr/>
            </p:nvSpPr>
            <p:spPr bwMode="auto">
              <a:xfrm>
                <a:off x="5643564" y="4960938"/>
                <a:ext cx="33338" cy="60325"/>
              </a:xfrm>
              <a:custGeom>
                <a:avLst/>
                <a:gdLst>
                  <a:gd name="T0" fmla="*/ 5 w 5"/>
                  <a:gd name="T1" fmla="*/ 0 h 9"/>
                  <a:gd name="T2" fmla="*/ 0 w 5"/>
                  <a:gd name="T3" fmla="*/ 9 h 9"/>
                  <a:gd name="T4" fmla="*/ 2 w 5"/>
                  <a:gd name="T5" fmla="*/ 9 h 9"/>
                  <a:gd name="T6" fmla="*/ 5 w 5"/>
                  <a:gd name="T7" fmla="*/ 0 h 9"/>
                  <a:gd name="T8" fmla="*/ 5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cubicBezTo>
                      <a:pt x="2" y="0"/>
                      <a:pt x="0" y="4"/>
                      <a:pt x="0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5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45" name="Freeform 304"/>
              <p:cNvSpPr>
                <a:spLocks noChangeArrowheads="1"/>
              </p:cNvSpPr>
              <p:nvPr/>
            </p:nvSpPr>
            <p:spPr bwMode="auto">
              <a:xfrm>
                <a:off x="5637214" y="5054600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4 w 9"/>
                  <a:gd name="T3" fmla="*/ 0 h 42"/>
                  <a:gd name="T4" fmla="*/ 0 w 9"/>
                  <a:gd name="T5" fmla="*/ 42 h 42"/>
                  <a:gd name="T6" fmla="*/ 9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4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46" name="Freeform 305"/>
              <p:cNvSpPr>
                <a:spLocks noChangeArrowheads="1"/>
              </p:cNvSpPr>
              <p:nvPr/>
            </p:nvSpPr>
            <p:spPr bwMode="auto">
              <a:xfrm>
                <a:off x="5637214" y="5054600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4 w 9"/>
                  <a:gd name="T3" fmla="*/ 0 h 42"/>
                  <a:gd name="T4" fmla="*/ 0 w 9"/>
                  <a:gd name="T5" fmla="*/ 42 h 42"/>
                  <a:gd name="T6" fmla="*/ 9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4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47" name="Freeform 306"/>
              <p:cNvSpPr>
                <a:spLocks noChangeArrowheads="1"/>
              </p:cNvSpPr>
              <p:nvPr/>
            </p:nvSpPr>
            <p:spPr bwMode="auto">
              <a:xfrm>
                <a:off x="5637214" y="5148263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0 w 9"/>
                  <a:gd name="T3" fmla="*/ 0 h 42"/>
                  <a:gd name="T4" fmla="*/ 0 w 9"/>
                  <a:gd name="T5" fmla="*/ 42 h 42"/>
                  <a:gd name="T6" fmla="*/ 4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48" name="Freeform 307"/>
              <p:cNvSpPr>
                <a:spLocks noChangeArrowheads="1"/>
              </p:cNvSpPr>
              <p:nvPr/>
            </p:nvSpPr>
            <p:spPr bwMode="auto">
              <a:xfrm>
                <a:off x="5637214" y="5148263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0 w 9"/>
                  <a:gd name="T3" fmla="*/ 0 h 42"/>
                  <a:gd name="T4" fmla="*/ 0 w 9"/>
                  <a:gd name="T5" fmla="*/ 42 h 42"/>
                  <a:gd name="T6" fmla="*/ 4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49" name="Freeform 308"/>
              <p:cNvSpPr>
                <a:spLocks noChangeArrowheads="1"/>
              </p:cNvSpPr>
              <p:nvPr/>
            </p:nvSpPr>
            <p:spPr bwMode="auto">
              <a:xfrm>
                <a:off x="5630864" y="5241925"/>
                <a:ext cx="12700" cy="66675"/>
              </a:xfrm>
              <a:custGeom>
                <a:avLst/>
                <a:gdLst>
                  <a:gd name="T0" fmla="*/ 2 w 2"/>
                  <a:gd name="T1" fmla="*/ 0 h 10"/>
                  <a:gd name="T2" fmla="*/ 0 w 2"/>
                  <a:gd name="T3" fmla="*/ 0 h 10"/>
                  <a:gd name="T4" fmla="*/ 1 w 2"/>
                  <a:gd name="T5" fmla="*/ 10 h 10"/>
                  <a:gd name="T6" fmla="*/ 2 w 2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50" name="Freeform 309"/>
              <p:cNvSpPr>
                <a:spLocks noChangeArrowheads="1"/>
              </p:cNvSpPr>
              <p:nvPr/>
            </p:nvSpPr>
            <p:spPr bwMode="auto">
              <a:xfrm>
                <a:off x="5543551" y="5121275"/>
                <a:ext cx="20638" cy="26988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0 h 4"/>
                  <a:gd name="T4" fmla="*/ 0 w 3"/>
                  <a:gd name="T5" fmla="*/ 4 h 4"/>
                  <a:gd name="T6" fmla="*/ 2 w 3"/>
                  <a:gd name="T7" fmla="*/ 4 h 4"/>
                  <a:gd name="T8" fmla="*/ 3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1"/>
                      <a:pt x="3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51" name="Freeform 310"/>
              <p:cNvSpPr>
                <a:spLocks noChangeArrowheads="1"/>
              </p:cNvSpPr>
              <p:nvPr/>
            </p:nvSpPr>
            <p:spPr bwMode="auto">
              <a:xfrm>
                <a:off x="5549901" y="5121275"/>
                <a:ext cx="14288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2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52" name="Rectangle 311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26988"/>
              </a:xfrm>
              <a:prstGeom prst="rect">
                <a:avLst/>
              </a:pr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3" name="Rectangle 312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2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4" name="Rectangle 313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5" name="Rectangle 314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6" name="Freeform 315"/>
              <p:cNvSpPr>
                <a:spLocks noChangeArrowheads="1"/>
              </p:cNvSpPr>
              <p:nvPr/>
            </p:nvSpPr>
            <p:spPr bwMode="auto">
              <a:xfrm>
                <a:off x="5549901" y="5100638"/>
                <a:ext cx="26988" cy="20638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2 w 4"/>
                  <a:gd name="T5" fmla="*/ 3 h 3"/>
                  <a:gd name="T6" fmla="*/ 4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1" y="1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57" name="Freeform 316"/>
              <p:cNvSpPr>
                <a:spLocks noChangeArrowheads="1"/>
              </p:cNvSpPr>
              <p:nvPr/>
            </p:nvSpPr>
            <p:spPr bwMode="auto">
              <a:xfrm>
                <a:off x="5543551" y="5148263"/>
                <a:ext cx="14288" cy="66675"/>
              </a:xfrm>
              <a:custGeom>
                <a:avLst/>
                <a:gdLst>
                  <a:gd name="T0" fmla="*/ 2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10 h 10"/>
                  <a:gd name="T8" fmla="*/ 2 w 2"/>
                  <a:gd name="T9" fmla="*/ 10 h 10"/>
                  <a:gd name="T10" fmla="*/ 2 w 2"/>
                  <a:gd name="T11" fmla="*/ 0 h 10"/>
                  <a:gd name="T12" fmla="*/ 2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58" name="Freeform 317"/>
              <p:cNvSpPr>
                <a:spLocks noChangeArrowheads="1"/>
              </p:cNvSpPr>
              <p:nvPr/>
            </p:nvSpPr>
            <p:spPr bwMode="auto">
              <a:xfrm>
                <a:off x="5543551" y="5241925"/>
                <a:ext cx="14288" cy="58738"/>
              </a:xfrm>
              <a:custGeom>
                <a:avLst/>
                <a:gdLst>
                  <a:gd name="T0" fmla="*/ 2 w 2"/>
                  <a:gd name="T1" fmla="*/ 0 h 9"/>
                  <a:gd name="T2" fmla="*/ 0 w 2"/>
                  <a:gd name="T3" fmla="*/ 0 h 9"/>
                  <a:gd name="T4" fmla="*/ 0 w 2"/>
                  <a:gd name="T5" fmla="*/ 2 h 9"/>
                  <a:gd name="T6" fmla="*/ 1 w 2"/>
                  <a:gd name="T7" fmla="*/ 7 h 9"/>
                  <a:gd name="T8" fmla="*/ 1 w 2"/>
                  <a:gd name="T9" fmla="*/ 7 h 9"/>
                  <a:gd name="T10" fmla="*/ 1 w 2"/>
                  <a:gd name="T11" fmla="*/ 9 h 9"/>
                  <a:gd name="T12" fmla="*/ 2 w 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59" name="Freeform 318"/>
              <p:cNvSpPr>
                <a:spLocks noEditPoints="1" noChangeArrowheads="1"/>
              </p:cNvSpPr>
              <p:nvPr/>
            </p:nvSpPr>
            <p:spPr bwMode="auto">
              <a:xfrm>
                <a:off x="5449889" y="5167313"/>
                <a:ext cx="39688" cy="74613"/>
              </a:xfrm>
              <a:custGeom>
                <a:avLst/>
                <a:gdLst>
                  <a:gd name="T0" fmla="*/ 2 w 6"/>
                  <a:gd name="T1" fmla="*/ 7 h 11"/>
                  <a:gd name="T2" fmla="*/ 1 w 6"/>
                  <a:gd name="T3" fmla="*/ 7 h 11"/>
                  <a:gd name="T4" fmla="*/ 0 w 6"/>
                  <a:gd name="T5" fmla="*/ 10 h 11"/>
                  <a:gd name="T6" fmla="*/ 1 w 6"/>
                  <a:gd name="T7" fmla="*/ 11 h 11"/>
                  <a:gd name="T8" fmla="*/ 1 w 6"/>
                  <a:gd name="T9" fmla="*/ 11 h 11"/>
                  <a:gd name="T10" fmla="*/ 1 w 6"/>
                  <a:gd name="T11" fmla="*/ 11 h 11"/>
                  <a:gd name="T12" fmla="*/ 2 w 6"/>
                  <a:gd name="T13" fmla="*/ 11 h 11"/>
                  <a:gd name="T14" fmla="*/ 2 w 6"/>
                  <a:gd name="T15" fmla="*/ 7 h 11"/>
                  <a:gd name="T16" fmla="*/ 6 w 6"/>
                  <a:gd name="T17" fmla="*/ 0 h 11"/>
                  <a:gd name="T18" fmla="*/ 5 w 6"/>
                  <a:gd name="T19" fmla="*/ 0 h 11"/>
                  <a:gd name="T20" fmla="*/ 5 w 6"/>
                  <a:gd name="T21" fmla="*/ 0 h 11"/>
                  <a:gd name="T22" fmla="*/ 6 w 6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1">
                    <a:moveTo>
                      <a:pt x="2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60" name="Rectangle 319"/>
              <p:cNvSpPr>
                <a:spLocks noChangeArrowheads="1"/>
              </p:cNvSpPr>
              <p:nvPr/>
            </p:nvSpPr>
            <p:spPr bwMode="auto">
              <a:xfrm>
                <a:off x="5456239" y="5214938"/>
                <a:ext cx="7938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1" name="Rectangle 320"/>
              <p:cNvSpPr>
                <a:spLocks noChangeArrowheads="1"/>
              </p:cNvSpPr>
              <p:nvPr/>
            </p:nvSpPr>
            <p:spPr bwMode="auto">
              <a:xfrm>
                <a:off x="5456239" y="5214938"/>
                <a:ext cx="7938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2" name="Freeform 321"/>
              <p:cNvSpPr>
                <a:spLocks noChangeArrowheads="1"/>
              </p:cNvSpPr>
              <p:nvPr/>
            </p:nvSpPr>
            <p:spPr bwMode="auto">
              <a:xfrm>
                <a:off x="5456239" y="5167313"/>
                <a:ext cx="26988" cy="47625"/>
              </a:xfrm>
              <a:custGeom>
                <a:avLst/>
                <a:gdLst>
                  <a:gd name="T0" fmla="*/ 4 w 4"/>
                  <a:gd name="T1" fmla="*/ 0 h 7"/>
                  <a:gd name="T2" fmla="*/ 0 w 4"/>
                  <a:gd name="T3" fmla="*/ 6 h 7"/>
                  <a:gd name="T4" fmla="*/ 0 w 4"/>
                  <a:gd name="T5" fmla="*/ 7 h 7"/>
                  <a:gd name="T6" fmla="*/ 1 w 4"/>
                  <a:gd name="T7" fmla="*/ 7 h 7"/>
                  <a:gd name="T8" fmla="*/ 1 w 4"/>
                  <a:gd name="T9" fmla="*/ 5 h 7"/>
                  <a:gd name="T10" fmla="*/ 4 w 4"/>
                  <a:gd name="T11" fmla="*/ 0 h 7"/>
                  <a:gd name="T12" fmla="*/ 4 w 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63" name="Freeform 322"/>
              <p:cNvSpPr>
                <a:spLocks noChangeArrowheads="1"/>
              </p:cNvSpPr>
              <p:nvPr/>
            </p:nvSpPr>
            <p:spPr bwMode="auto">
              <a:xfrm>
                <a:off x="5456239" y="5241925"/>
                <a:ext cx="7938" cy="58738"/>
              </a:xfrm>
              <a:custGeom>
                <a:avLst/>
                <a:gdLst>
                  <a:gd name="T0" fmla="*/ 1 w 1"/>
                  <a:gd name="T1" fmla="*/ 0 h 9"/>
                  <a:gd name="T2" fmla="*/ 0 w 1"/>
                  <a:gd name="T3" fmla="*/ 0 h 9"/>
                  <a:gd name="T4" fmla="*/ 0 w 1"/>
                  <a:gd name="T5" fmla="*/ 1 h 9"/>
                  <a:gd name="T6" fmla="*/ 0 w 1"/>
                  <a:gd name="T7" fmla="*/ 9 h 9"/>
                  <a:gd name="T8" fmla="*/ 1 w 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7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64" name="Freeform 323"/>
              <p:cNvSpPr>
                <a:spLocks noChangeArrowheads="1"/>
              </p:cNvSpPr>
              <p:nvPr/>
            </p:nvSpPr>
            <p:spPr bwMode="auto">
              <a:xfrm>
                <a:off x="5362576" y="5400675"/>
                <a:ext cx="60325" cy="247650"/>
              </a:xfrm>
              <a:custGeom>
                <a:avLst/>
                <a:gdLst>
                  <a:gd name="T0" fmla="*/ 2 w 9"/>
                  <a:gd name="T1" fmla="*/ 0 h 37"/>
                  <a:gd name="T2" fmla="*/ 0 w 9"/>
                  <a:gd name="T3" fmla="*/ 0 h 37"/>
                  <a:gd name="T4" fmla="*/ 3 w 9"/>
                  <a:gd name="T5" fmla="*/ 24 h 37"/>
                  <a:gd name="T6" fmla="*/ 7 w 9"/>
                  <a:gd name="T7" fmla="*/ 37 h 37"/>
                  <a:gd name="T8" fmla="*/ 9 w 9"/>
                  <a:gd name="T9" fmla="*/ 37 h 37"/>
                  <a:gd name="T10" fmla="*/ 5 w 9"/>
                  <a:gd name="T11" fmla="*/ 24 h 37"/>
                  <a:gd name="T12" fmla="*/ 2 w 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7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8"/>
                      <a:pt x="2" y="19"/>
                      <a:pt x="3" y="24"/>
                    </a:cubicBezTo>
                    <a:cubicBezTo>
                      <a:pt x="5" y="29"/>
                      <a:pt x="6" y="28"/>
                      <a:pt x="7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28"/>
                      <a:pt x="6" y="28"/>
                      <a:pt x="5" y="24"/>
                    </a:cubicBezTo>
                    <a:cubicBezTo>
                      <a:pt x="4" y="19"/>
                      <a:pt x="3" y="8"/>
                      <a:pt x="2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65" name="Freeform 324"/>
              <p:cNvSpPr>
                <a:spLocks noChangeArrowheads="1"/>
              </p:cNvSpPr>
              <p:nvPr/>
            </p:nvSpPr>
            <p:spPr bwMode="auto">
              <a:xfrm>
                <a:off x="5362576" y="5387975"/>
                <a:ext cx="14288" cy="12700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66" name="Freeform 325"/>
              <p:cNvSpPr>
                <a:spLocks noChangeArrowheads="1"/>
              </p:cNvSpPr>
              <p:nvPr/>
            </p:nvSpPr>
            <p:spPr bwMode="auto">
              <a:xfrm>
                <a:off x="5362576" y="5200650"/>
                <a:ext cx="47625" cy="187325"/>
              </a:xfrm>
              <a:custGeom>
                <a:avLst/>
                <a:gdLst>
                  <a:gd name="T0" fmla="*/ 7 w 7"/>
                  <a:gd name="T1" fmla="*/ 0 h 28"/>
                  <a:gd name="T2" fmla="*/ 1 w 7"/>
                  <a:gd name="T3" fmla="*/ 6 h 28"/>
                  <a:gd name="T4" fmla="*/ 2 w 7"/>
                  <a:gd name="T5" fmla="*/ 6 h 28"/>
                  <a:gd name="T6" fmla="*/ 2 w 7"/>
                  <a:gd name="T7" fmla="*/ 16 h 28"/>
                  <a:gd name="T8" fmla="*/ 1 w 7"/>
                  <a:gd name="T9" fmla="*/ 16 h 28"/>
                  <a:gd name="T10" fmla="*/ 1 w 7"/>
                  <a:gd name="T11" fmla="*/ 17 h 28"/>
                  <a:gd name="T12" fmla="*/ 0 w 7"/>
                  <a:gd name="T13" fmla="*/ 17 h 28"/>
                  <a:gd name="T14" fmla="*/ 0 w 7"/>
                  <a:gd name="T15" fmla="*/ 19 h 28"/>
                  <a:gd name="T16" fmla="*/ 0 w 7"/>
                  <a:gd name="T17" fmla="*/ 28 h 28"/>
                  <a:gd name="T18" fmla="*/ 2 w 7"/>
                  <a:gd name="T19" fmla="*/ 28 h 28"/>
                  <a:gd name="T20" fmla="*/ 1 w 7"/>
                  <a:gd name="T21" fmla="*/ 19 h 28"/>
                  <a:gd name="T22" fmla="*/ 1 w 7"/>
                  <a:gd name="T23" fmla="*/ 19 h 28"/>
                  <a:gd name="T24" fmla="*/ 1 w 7"/>
                  <a:gd name="T25" fmla="*/ 19 h 28"/>
                  <a:gd name="T26" fmla="*/ 3 w 7"/>
                  <a:gd name="T27" fmla="*/ 6 h 28"/>
                  <a:gd name="T28" fmla="*/ 7 w 7"/>
                  <a:gd name="T29" fmla="*/ 0 h 28"/>
                  <a:gd name="T30" fmla="*/ 7 w 7"/>
                  <a:gd name="T3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28">
                    <a:moveTo>
                      <a:pt x="7" y="0"/>
                    </a:moveTo>
                    <a:cubicBezTo>
                      <a:pt x="3" y="0"/>
                      <a:pt x="1" y="4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23"/>
                      <a:pt x="0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3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4"/>
                      <a:pt x="4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67" name="Rectangle 326"/>
              <p:cNvSpPr>
                <a:spLocks noChangeArrowheads="1"/>
              </p:cNvSpPr>
              <p:nvPr/>
            </p:nvSpPr>
            <p:spPr bwMode="auto">
              <a:xfrm>
                <a:off x="5362576" y="5308600"/>
                <a:ext cx="7938" cy="6350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8" name="Rectangle 327"/>
              <p:cNvSpPr>
                <a:spLocks noChangeArrowheads="1"/>
              </p:cNvSpPr>
              <p:nvPr/>
            </p:nvSpPr>
            <p:spPr bwMode="auto">
              <a:xfrm>
                <a:off x="5362576" y="5308600"/>
                <a:ext cx="793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9" name="Freeform 328"/>
              <p:cNvSpPr>
                <a:spLocks noChangeArrowheads="1"/>
              </p:cNvSpPr>
              <p:nvPr/>
            </p:nvSpPr>
            <p:spPr bwMode="auto">
              <a:xfrm>
                <a:off x="5362576" y="5241925"/>
                <a:ext cx="14288" cy="66675"/>
              </a:xfrm>
              <a:custGeom>
                <a:avLst/>
                <a:gdLst>
                  <a:gd name="T0" fmla="*/ 2 w 2"/>
                  <a:gd name="T1" fmla="*/ 0 h 10"/>
                  <a:gd name="T2" fmla="*/ 1 w 2"/>
                  <a:gd name="T3" fmla="*/ 0 h 10"/>
                  <a:gd name="T4" fmla="*/ 1 w 2"/>
                  <a:gd name="T5" fmla="*/ 0 h 10"/>
                  <a:gd name="T6" fmla="*/ 0 w 2"/>
                  <a:gd name="T7" fmla="*/ 10 h 10"/>
                  <a:gd name="T8" fmla="*/ 1 w 2"/>
                  <a:gd name="T9" fmla="*/ 10 h 10"/>
                  <a:gd name="T10" fmla="*/ 2 w 2"/>
                  <a:gd name="T11" fmla="*/ 10 h 10"/>
                  <a:gd name="T12" fmla="*/ 2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0" name="Freeform 329"/>
              <p:cNvSpPr>
                <a:spLocks noChangeArrowheads="1"/>
              </p:cNvSpPr>
              <p:nvPr/>
            </p:nvSpPr>
            <p:spPr bwMode="auto">
              <a:xfrm>
                <a:off x="5737226" y="5400675"/>
                <a:ext cx="34925" cy="47625"/>
              </a:xfrm>
              <a:custGeom>
                <a:avLst/>
                <a:gdLst>
                  <a:gd name="T0" fmla="*/ 5 w 5"/>
                  <a:gd name="T1" fmla="*/ 0 h 7"/>
                  <a:gd name="T2" fmla="*/ 3 w 5"/>
                  <a:gd name="T3" fmla="*/ 0 h 7"/>
                  <a:gd name="T4" fmla="*/ 0 w 5"/>
                  <a:gd name="T5" fmla="*/ 5 h 7"/>
                  <a:gd name="T6" fmla="*/ 0 w 5"/>
                  <a:gd name="T7" fmla="*/ 7 h 7"/>
                  <a:gd name="T8" fmla="*/ 5 w 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4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2" y="5"/>
                      <a:pt x="5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1" name="Freeform 330"/>
              <p:cNvSpPr>
                <a:spLocks noChangeArrowheads="1"/>
              </p:cNvSpPr>
              <p:nvPr/>
            </p:nvSpPr>
            <p:spPr bwMode="auto">
              <a:xfrm>
                <a:off x="5757864" y="5387975"/>
                <a:ext cx="14288" cy="12700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2" name="Freeform 331"/>
              <p:cNvSpPr>
                <a:spLocks noChangeArrowheads="1"/>
              </p:cNvSpPr>
              <p:nvPr/>
            </p:nvSpPr>
            <p:spPr bwMode="auto">
              <a:xfrm>
                <a:off x="5764214" y="5321300"/>
                <a:ext cx="74613" cy="66675"/>
              </a:xfrm>
              <a:custGeom>
                <a:avLst/>
                <a:gdLst>
                  <a:gd name="T0" fmla="*/ 11 w 11"/>
                  <a:gd name="T1" fmla="*/ 0 h 10"/>
                  <a:gd name="T2" fmla="*/ 3 w 11"/>
                  <a:gd name="T3" fmla="*/ 5 h 10"/>
                  <a:gd name="T4" fmla="*/ 0 w 11"/>
                  <a:gd name="T5" fmla="*/ 10 h 10"/>
                  <a:gd name="T6" fmla="*/ 1 w 11"/>
                  <a:gd name="T7" fmla="*/ 10 h 10"/>
                  <a:gd name="T8" fmla="*/ 5 w 11"/>
                  <a:gd name="T9" fmla="*/ 5 h 10"/>
                  <a:gd name="T10" fmla="*/ 11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5" y="2"/>
                      <a:pt x="3" y="5"/>
                    </a:cubicBezTo>
                    <a:cubicBezTo>
                      <a:pt x="2" y="7"/>
                      <a:pt x="1" y="9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4" y="7"/>
                      <a:pt x="5" y="5"/>
                    </a:cubicBezTo>
                    <a:cubicBezTo>
                      <a:pt x="6" y="2"/>
                      <a:pt x="9" y="0"/>
                      <a:pt x="11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3" name="Freeform 332"/>
              <p:cNvSpPr>
                <a:spLocks noChangeArrowheads="1"/>
              </p:cNvSpPr>
              <p:nvPr/>
            </p:nvSpPr>
            <p:spPr bwMode="auto">
              <a:xfrm>
                <a:off x="5403851" y="5761038"/>
                <a:ext cx="287338" cy="487363"/>
              </a:xfrm>
              <a:custGeom>
                <a:avLst/>
                <a:gdLst>
                  <a:gd name="T0" fmla="*/ 4 w 181"/>
                  <a:gd name="T1" fmla="*/ 0 h 307"/>
                  <a:gd name="T2" fmla="*/ 0 w 181"/>
                  <a:gd name="T3" fmla="*/ 0 h 307"/>
                  <a:gd name="T4" fmla="*/ 0 w 181"/>
                  <a:gd name="T5" fmla="*/ 307 h 307"/>
                  <a:gd name="T6" fmla="*/ 181 w 181"/>
                  <a:gd name="T7" fmla="*/ 307 h 307"/>
                  <a:gd name="T8" fmla="*/ 4 w 181"/>
                  <a:gd name="T9" fmla="*/ 307 h 307"/>
                  <a:gd name="T10" fmla="*/ 4 w 181"/>
                  <a:gd name="T11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307">
                    <a:moveTo>
                      <a:pt x="4" y="0"/>
                    </a:moveTo>
                    <a:lnTo>
                      <a:pt x="0" y="0"/>
                    </a:lnTo>
                    <a:lnTo>
                      <a:pt x="0" y="307"/>
                    </a:lnTo>
                    <a:lnTo>
                      <a:pt x="181" y="307"/>
                    </a:lnTo>
                    <a:lnTo>
                      <a:pt x="4" y="30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4" name="Freeform 333"/>
              <p:cNvSpPr>
                <a:spLocks noChangeArrowheads="1"/>
              </p:cNvSpPr>
              <p:nvPr/>
            </p:nvSpPr>
            <p:spPr bwMode="auto">
              <a:xfrm>
                <a:off x="5403851" y="5761038"/>
                <a:ext cx="287338" cy="487363"/>
              </a:xfrm>
              <a:custGeom>
                <a:avLst/>
                <a:gdLst>
                  <a:gd name="T0" fmla="*/ 4 w 181"/>
                  <a:gd name="T1" fmla="*/ 0 h 307"/>
                  <a:gd name="T2" fmla="*/ 0 w 181"/>
                  <a:gd name="T3" fmla="*/ 0 h 307"/>
                  <a:gd name="T4" fmla="*/ 0 w 181"/>
                  <a:gd name="T5" fmla="*/ 307 h 307"/>
                  <a:gd name="T6" fmla="*/ 181 w 181"/>
                  <a:gd name="T7" fmla="*/ 307 h 307"/>
                  <a:gd name="T8" fmla="*/ 4 w 181"/>
                  <a:gd name="T9" fmla="*/ 307 h 307"/>
                  <a:gd name="T10" fmla="*/ 4 w 181"/>
                  <a:gd name="T11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307">
                    <a:moveTo>
                      <a:pt x="4" y="0"/>
                    </a:moveTo>
                    <a:lnTo>
                      <a:pt x="0" y="0"/>
                    </a:lnTo>
                    <a:lnTo>
                      <a:pt x="0" y="307"/>
                    </a:lnTo>
                    <a:lnTo>
                      <a:pt x="181" y="307"/>
                    </a:lnTo>
                    <a:lnTo>
                      <a:pt x="4" y="307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5" name="Freeform 334"/>
              <p:cNvSpPr>
                <a:spLocks noChangeArrowheads="1"/>
              </p:cNvSpPr>
              <p:nvPr/>
            </p:nvSpPr>
            <p:spPr bwMode="auto">
              <a:xfrm>
                <a:off x="5383214" y="5648325"/>
                <a:ext cx="26988" cy="112713"/>
              </a:xfrm>
              <a:custGeom>
                <a:avLst/>
                <a:gdLst>
                  <a:gd name="T0" fmla="*/ 8 w 17"/>
                  <a:gd name="T1" fmla="*/ 0 h 71"/>
                  <a:gd name="T2" fmla="*/ 0 w 17"/>
                  <a:gd name="T3" fmla="*/ 0 h 71"/>
                  <a:gd name="T4" fmla="*/ 0 w 17"/>
                  <a:gd name="T5" fmla="*/ 71 h 71"/>
                  <a:gd name="T6" fmla="*/ 13 w 17"/>
                  <a:gd name="T7" fmla="*/ 71 h 71"/>
                  <a:gd name="T8" fmla="*/ 17 w 17"/>
                  <a:gd name="T9" fmla="*/ 71 h 71"/>
                  <a:gd name="T10" fmla="*/ 8 w 17"/>
                  <a:gd name="T11" fmla="*/ 71 h 71"/>
                  <a:gd name="T12" fmla="*/ 8 w 17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71">
                    <a:moveTo>
                      <a:pt x="8" y="0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13" y="71"/>
                    </a:lnTo>
                    <a:lnTo>
                      <a:pt x="17" y="71"/>
                    </a:lnTo>
                    <a:lnTo>
                      <a:pt x="8" y="7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6" name="Freeform 335"/>
              <p:cNvSpPr>
                <a:spLocks noChangeArrowheads="1"/>
              </p:cNvSpPr>
              <p:nvPr/>
            </p:nvSpPr>
            <p:spPr bwMode="auto">
              <a:xfrm>
                <a:off x="5383214" y="5648325"/>
                <a:ext cx="26988" cy="112713"/>
              </a:xfrm>
              <a:custGeom>
                <a:avLst/>
                <a:gdLst>
                  <a:gd name="T0" fmla="*/ 8 w 17"/>
                  <a:gd name="T1" fmla="*/ 0 h 71"/>
                  <a:gd name="T2" fmla="*/ 0 w 17"/>
                  <a:gd name="T3" fmla="*/ 0 h 71"/>
                  <a:gd name="T4" fmla="*/ 0 w 17"/>
                  <a:gd name="T5" fmla="*/ 71 h 71"/>
                  <a:gd name="T6" fmla="*/ 13 w 17"/>
                  <a:gd name="T7" fmla="*/ 71 h 71"/>
                  <a:gd name="T8" fmla="*/ 17 w 17"/>
                  <a:gd name="T9" fmla="*/ 71 h 71"/>
                  <a:gd name="T10" fmla="*/ 8 w 17"/>
                  <a:gd name="T11" fmla="*/ 71 h 71"/>
                  <a:gd name="T12" fmla="*/ 8 w 17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71">
                    <a:moveTo>
                      <a:pt x="8" y="0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13" y="71"/>
                    </a:lnTo>
                    <a:lnTo>
                      <a:pt x="17" y="71"/>
                    </a:lnTo>
                    <a:lnTo>
                      <a:pt x="8" y="71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7" name="Freeform 336"/>
              <p:cNvSpPr>
                <a:spLocks noChangeArrowheads="1"/>
              </p:cNvSpPr>
              <p:nvPr/>
            </p:nvSpPr>
            <p:spPr bwMode="auto">
              <a:xfrm>
                <a:off x="5370514" y="4960938"/>
                <a:ext cx="514350" cy="687388"/>
              </a:xfrm>
              <a:custGeom>
                <a:avLst/>
                <a:gdLst>
                  <a:gd name="T0" fmla="*/ 2 w 77"/>
                  <a:gd name="T1" fmla="*/ 42 h 103"/>
                  <a:gd name="T2" fmla="*/ 7 w 77"/>
                  <a:gd name="T3" fmla="*/ 36 h 103"/>
                  <a:gd name="T4" fmla="*/ 13 w 77"/>
                  <a:gd name="T5" fmla="*/ 42 h 103"/>
                  <a:gd name="T6" fmla="*/ 13 w 77"/>
                  <a:gd name="T7" fmla="*/ 51 h 103"/>
                  <a:gd name="T8" fmla="*/ 14 w 77"/>
                  <a:gd name="T9" fmla="*/ 36 h 103"/>
                  <a:gd name="T10" fmla="*/ 20 w 77"/>
                  <a:gd name="T11" fmla="*/ 30 h 103"/>
                  <a:gd name="T12" fmla="*/ 26 w 77"/>
                  <a:gd name="T13" fmla="*/ 37 h 103"/>
                  <a:gd name="T14" fmla="*/ 27 w 77"/>
                  <a:gd name="T15" fmla="*/ 51 h 103"/>
                  <a:gd name="T16" fmla="*/ 28 w 77"/>
                  <a:gd name="T17" fmla="*/ 28 h 103"/>
                  <a:gd name="T18" fmla="*/ 34 w 77"/>
                  <a:gd name="T19" fmla="*/ 21 h 103"/>
                  <a:gd name="T20" fmla="*/ 38 w 77"/>
                  <a:gd name="T21" fmla="*/ 28 h 103"/>
                  <a:gd name="T22" fmla="*/ 40 w 77"/>
                  <a:gd name="T23" fmla="*/ 52 h 103"/>
                  <a:gd name="T24" fmla="*/ 43 w 77"/>
                  <a:gd name="T25" fmla="*/ 12 h 103"/>
                  <a:gd name="T26" fmla="*/ 48 w 77"/>
                  <a:gd name="T27" fmla="*/ 0 h 103"/>
                  <a:gd name="T28" fmla="*/ 54 w 77"/>
                  <a:gd name="T29" fmla="*/ 11 h 103"/>
                  <a:gd name="T30" fmla="*/ 55 w 77"/>
                  <a:gd name="T31" fmla="*/ 73 h 103"/>
                  <a:gd name="T32" fmla="*/ 64 w 77"/>
                  <a:gd name="T33" fmla="*/ 59 h 103"/>
                  <a:gd name="T34" fmla="*/ 74 w 77"/>
                  <a:gd name="T35" fmla="*/ 54 h 103"/>
                  <a:gd name="T36" fmla="*/ 75 w 77"/>
                  <a:gd name="T37" fmla="*/ 66 h 103"/>
                  <a:gd name="T38" fmla="*/ 57 w 77"/>
                  <a:gd name="T39" fmla="*/ 91 h 103"/>
                  <a:gd name="T40" fmla="*/ 49 w 77"/>
                  <a:gd name="T41" fmla="*/ 103 h 103"/>
                  <a:gd name="T42" fmla="*/ 8 w 77"/>
                  <a:gd name="T43" fmla="*/ 103 h 103"/>
                  <a:gd name="T44" fmla="*/ 4 w 77"/>
                  <a:gd name="T45" fmla="*/ 90 h 103"/>
                  <a:gd name="T46" fmla="*/ 0 w 77"/>
                  <a:gd name="T47" fmla="*/ 55 h 103"/>
                  <a:gd name="T48" fmla="*/ 2 w 77"/>
                  <a:gd name="T49" fmla="*/ 4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7" h="103">
                    <a:moveTo>
                      <a:pt x="2" y="42"/>
                    </a:moveTo>
                    <a:cubicBezTo>
                      <a:pt x="2" y="40"/>
                      <a:pt x="4" y="36"/>
                      <a:pt x="7" y="36"/>
                    </a:cubicBezTo>
                    <a:cubicBezTo>
                      <a:pt x="11" y="36"/>
                      <a:pt x="13" y="40"/>
                      <a:pt x="13" y="42"/>
                    </a:cubicBezTo>
                    <a:cubicBezTo>
                      <a:pt x="13" y="44"/>
                      <a:pt x="13" y="48"/>
                      <a:pt x="13" y="51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4"/>
                      <a:pt x="17" y="30"/>
                      <a:pt x="20" y="30"/>
                    </a:cubicBezTo>
                    <a:cubicBezTo>
                      <a:pt x="24" y="30"/>
                      <a:pt x="26" y="35"/>
                      <a:pt x="26" y="37"/>
                    </a:cubicBezTo>
                    <a:cubicBezTo>
                      <a:pt x="26" y="40"/>
                      <a:pt x="26" y="47"/>
                      <a:pt x="27" y="51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4"/>
                      <a:pt x="30" y="20"/>
                      <a:pt x="34" y="21"/>
                    </a:cubicBezTo>
                    <a:cubicBezTo>
                      <a:pt x="36" y="21"/>
                      <a:pt x="38" y="24"/>
                      <a:pt x="38" y="28"/>
                    </a:cubicBezTo>
                    <a:cubicBezTo>
                      <a:pt x="38" y="34"/>
                      <a:pt x="40" y="46"/>
                      <a:pt x="40" y="5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5"/>
                      <a:pt x="44" y="0"/>
                      <a:pt x="48" y="0"/>
                    </a:cubicBezTo>
                    <a:cubicBezTo>
                      <a:pt x="52" y="0"/>
                      <a:pt x="54" y="6"/>
                      <a:pt x="54" y="11"/>
                    </a:cubicBezTo>
                    <a:cubicBezTo>
                      <a:pt x="55" y="32"/>
                      <a:pt x="55" y="73"/>
                      <a:pt x="55" y="73"/>
                    </a:cubicBezTo>
                    <a:cubicBezTo>
                      <a:pt x="55" y="73"/>
                      <a:pt x="59" y="68"/>
                      <a:pt x="64" y="59"/>
                    </a:cubicBezTo>
                    <a:cubicBezTo>
                      <a:pt x="66" y="54"/>
                      <a:pt x="71" y="53"/>
                      <a:pt x="74" y="54"/>
                    </a:cubicBezTo>
                    <a:cubicBezTo>
                      <a:pt x="77" y="56"/>
                      <a:pt x="77" y="62"/>
                      <a:pt x="75" y="66"/>
                    </a:cubicBezTo>
                    <a:cubicBezTo>
                      <a:pt x="68" y="77"/>
                      <a:pt x="65" y="83"/>
                      <a:pt x="57" y="91"/>
                    </a:cubicBezTo>
                    <a:cubicBezTo>
                      <a:pt x="52" y="95"/>
                      <a:pt x="49" y="103"/>
                      <a:pt x="49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7" y="94"/>
                      <a:pt x="5" y="94"/>
                      <a:pt x="4" y="90"/>
                    </a:cubicBezTo>
                    <a:cubicBezTo>
                      <a:pt x="1" y="82"/>
                      <a:pt x="0" y="55"/>
                      <a:pt x="0" y="55"/>
                    </a:cubicBezTo>
                    <a:cubicBezTo>
                      <a:pt x="2" y="42"/>
                      <a:pt x="2" y="42"/>
                      <a:pt x="2" y="42"/>
                    </a:cubicBezTo>
                  </a:path>
                </a:pathLst>
              </a:custGeom>
              <a:solidFill>
                <a:srgbClr val="FDE9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78" name="Rectangle 337"/>
              <p:cNvSpPr>
                <a:spLocks noChangeArrowheads="1"/>
              </p:cNvSpPr>
              <p:nvPr/>
            </p:nvSpPr>
            <p:spPr bwMode="auto">
              <a:xfrm>
                <a:off x="5410201" y="5661025"/>
                <a:ext cx="287338" cy="58737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9" name="Rectangle 338"/>
              <p:cNvSpPr>
                <a:spLocks noChangeArrowheads="1"/>
              </p:cNvSpPr>
              <p:nvPr/>
            </p:nvSpPr>
            <p:spPr bwMode="auto">
              <a:xfrm>
                <a:off x="5410201" y="5661025"/>
                <a:ext cx="287338" cy="587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0" name="Rectangle 339"/>
              <p:cNvSpPr>
                <a:spLocks noChangeArrowheads="1"/>
              </p:cNvSpPr>
              <p:nvPr/>
            </p:nvSpPr>
            <p:spPr bwMode="auto">
              <a:xfrm>
                <a:off x="5395914" y="5648325"/>
                <a:ext cx="301625" cy="112713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1" name="Rectangle 340"/>
              <p:cNvSpPr>
                <a:spLocks noChangeArrowheads="1"/>
              </p:cNvSpPr>
              <p:nvPr/>
            </p:nvSpPr>
            <p:spPr bwMode="auto">
              <a:xfrm>
                <a:off x="5395914" y="5648325"/>
                <a:ext cx="301625" cy="112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2" name="Oval 341"/>
              <p:cNvSpPr>
                <a:spLocks noChangeArrowheads="1"/>
              </p:cNvSpPr>
              <p:nvPr/>
            </p:nvSpPr>
            <p:spPr bwMode="auto">
              <a:xfrm>
                <a:off x="5410201" y="5708650"/>
                <a:ext cx="33338" cy="39688"/>
              </a:xfrm>
              <a:prstGeom prst="ellipse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3" name="Freeform 342"/>
              <p:cNvSpPr>
                <a:spLocks noEditPoints="1" noChangeArrowheads="1"/>
              </p:cNvSpPr>
              <p:nvPr/>
            </p:nvSpPr>
            <p:spPr bwMode="auto">
              <a:xfrm>
                <a:off x="5543551" y="52085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22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84" name="Freeform 343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0" cy="2698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  <a:gd name="T8" fmla="*/ 0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</a:path>
                </a:pathLst>
              </a:custGeom>
              <a:solidFill>
                <a:srgbClr val="C6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85" name="Oval 344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588" cy="1588"/>
              </a:xfrm>
              <a:prstGeom prst="ellipse">
                <a:avLst/>
              </a:prstGeom>
              <a:solidFill>
                <a:srgbClr val="7374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6" name="Freeform 345"/>
              <p:cNvSpPr>
                <a:spLocks noChangeArrowheads="1"/>
              </p:cNvSpPr>
              <p:nvPr/>
            </p:nvSpPr>
            <p:spPr bwMode="auto">
              <a:xfrm>
                <a:off x="5543551" y="5208588"/>
                <a:ext cx="0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22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87" name="Freeform 346"/>
              <p:cNvSpPr>
                <a:spLocks noChangeArrowheads="1"/>
              </p:cNvSpPr>
              <p:nvPr/>
            </p:nvSpPr>
            <p:spPr bwMode="auto">
              <a:xfrm>
                <a:off x="5543551" y="5241925"/>
                <a:ext cx="0" cy="12700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solidFill>
                <a:srgbClr val="222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88" name="Freeform 347"/>
              <p:cNvSpPr>
                <a:spLocks noChangeArrowheads="1"/>
              </p:cNvSpPr>
              <p:nvPr/>
            </p:nvSpPr>
            <p:spPr bwMode="auto">
              <a:xfrm>
                <a:off x="5543551" y="5254625"/>
                <a:ext cx="6350" cy="33338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5 h 5"/>
                  <a:gd name="T8" fmla="*/ 0 w 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2"/>
                      <a:pt x="0" y="0"/>
                    </a:cubicBezTo>
                  </a:path>
                </a:pathLst>
              </a:custGeom>
              <a:solidFill>
                <a:srgbClr val="1616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89" name="Freeform 348"/>
              <p:cNvSpPr>
                <a:spLocks noChangeArrowheads="1"/>
              </p:cNvSpPr>
              <p:nvPr/>
            </p:nvSpPr>
            <p:spPr bwMode="auto">
              <a:xfrm>
                <a:off x="5370514" y="5160963"/>
                <a:ext cx="179388" cy="487363"/>
              </a:xfrm>
              <a:custGeom>
                <a:avLst/>
                <a:gdLst>
                  <a:gd name="T0" fmla="*/ 20 w 27"/>
                  <a:gd name="T1" fmla="*/ 0 h 73"/>
                  <a:gd name="T2" fmla="*/ 17 w 27"/>
                  <a:gd name="T3" fmla="*/ 1 h 73"/>
                  <a:gd name="T4" fmla="*/ 14 w 27"/>
                  <a:gd name="T5" fmla="*/ 6 h 73"/>
                  <a:gd name="T6" fmla="*/ 14 w 27"/>
                  <a:gd name="T7" fmla="*/ 8 h 73"/>
                  <a:gd name="T8" fmla="*/ 13 w 27"/>
                  <a:gd name="T9" fmla="*/ 21 h 73"/>
                  <a:gd name="T10" fmla="*/ 13 w 27"/>
                  <a:gd name="T11" fmla="*/ 13 h 73"/>
                  <a:gd name="T12" fmla="*/ 13 w 27"/>
                  <a:gd name="T13" fmla="*/ 12 h 73"/>
                  <a:gd name="T14" fmla="*/ 13 w 27"/>
                  <a:gd name="T15" fmla="*/ 12 h 73"/>
                  <a:gd name="T16" fmla="*/ 12 w 27"/>
                  <a:gd name="T17" fmla="*/ 11 h 73"/>
                  <a:gd name="T18" fmla="*/ 7 w 27"/>
                  <a:gd name="T19" fmla="*/ 6 h 73"/>
                  <a:gd name="T20" fmla="*/ 6 w 27"/>
                  <a:gd name="T21" fmla="*/ 6 h 73"/>
                  <a:gd name="T22" fmla="*/ 2 w 27"/>
                  <a:gd name="T23" fmla="*/ 12 h 73"/>
                  <a:gd name="T24" fmla="*/ 0 w 27"/>
                  <a:gd name="T25" fmla="*/ 25 h 73"/>
                  <a:gd name="T26" fmla="*/ 4 w 27"/>
                  <a:gd name="T27" fmla="*/ 60 h 73"/>
                  <a:gd name="T28" fmla="*/ 8 w 27"/>
                  <a:gd name="T29" fmla="*/ 73 h 73"/>
                  <a:gd name="T30" fmla="*/ 8 w 27"/>
                  <a:gd name="T31" fmla="*/ 73 h 73"/>
                  <a:gd name="T32" fmla="*/ 8 w 27"/>
                  <a:gd name="T33" fmla="*/ 73 h 73"/>
                  <a:gd name="T34" fmla="*/ 27 w 27"/>
                  <a:gd name="T35" fmla="*/ 73 h 73"/>
                  <a:gd name="T36" fmla="*/ 27 w 27"/>
                  <a:gd name="T37" fmla="*/ 19 h 73"/>
                  <a:gd name="T38" fmla="*/ 26 w 27"/>
                  <a:gd name="T39" fmla="*/ 14 h 73"/>
                  <a:gd name="T40" fmla="*/ 26 w 27"/>
                  <a:gd name="T41" fmla="*/ 12 h 73"/>
                  <a:gd name="T42" fmla="*/ 26 w 27"/>
                  <a:gd name="T43" fmla="*/ 8 h 73"/>
                  <a:gd name="T44" fmla="*/ 26 w 27"/>
                  <a:gd name="T45" fmla="*/ 8 h 73"/>
                  <a:gd name="T46" fmla="*/ 26 w 27"/>
                  <a:gd name="T47" fmla="*/ 7 h 73"/>
                  <a:gd name="T48" fmla="*/ 26 w 27"/>
                  <a:gd name="T49" fmla="*/ 7 h 73"/>
                  <a:gd name="T50" fmla="*/ 26 w 27"/>
                  <a:gd name="T51" fmla="*/ 7 h 73"/>
                  <a:gd name="T52" fmla="*/ 26 w 27"/>
                  <a:gd name="T53" fmla="*/ 7 h 73"/>
                  <a:gd name="T54" fmla="*/ 26 w 27"/>
                  <a:gd name="T55" fmla="*/ 7 h 73"/>
                  <a:gd name="T56" fmla="*/ 26 w 27"/>
                  <a:gd name="T57" fmla="*/ 7 h 73"/>
                  <a:gd name="T58" fmla="*/ 26 w 27"/>
                  <a:gd name="T59" fmla="*/ 7 h 73"/>
                  <a:gd name="T60" fmla="*/ 23 w 27"/>
                  <a:gd name="T61" fmla="*/ 1 h 73"/>
                  <a:gd name="T62" fmla="*/ 23 w 27"/>
                  <a:gd name="T63" fmla="*/ 1 h 73"/>
                  <a:gd name="T64" fmla="*/ 20 w 27"/>
                  <a:gd name="T6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73">
                    <a:moveTo>
                      <a:pt x="20" y="0"/>
                    </a:moveTo>
                    <a:cubicBezTo>
                      <a:pt x="19" y="0"/>
                      <a:pt x="18" y="1"/>
                      <a:pt x="17" y="1"/>
                    </a:cubicBezTo>
                    <a:cubicBezTo>
                      <a:pt x="15" y="3"/>
                      <a:pt x="14" y="5"/>
                      <a:pt x="14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19"/>
                      <a:pt x="13" y="15"/>
                      <a:pt x="13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2" y="9"/>
                      <a:pt x="10" y="6"/>
                      <a:pt x="7" y="6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3" y="7"/>
                      <a:pt x="2" y="10"/>
                      <a:pt x="2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1" y="52"/>
                      <a:pt x="4" y="60"/>
                    </a:cubicBezTo>
                    <a:cubicBezTo>
                      <a:pt x="5" y="64"/>
                      <a:pt x="7" y="64"/>
                      <a:pt x="8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7"/>
                      <a:pt x="26" y="16"/>
                      <a:pt x="26" y="14"/>
                    </a:cubicBezTo>
                    <a:cubicBezTo>
                      <a:pt x="26" y="14"/>
                      <a:pt x="26" y="13"/>
                      <a:pt x="26" y="12"/>
                    </a:cubicBezTo>
                    <a:cubicBezTo>
                      <a:pt x="26" y="11"/>
                      <a:pt x="26" y="10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5"/>
                      <a:pt x="25" y="3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1" y="0"/>
                      <a:pt x="20" y="0"/>
                    </a:cubicBezTo>
                  </a:path>
                </a:pathLst>
              </a:custGeom>
              <a:solidFill>
                <a:srgbClr val="CFC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90" name="Rectangle 349"/>
              <p:cNvSpPr>
                <a:spLocks noChangeArrowheads="1"/>
              </p:cNvSpPr>
              <p:nvPr/>
            </p:nvSpPr>
            <p:spPr bwMode="auto">
              <a:xfrm>
                <a:off x="5410201" y="5761038"/>
                <a:ext cx="139700" cy="487363"/>
              </a:xfrm>
              <a:prstGeom prst="rect">
                <a:avLst/>
              </a:pr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1" name="Rectangle 350"/>
              <p:cNvSpPr>
                <a:spLocks noChangeArrowheads="1"/>
              </p:cNvSpPr>
              <p:nvPr/>
            </p:nvSpPr>
            <p:spPr bwMode="auto">
              <a:xfrm>
                <a:off x="5410201" y="5761038"/>
                <a:ext cx="139700" cy="487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2" name="Freeform 351"/>
              <p:cNvSpPr>
                <a:spLocks noEditPoints="1" noChangeArrowheads="1"/>
              </p:cNvSpPr>
              <p:nvPr/>
            </p:nvSpPr>
            <p:spPr bwMode="auto">
              <a:xfrm>
                <a:off x="5395914" y="5648325"/>
                <a:ext cx="153988" cy="112713"/>
              </a:xfrm>
              <a:custGeom>
                <a:avLst/>
                <a:gdLst>
                  <a:gd name="T0" fmla="*/ 5 w 23"/>
                  <a:gd name="T1" fmla="*/ 15 h 17"/>
                  <a:gd name="T2" fmla="*/ 2 w 23"/>
                  <a:gd name="T3" fmla="*/ 12 h 17"/>
                  <a:gd name="T4" fmla="*/ 5 w 23"/>
                  <a:gd name="T5" fmla="*/ 9 h 17"/>
                  <a:gd name="T6" fmla="*/ 7 w 23"/>
                  <a:gd name="T7" fmla="*/ 12 h 17"/>
                  <a:gd name="T8" fmla="*/ 5 w 23"/>
                  <a:gd name="T9" fmla="*/ 15 h 17"/>
                  <a:gd name="T10" fmla="*/ 23 w 23"/>
                  <a:gd name="T11" fmla="*/ 0 h 17"/>
                  <a:gd name="T12" fmla="*/ 4 w 23"/>
                  <a:gd name="T13" fmla="*/ 0 h 17"/>
                  <a:gd name="T14" fmla="*/ 0 w 23"/>
                  <a:gd name="T15" fmla="*/ 0 h 17"/>
                  <a:gd name="T16" fmla="*/ 0 w 23"/>
                  <a:gd name="T17" fmla="*/ 17 h 17"/>
                  <a:gd name="T18" fmla="*/ 2 w 23"/>
                  <a:gd name="T19" fmla="*/ 17 h 17"/>
                  <a:gd name="T20" fmla="*/ 23 w 23"/>
                  <a:gd name="T21" fmla="*/ 17 h 17"/>
                  <a:gd name="T22" fmla="*/ 23 w 23"/>
                  <a:gd name="T2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17">
                    <a:moveTo>
                      <a:pt x="5" y="15"/>
                    </a:moveTo>
                    <a:cubicBezTo>
                      <a:pt x="3" y="15"/>
                      <a:pt x="2" y="14"/>
                      <a:pt x="2" y="12"/>
                    </a:cubicBezTo>
                    <a:cubicBezTo>
                      <a:pt x="2" y="11"/>
                      <a:pt x="3" y="9"/>
                      <a:pt x="5" y="9"/>
                    </a:cubicBezTo>
                    <a:cubicBezTo>
                      <a:pt x="6" y="9"/>
                      <a:pt x="7" y="11"/>
                      <a:pt x="7" y="12"/>
                    </a:cubicBezTo>
                    <a:cubicBezTo>
                      <a:pt x="7" y="14"/>
                      <a:pt x="6" y="15"/>
                      <a:pt x="5" y="15"/>
                    </a:cubicBezTo>
                    <a:moveTo>
                      <a:pt x="2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D1D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593" name="Oval 352"/>
              <p:cNvSpPr>
                <a:spLocks noChangeArrowheads="1"/>
              </p:cNvSpPr>
              <p:nvPr/>
            </p:nvSpPr>
            <p:spPr bwMode="auto">
              <a:xfrm>
                <a:off x="5410201" y="5708650"/>
                <a:ext cx="33338" cy="39688"/>
              </a:xfrm>
              <a:prstGeom prst="ellipse">
                <a:avLst/>
              </a:pr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42" name="组合 808"/>
            <p:cNvGrpSpPr>
              <a:grpSpLocks/>
            </p:cNvGrpSpPr>
            <p:nvPr/>
          </p:nvGrpSpPr>
          <p:grpSpPr bwMode="auto">
            <a:xfrm>
              <a:off x="4914901" y="2441575"/>
              <a:ext cx="2409825" cy="1873251"/>
              <a:chOff x="4914901" y="2441575"/>
              <a:chExt cx="2409825" cy="1873251"/>
            </a:xfrm>
          </p:grpSpPr>
          <p:sp>
            <p:nvSpPr>
              <p:cNvPr id="1208" name="Freeform 353"/>
              <p:cNvSpPr>
                <a:spLocks noChangeArrowheads="1"/>
              </p:cNvSpPr>
              <p:nvPr/>
            </p:nvSpPr>
            <p:spPr bwMode="auto">
              <a:xfrm>
                <a:off x="4914901" y="2454275"/>
                <a:ext cx="2395538" cy="1860550"/>
              </a:xfrm>
              <a:custGeom>
                <a:avLst/>
                <a:gdLst>
                  <a:gd name="T0" fmla="*/ 343 w 358"/>
                  <a:gd name="T1" fmla="*/ 0 h 279"/>
                  <a:gd name="T2" fmla="*/ 15 w 358"/>
                  <a:gd name="T3" fmla="*/ 0 h 279"/>
                  <a:gd name="T4" fmla="*/ 0 w 358"/>
                  <a:gd name="T5" fmla="*/ 15 h 279"/>
                  <a:gd name="T6" fmla="*/ 0 w 358"/>
                  <a:gd name="T7" fmla="*/ 186 h 279"/>
                  <a:gd name="T8" fmla="*/ 0 w 358"/>
                  <a:gd name="T9" fmla="*/ 198 h 279"/>
                  <a:gd name="T10" fmla="*/ 0 w 358"/>
                  <a:gd name="T11" fmla="*/ 200 h 279"/>
                  <a:gd name="T12" fmla="*/ 0 w 358"/>
                  <a:gd name="T13" fmla="*/ 200 h 279"/>
                  <a:gd name="T14" fmla="*/ 18 w 358"/>
                  <a:gd name="T15" fmla="*/ 217 h 279"/>
                  <a:gd name="T16" fmla="*/ 142 w 358"/>
                  <a:gd name="T17" fmla="*/ 217 h 279"/>
                  <a:gd name="T18" fmla="*/ 142 w 358"/>
                  <a:gd name="T19" fmla="*/ 262 h 279"/>
                  <a:gd name="T20" fmla="*/ 109 w 358"/>
                  <a:gd name="T21" fmla="*/ 262 h 279"/>
                  <a:gd name="T22" fmla="*/ 109 w 358"/>
                  <a:gd name="T23" fmla="*/ 279 h 279"/>
                  <a:gd name="T24" fmla="*/ 205 w 358"/>
                  <a:gd name="T25" fmla="*/ 279 h 279"/>
                  <a:gd name="T26" fmla="*/ 205 w 358"/>
                  <a:gd name="T27" fmla="*/ 244 h 279"/>
                  <a:gd name="T28" fmla="*/ 206 w 358"/>
                  <a:gd name="T29" fmla="*/ 244 h 279"/>
                  <a:gd name="T30" fmla="*/ 206 w 358"/>
                  <a:gd name="T31" fmla="*/ 243 h 279"/>
                  <a:gd name="T32" fmla="*/ 208 w 358"/>
                  <a:gd name="T33" fmla="*/ 243 h 279"/>
                  <a:gd name="T34" fmla="*/ 208 w 358"/>
                  <a:gd name="T35" fmla="*/ 279 h 279"/>
                  <a:gd name="T36" fmla="*/ 249 w 358"/>
                  <a:gd name="T37" fmla="*/ 279 h 279"/>
                  <a:gd name="T38" fmla="*/ 249 w 358"/>
                  <a:gd name="T39" fmla="*/ 262 h 279"/>
                  <a:gd name="T40" fmla="*/ 217 w 358"/>
                  <a:gd name="T41" fmla="*/ 262 h 279"/>
                  <a:gd name="T42" fmla="*/ 217 w 358"/>
                  <a:gd name="T43" fmla="*/ 217 h 279"/>
                  <a:gd name="T44" fmla="*/ 339 w 358"/>
                  <a:gd name="T45" fmla="*/ 217 h 279"/>
                  <a:gd name="T46" fmla="*/ 357 w 358"/>
                  <a:gd name="T47" fmla="*/ 200 h 279"/>
                  <a:gd name="T48" fmla="*/ 357 w 358"/>
                  <a:gd name="T49" fmla="*/ 200 h 279"/>
                  <a:gd name="T50" fmla="*/ 357 w 358"/>
                  <a:gd name="T51" fmla="*/ 198 h 279"/>
                  <a:gd name="T52" fmla="*/ 358 w 358"/>
                  <a:gd name="T53" fmla="*/ 186 h 279"/>
                  <a:gd name="T54" fmla="*/ 358 w 358"/>
                  <a:gd name="T55" fmla="*/ 15 h 279"/>
                  <a:gd name="T56" fmla="*/ 343 w 358"/>
                  <a:gd name="T5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8" h="279">
                    <a:moveTo>
                      <a:pt x="34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5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93"/>
                      <a:pt x="0" y="198"/>
                      <a:pt x="0" y="198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" y="210"/>
                      <a:pt x="8" y="217"/>
                      <a:pt x="18" y="217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42" y="262"/>
                      <a:pt x="142" y="262"/>
                      <a:pt x="142" y="262"/>
                    </a:cubicBezTo>
                    <a:cubicBezTo>
                      <a:pt x="109" y="262"/>
                      <a:pt x="109" y="262"/>
                      <a:pt x="109" y="262"/>
                    </a:cubicBezTo>
                    <a:cubicBezTo>
                      <a:pt x="109" y="279"/>
                      <a:pt x="109" y="279"/>
                      <a:pt x="109" y="279"/>
                    </a:cubicBezTo>
                    <a:cubicBezTo>
                      <a:pt x="205" y="279"/>
                      <a:pt x="205" y="279"/>
                      <a:pt x="205" y="279"/>
                    </a:cubicBezTo>
                    <a:cubicBezTo>
                      <a:pt x="205" y="244"/>
                      <a:pt x="205" y="244"/>
                      <a:pt x="205" y="244"/>
                    </a:cubicBezTo>
                    <a:cubicBezTo>
                      <a:pt x="206" y="244"/>
                      <a:pt x="206" y="244"/>
                      <a:pt x="206" y="244"/>
                    </a:cubicBezTo>
                    <a:cubicBezTo>
                      <a:pt x="206" y="243"/>
                      <a:pt x="206" y="243"/>
                      <a:pt x="206" y="243"/>
                    </a:cubicBezTo>
                    <a:cubicBezTo>
                      <a:pt x="208" y="243"/>
                      <a:pt x="208" y="243"/>
                      <a:pt x="208" y="243"/>
                    </a:cubicBezTo>
                    <a:cubicBezTo>
                      <a:pt x="208" y="279"/>
                      <a:pt x="208" y="279"/>
                      <a:pt x="208" y="279"/>
                    </a:cubicBezTo>
                    <a:cubicBezTo>
                      <a:pt x="249" y="279"/>
                      <a:pt x="249" y="279"/>
                      <a:pt x="249" y="279"/>
                    </a:cubicBezTo>
                    <a:cubicBezTo>
                      <a:pt x="249" y="262"/>
                      <a:pt x="249" y="262"/>
                      <a:pt x="249" y="262"/>
                    </a:cubicBezTo>
                    <a:cubicBezTo>
                      <a:pt x="217" y="262"/>
                      <a:pt x="217" y="262"/>
                      <a:pt x="217" y="262"/>
                    </a:cubicBezTo>
                    <a:cubicBezTo>
                      <a:pt x="217" y="217"/>
                      <a:pt x="217" y="217"/>
                      <a:pt x="217" y="217"/>
                    </a:cubicBezTo>
                    <a:cubicBezTo>
                      <a:pt x="339" y="217"/>
                      <a:pt x="339" y="217"/>
                      <a:pt x="339" y="217"/>
                    </a:cubicBezTo>
                    <a:cubicBezTo>
                      <a:pt x="349" y="217"/>
                      <a:pt x="357" y="210"/>
                      <a:pt x="357" y="200"/>
                    </a:cubicBezTo>
                    <a:cubicBezTo>
                      <a:pt x="357" y="200"/>
                      <a:pt x="357" y="200"/>
                      <a:pt x="357" y="200"/>
                    </a:cubicBezTo>
                    <a:cubicBezTo>
                      <a:pt x="357" y="198"/>
                      <a:pt x="357" y="198"/>
                      <a:pt x="357" y="198"/>
                    </a:cubicBezTo>
                    <a:cubicBezTo>
                      <a:pt x="357" y="198"/>
                      <a:pt x="358" y="193"/>
                      <a:pt x="358" y="186"/>
                    </a:cubicBezTo>
                    <a:cubicBezTo>
                      <a:pt x="358" y="15"/>
                      <a:pt x="358" y="15"/>
                      <a:pt x="358" y="15"/>
                    </a:cubicBezTo>
                    <a:cubicBezTo>
                      <a:pt x="358" y="6"/>
                      <a:pt x="351" y="0"/>
                      <a:pt x="343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9" name="Rectangle 354"/>
              <p:cNvSpPr>
                <a:spLocks noChangeArrowheads="1"/>
              </p:cNvSpPr>
              <p:nvPr/>
            </p:nvSpPr>
            <p:spPr bwMode="auto">
              <a:xfrm>
                <a:off x="6286501" y="4081463"/>
                <a:ext cx="6350" cy="233363"/>
              </a:xfrm>
              <a:prstGeom prst="rect">
                <a:avLst/>
              </a:pr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0" name="Rectangle 355"/>
              <p:cNvSpPr>
                <a:spLocks noChangeArrowheads="1"/>
              </p:cNvSpPr>
              <p:nvPr/>
            </p:nvSpPr>
            <p:spPr bwMode="auto">
              <a:xfrm>
                <a:off x="6286501" y="4081463"/>
                <a:ext cx="6350" cy="233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1" name="Freeform 356"/>
              <p:cNvSpPr>
                <a:spLocks noChangeArrowheads="1"/>
              </p:cNvSpPr>
              <p:nvPr/>
            </p:nvSpPr>
            <p:spPr bwMode="auto">
              <a:xfrm>
                <a:off x="6292851" y="4075113"/>
                <a:ext cx="14288" cy="239713"/>
              </a:xfrm>
              <a:custGeom>
                <a:avLst/>
                <a:gdLst>
                  <a:gd name="T0" fmla="*/ 9 w 9"/>
                  <a:gd name="T1" fmla="*/ 0 h 151"/>
                  <a:gd name="T2" fmla="*/ 0 w 9"/>
                  <a:gd name="T3" fmla="*/ 0 h 151"/>
                  <a:gd name="T4" fmla="*/ 0 w 9"/>
                  <a:gd name="T5" fmla="*/ 4 h 151"/>
                  <a:gd name="T6" fmla="*/ 0 w 9"/>
                  <a:gd name="T7" fmla="*/ 151 h 151"/>
                  <a:gd name="T8" fmla="*/ 9 w 9"/>
                  <a:gd name="T9" fmla="*/ 151 h 151"/>
                  <a:gd name="T10" fmla="*/ 9 w 9"/>
                  <a:gd name="T1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1">
                    <a:moveTo>
                      <a:pt x="9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51"/>
                    </a:lnTo>
                    <a:lnTo>
                      <a:pt x="9" y="15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12" name="Freeform 357"/>
              <p:cNvSpPr>
                <a:spLocks noChangeArrowheads="1"/>
              </p:cNvSpPr>
              <p:nvPr/>
            </p:nvSpPr>
            <p:spPr bwMode="auto">
              <a:xfrm>
                <a:off x="6292851" y="4075113"/>
                <a:ext cx="14288" cy="239713"/>
              </a:xfrm>
              <a:custGeom>
                <a:avLst/>
                <a:gdLst>
                  <a:gd name="T0" fmla="*/ 9 w 9"/>
                  <a:gd name="T1" fmla="*/ 0 h 151"/>
                  <a:gd name="T2" fmla="*/ 0 w 9"/>
                  <a:gd name="T3" fmla="*/ 0 h 151"/>
                  <a:gd name="T4" fmla="*/ 0 w 9"/>
                  <a:gd name="T5" fmla="*/ 4 h 151"/>
                  <a:gd name="T6" fmla="*/ 0 w 9"/>
                  <a:gd name="T7" fmla="*/ 151 h 151"/>
                  <a:gd name="T8" fmla="*/ 9 w 9"/>
                  <a:gd name="T9" fmla="*/ 151 h 151"/>
                  <a:gd name="T10" fmla="*/ 9 w 9"/>
                  <a:gd name="T1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1">
                    <a:moveTo>
                      <a:pt x="9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51"/>
                    </a:lnTo>
                    <a:lnTo>
                      <a:pt x="9" y="151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pic>
            <p:nvPicPr>
              <p:cNvPr id="1213" name="Picture 35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9939" y="3636963"/>
                <a:ext cx="561975" cy="60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4" name="Freeform 359"/>
              <p:cNvSpPr>
                <a:spLocks noChangeArrowheads="1"/>
              </p:cNvSpPr>
              <p:nvPr/>
            </p:nvSpPr>
            <p:spPr bwMode="auto">
              <a:xfrm>
                <a:off x="4927601" y="2441575"/>
                <a:ext cx="2397125" cy="1452563"/>
              </a:xfrm>
              <a:custGeom>
                <a:avLst/>
                <a:gdLst>
                  <a:gd name="T0" fmla="*/ 358 w 358"/>
                  <a:gd name="T1" fmla="*/ 186 h 218"/>
                  <a:gd name="T2" fmla="*/ 358 w 358"/>
                  <a:gd name="T3" fmla="*/ 15 h 218"/>
                  <a:gd name="T4" fmla="*/ 343 w 358"/>
                  <a:gd name="T5" fmla="*/ 0 h 218"/>
                  <a:gd name="T6" fmla="*/ 15 w 358"/>
                  <a:gd name="T7" fmla="*/ 0 h 218"/>
                  <a:gd name="T8" fmla="*/ 0 w 358"/>
                  <a:gd name="T9" fmla="*/ 15 h 218"/>
                  <a:gd name="T10" fmla="*/ 0 w 358"/>
                  <a:gd name="T11" fmla="*/ 186 h 218"/>
                  <a:gd name="T12" fmla="*/ 0 w 358"/>
                  <a:gd name="T13" fmla="*/ 198 h 218"/>
                  <a:gd name="T14" fmla="*/ 0 w 358"/>
                  <a:gd name="T15" fmla="*/ 201 h 218"/>
                  <a:gd name="T16" fmla="*/ 0 w 358"/>
                  <a:gd name="T17" fmla="*/ 201 h 218"/>
                  <a:gd name="T18" fmla="*/ 18 w 358"/>
                  <a:gd name="T19" fmla="*/ 218 h 218"/>
                  <a:gd name="T20" fmla="*/ 339 w 358"/>
                  <a:gd name="T21" fmla="*/ 218 h 218"/>
                  <a:gd name="T22" fmla="*/ 358 w 358"/>
                  <a:gd name="T23" fmla="*/ 200 h 218"/>
                  <a:gd name="T24" fmla="*/ 358 w 358"/>
                  <a:gd name="T25" fmla="*/ 200 h 218"/>
                  <a:gd name="T26" fmla="*/ 358 w 358"/>
                  <a:gd name="T27" fmla="*/ 199 h 218"/>
                  <a:gd name="T28" fmla="*/ 358 w 358"/>
                  <a:gd name="T29" fmla="*/ 1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8" h="218">
                    <a:moveTo>
                      <a:pt x="358" y="186"/>
                    </a:moveTo>
                    <a:cubicBezTo>
                      <a:pt x="358" y="15"/>
                      <a:pt x="358" y="15"/>
                      <a:pt x="358" y="15"/>
                    </a:cubicBezTo>
                    <a:cubicBezTo>
                      <a:pt x="358" y="7"/>
                      <a:pt x="351" y="0"/>
                      <a:pt x="343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93"/>
                      <a:pt x="0" y="198"/>
                      <a:pt x="0" y="198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1" y="210"/>
                      <a:pt x="9" y="218"/>
                      <a:pt x="18" y="218"/>
                    </a:cubicBezTo>
                    <a:cubicBezTo>
                      <a:pt x="339" y="218"/>
                      <a:pt x="339" y="218"/>
                      <a:pt x="339" y="218"/>
                    </a:cubicBezTo>
                    <a:cubicBezTo>
                      <a:pt x="349" y="218"/>
                      <a:pt x="358" y="210"/>
                      <a:pt x="358" y="200"/>
                    </a:cubicBezTo>
                    <a:cubicBezTo>
                      <a:pt x="358" y="200"/>
                      <a:pt x="358" y="200"/>
                      <a:pt x="358" y="200"/>
                    </a:cubicBezTo>
                    <a:cubicBezTo>
                      <a:pt x="358" y="199"/>
                      <a:pt x="358" y="199"/>
                      <a:pt x="358" y="199"/>
                    </a:cubicBezTo>
                    <a:cubicBezTo>
                      <a:pt x="358" y="199"/>
                      <a:pt x="358" y="193"/>
                      <a:pt x="358" y="186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15" name="Freeform 360"/>
              <p:cNvSpPr>
                <a:spLocks noChangeArrowheads="1"/>
              </p:cNvSpPr>
              <p:nvPr/>
            </p:nvSpPr>
            <p:spPr bwMode="auto">
              <a:xfrm>
                <a:off x="4987926" y="2501900"/>
                <a:ext cx="2276475" cy="1258888"/>
              </a:xfrm>
              <a:custGeom>
                <a:avLst/>
                <a:gdLst>
                  <a:gd name="T0" fmla="*/ 340 w 340"/>
                  <a:gd name="T1" fmla="*/ 12 h 189"/>
                  <a:gd name="T2" fmla="*/ 328 w 340"/>
                  <a:gd name="T3" fmla="*/ 0 h 189"/>
                  <a:gd name="T4" fmla="*/ 11 w 340"/>
                  <a:gd name="T5" fmla="*/ 0 h 189"/>
                  <a:gd name="T6" fmla="*/ 0 w 340"/>
                  <a:gd name="T7" fmla="*/ 12 h 189"/>
                  <a:gd name="T8" fmla="*/ 0 w 340"/>
                  <a:gd name="T9" fmla="*/ 177 h 189"/>
                  <a:gd name="T10" fmla="*/ 0 w 340"/>
                  <a:gd name="T11" fmla="*/ 189 h 189"/>
                  <a:gd name="T12" fmla="*/ 340 w 340"/>
                  <a:gd name="T13" fmla="*/ 189 h 189"/>
                  <a:gd name="T14" fmla="*/ 340 w 340"/>
                  <a:gd name="T15" fmla="*/ 177 h 189"/>
                  <a:gd name="T16" fmla="*/ 340 w 340"/>
                  <a:gd name="T17" fmla="*/ 1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0" h="189">
                    <a:moveTo>
                      <a:pt x="340" y="12"/>
                    </a:moveTo>
                    <a:cubicBezTo>
                      <a:pt x="340" y="5"/>
                      <a:pt x="335" y="0"/>
                      <a:pt x="328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84"/>
                      <a:pt x="0" y="189"/>
                      <a:pt x="0" y="189"/>
                    </a:cubicBezTo>
                    <a:cubicBezTo>
                      <a:pt x="340" y="189"/>
                      <a:pt x="340" y="189"/>
                      <a:pt x="340" y="189"/>
                    </a:cubicBezTo>
                    <a:cubicBezTo>
                      <a:pt x="340" y="189"/>
                      <a:pt x="340" y="184"/>
                      <a:pt x="340" y="177"/>
                    </a:cubicBezTo>
                    <a:lnTo>
                      <a:pt x="340" y="12"/>
                    </a:lnTo>
                    <a:close/>
                  </a:path>
                </a:pathLst>
              </a:custGeom>
              <a:solidFill>
                <a:srgbClr val="323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16" name="Rectangle 361"/>
              <p:cNvSpPr>
                <a:spLocks noChangeArrowheads="1"/>
              </p:cNvSpPr>
              <p:nvPr/>
            </p:nvSpPr>
            <p:spPr bwMode="auto">
              <a:xfrm>
                <a:off x="5048251" y="2568575"/>
                <a:ext cx="2155825" cy="1125538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7" name="Rectangle 362"/>
              <p:cNvSpPr>
                <a:spLocks noChangeArrowheads="1"/>
              </p:cNvSpPr>
              <p:nvPr/>
            </p:nvSpPr>
            <p:spPr bwMode="auto">
              <a:xfrm>
                <a:off x="5657851" y="4187825"/>
                <a:ext cx="942975" cy="114300"/>
              </a:xfrm>
              <a:prstGeom prst="rect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8" name="Rectangle 363"/>
              <p:cNvSpPr>
                <a:spLocks noChangeArrowheads="1"/>
              </p:cNvSpPr>
              <p:nvPr/>
            </p:nvSpPr>
            <p:spPr bwMode="auto">
              <a:xfrm>
                <a:off x="5048251" y="2568575"/>
                <a:ext cx="2155825" cy="112713"/>
              </a:xfrm>
              <a:prstGeom prst="rect">
                <a:avLst/>
              </a:prstGeom>
              <a:solidFill>
                <a:srgbClr val="00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9" name="Oval 364"/>
              <p:cNvSpPr>
                <a:spLocks noChangeArrowheads="1"/>
              </p:cNvSpPr>
              <p:nvPr/>
            </p:nvSpPr>
            <p:spPr bwMode="auto">
              <a:xfrm>
                <a:off x="6762751" y="2593975"/>
                <a:ext cx="60325" cy="60325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0" name="Oval 365"/>
              <p:cNvSpPr>
                <a:spLocks noChangeArrowheads="1"/>
              </p:cNvSpPr>
              <p:nvPr/>
            </p:nvSpPr>
            <p:spPr bwMode="auto">
              <a:xfrm>
                <a:off x="6896101" y="2593975"/>
                <a:ext cx="53975" cy="60325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1" name="Oval 366"/>
              <p:cNvSpPr>
                <a:spLocks noChangeArrowheads="1"/>
              </p:cNvSpPr>
              <p:nvPr/>
            </p:nvSpPr>
            <p:spPr bwMode="auto">
              <a:xfrm>
                <a:off x="7023101" y="2593975"/>
                <a:ext cx="60325" cy="60325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2" name="Rectangle 367"/>
              <p:cNvSpPr>
                <a:spLocks noChangeArrowheads="1"/>
              </p:cNvSpPr>
              <p:nvPr/>
            </p:nvSpPr>
            <p:spPr bwMode="auto">
              <a:xfrm>
                <a:off x="5068889" y="2714625"/>
                <a:ext cx="755650" cy="466725"/>
              </a:xfrm>
              <a:prstGeom prst="rect">
                <a:avLst/>
              </a:pr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3" name="Rectangle 368"/>
              <p:cNvSpPr>
                <a:spLocks noChangeArrowheads="1"/>
              </p:cNvSpPr>
              <p:nvPr/>
            </p:nvSpPr>
            <p:spPr bwMode="auto">
              <a:xfrm>
                <a:off x="5872164" y="2720975"/>
                <a:ext cx="12509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4" name="Rectangle 369"/>
              <p:cNvSpPr>
                <a:spLocks noChangeArrowheads="1"/>
              </p:cNvSpPr>
              <p:nvPr/>
            </p:nvSpPr>
            <p:spPr bwMode="auto">
              <a:xfrm>
                <a:off x="5872164" y="2774950"/>
                <a:ext cx="2000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5" name="Rectangle 370"/>
              <p:cNvSpPr>
                <a:spLocks noChangeArrowheads="1"/>
              </p:cNvSpPr>
              <p:nvPr/>
            </p:nvSpPr>
            <p:spPr bwMode="auto">
              <a:xfrm>
                <a:off x="6099176" y="2774950"/>
                <a:ext cx="3968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6" name="Rectangle 371"/>
              <p:cNvSpPr>
                <a:spLocks noChangeArrowheads="1"/>
              </p:cNvSpPr>
              <p:nvPr/>
            </p:nvSpPr>
            <p:spPr bwMode="auto">
              <a:xfrm>
                <a:off x="6165851" y="2774950"/>
                <a:ext cx="412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7" name="Rectangle 372"/>
              <p:cNvSpPr>
                <a:spLocks noChangeArrowheads="1"/>
              </p:cNvSpPr>
              <p:nvPr/>
            </p:nvSpPr>
            <p:spPr bwMode="auto">
              <a:xfrm>
                <a:off x="6246814" y="2774950"/>
                <a:ext cx="2000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8" name="Rectangle 373"/>
              <p:cNvSpPr>
                <a:spLocks noChangeArrowheads="1"/>
              </p:cNvSpPr>
              <p:nvPr/>
            </p:nvSpPr>
            <p:spPr bwMode="auto">
              <a:xfrm>
                <a:off x="5872164" y="2827338"/>
                <a:ext cx="4619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9" name="Rectangle 374"/>
              <p:cNvSpPr>
                <a:spLocks noChangeArrowheads="1"/>
              </p:cNvSpPr>
              <p:nvPr/>
            </p:nvSpPr>
            <p:spPr bwMode="auto">
              <a:xfrm>
                <a:off x="6361114" y="2827338"/>
                <a:ext cx="40163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0" name="Rectangle 375"/>
              <p:cNvSpPr>
                <a:spLocks noChangeArrowheads="1"/>
              </p:cNvSpPr>
              <p:nvPr/>
            </p:nvSpPr>
            <p:spPr bwMode="auto">
              <a:xfrm>
                <a:off x="6789739" y="2827338"/>
                <a:ext cx="5238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1" name="Rectangle 376"/>
              <p:cNvSpPr>
                <a:spLocks noChangeArrowheads="1"/>
              </p:cNvSpPr>
              <p:nvPr/>
            </p:nvSpPr>
            <p:spPr bwMode="auto">
              <a:xfrm>
                <a:off x="6540501" y="2881313"/>
                <a:ext cx="682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2" name="Rectangle 377"/>
              <p:cNvSpPr>
                <a:spLocks noChangeArrowheads="1"/>
              </p:cNvSpPr>
              <p:nvPr/>
            </p:nvSpPr>
            <p:spPr bwMode="auto">
              <a:xfrm>
                <a:off x="6635751" y="2881313"/>
                <a:ext cx="5873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3" name="Rectangle 378"/>
              <p:cNvSpPr>
                <a:spLocks noChangeArrowheads="1"/>
              </p:cNvSpPr>
              <p:nvPr/>
            </p:nvSpPr>
            <p:spPr bwMode="auto">
              <a:xfrm>
                <a:off x="6721476" y="2881313"/>
                <a:ext cx="682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4" name="Rectangle 379"/>
              <p:cNvSpPr>
                <a:spLocks noChangeArrowheads="1"/>
              </p:cNvSpPr>
              <p:nvPr/>
            </p:nvSpPr>
            <p:spPr bwMode="auto">
              <a:xfrm>
                <a:off x="6815139" y="2881313"/>
                <a:ext cx="228600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5" name="Rectangle 380"/>
              <p:cNvSpPr>
                <a:spLocks noChangeArrowheads="1"/>
              </p:cNvSpPr>
              <p:nvPr/>
            </p:nvSpPr>
            <p:spPr bwMode="auto">
              <a:xfrm>
                <a:off x="5872164" y="2881313"/>
                <a:ext cx="64928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6" name="Rectangle 381"/>
              <p:cNvSpPr>
                <a:spLocks noChangeArrowheads="1"/>
              </p:cNvSpPr>
              <p:nvPr/>
            </p:nvSpPr>
            <p:spPr bwMode="auto">
              <a:xfrm>
                <a:off x="5872164" y="2935288"/>
                <a:ext cx="187325" cy="2540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7" name="Rectangle 382"/>
              <p:cNvSpPr>
                <a:spLocks noChangeArrowheads="1"/>
              </p:cNvSpPr>
              <p:nvPr/>
            </p:nvSpPr>
            <p:spPr bwMode="auto">
              <a:xfrm>
                <a:off x="6086476" y="2935288"/>
                <a:ext cx="187325" cy="2540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8" name="Rectangle 383"/>
              <p:cNvSpPr>
                <a:spLocks noChangeArrowheads="1"/>
              </p:cNvSpPr>
              <p:nvPr/>
            </p:nvSpPr>
            <p:spPr bwMode="auto">
              <a:xfrm>
                <a:off x="6292851" y="2935288"/>
                <a:ext cx="522288" cy="2540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9" name="Rectangle 384"/>
              <p:cNvSpPr>
                <a:spLocks noChangeArrowheads="1"/>
              </p:cNvSpPr>
              <p:nvPr/>
            </p:nvSpPr>
            <p:spPr bwMode="auto">
              <a:xfrm>
                <a:off x="5872164" y="2987675"/>
                <a:ext cx="5492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0" name="Rectangle 385"/>
              <p:cNvSpPr>
                <a:spLocks noChangeArrowheads="1"/>
              </p:cNvSpPr>
              <p:nvPr/>
            </p:nvSpPr>
            <p:spPr bwMode="auto">
              <a:xfrm>
                <a:off x="6440489" y="2987675"/>
                <a:ext cx="7461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1" name="Rectangle 386"/>
              <p:cNvSpPr>
                <a:spLocks noChangeArrowheads="1"/>
              </p:cNvSpPr>
              <p:nvPr/>
            </p:nvSpPr>
            <p:spPr bwMode="auto">
              <a:xfrm>
                <a:off x="5872164" y="3041650"/>
                <a:ext cx="863600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2" name="Rectangle 387"/>
              <p:cNvSpPr>
                <a:spLocks noChangeArrowheads="1"/>
              </p:cNvSpPr>
              <p:nvPr/>
            </p:nvSpPr>
            <p:spPr bwMode="auto">
              <a:xfrm>
                <a:off x="5872164" y="3094038"/>
                <a:ext cx="2000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3" name="Rectangle 388"/>
              <p:cNvSpPr>
                <a:spLocks noChangeArrowheads="1"/>
              </p:cNvSpPr>
              <p:nvPr/>
            </p:nvSpPr>
            <p:spPr bwMode="auto">
              <a:xfrm>
                <a:off x="6086476" y="3094038"/>
                <a:ext cx="2063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4" name="Rectangle 389"/>
              <p:cNvSpPr>
                <a:spLocks noChangeArrowheads="1"/>
              </p:cNvSpPr>
              <p:nvPr/>
            </p:nvSpPr>
            <p:spPr bwMode="auto">
              <a:xfrm>
                <a:off x="6307139" y="3094038"/>
                <a:ext cx="809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5" name="Rectangle 390"/>
              <p:cNvSpPr>
                <a:spLocks noChangeArrowheads="1"/>
              </p:cNvSpPr>
              <p:nvPr/>
            </p:nvSpPr>
            <p:spPr bwMode="auto">
              <a:xfrm>
                <a:off x="6400801" y="3094038"/>
                <a:ext cx="615950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6" name="Rectangle 391"/>
              <p:cNvSpPr>
                <a:spLocks noChangeArrowheads="1"/>
              </p:cNvSpPr>
              <p:nvPr/>
            </p:nvSpPr>
            <p:spPr bwMode="auto">
              <a:xfrm>
                <a:off x="7043739" y="3094038"/>
                <a:ext cx="793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7" name="Rectangle 392"/>
              <p:cNvSpPr>
                <a:spLocks noChangeArrowheads="1"/>
              </p:cNvSpPr>
              <p:nvPr/>
            </p:nvSpPr>
            <p:spPr bwMode="auto">
              <a:xfrm>
                <a:off x="5872164" y="3154363"/>
                <a:ext cx="668338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8" name="Rectangle 393"/>
              <p:cNvSpPr>
                <a:spLocks noChangeArrowheads="1"/>
              </p:cNvSpPr>
              <p:nvPr/>
            </p:nvSpPr>
            <p:spPr bwMode="auto">
              <a:xfrm>
                <a:off x="5081589" y="3248025"/>
                <a:ext cx="21018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9" name="Rectangle 394"/>
              <p:cNvSpPr>
                <a:spLocks noChangeArrowheads="1"/>
              </p:cNvSpPr>
              <p:nvPr/>
            </p:nvSpPr>
            <p:spPr bwMode="auto">
              <a:xfrm>
                <a:off x="5081589" y="3294063"/>
                <a:ext cx="34131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0" name="Rectangle 395"/>
              <p:cNvSpPr>
                <a:spLocks noChangeArrowheads="1"/>
              </p:cNvSpPr>
              <p:nvPr/>
            </p:nvSpPr>
            <p:spPr bwMode="auto">
              <a:xfrm>
                <a:off x="5464176" y="3294063"/>
                <a:ext cx="66675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1" name="Rectangle 396"/>
              <p:cNvSpPr>
                <a:spLocks noChangeArrowheads="1"/>
              </p:cNvSpPr>
              <p:nvPr/>
            </p:nvSpPr>
            <p:spPr bwMode="auto">
              <a:xfrm>
                <a:off x="5583239" y="3294063"/>
                <a:ext cx="603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2" name="Rectangle 397"/>
              <p:cNvSpPr>
                <a:spLocks noChangeArrowheads="1"/>
              </p:cNvSpPr>
              <p:nvPr/>
            </p:nvSpPr>
            <p:spPr bwMode="auto">
              <a:xfrm>
                <a:off x="5711826" y="3294063"/>
                <a:ext cx="3333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3" name="Rectangle 398"/>
              <p:cNvSpPr>
                <a:spLocks noChangeArrowheads="1"/>
              </p:cNvSpPr>
              <p:nvPr/>
            </p:nvSpPr>
            <p:spPr bwMode="auto">
              <a:xfrm>
                <a:off x="5081589" y="3341688"/>
                <a:ext cx="769938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4" name="Rectangle 399"/>
              <p:cNvSpPr>
                <a:spLocks noChangeArrowheads="1"/>
              </p:cNvSpPr>
              <p:nvPr/>
            </p:nvSpPr>
            <p:spPr bwMode="auto">
              <a:xfrm>
                <a:off x="5899151" y="3341688"/>
                <a:ext cx="668338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5" name="Rectangle 400"/>
              <p:cNvSpPr>
                <a:spLocks noChangeArrowheads="1"/>
              </p:cNvSpPr>
              <p:nvPr/>
            </p:nvSpPr>
            <p:spPr bwMode="auto">
              <a:xfrm>
                <a:off x="6615114" y="3341688"/>
                <a:ext cx="87313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6" name="Rectangle 401"/>
              <p:cNvSpPr>
                <a:spLocks noChangeArrowheads="1"/>
              </p:cNvSpPr>
              <p:nvPr/>
            </p:nvSpPr>
            <p:spPr bwMode="auto">
              <a:xfrm>
                <a:off x="6207126" y="3387725"/>
                <a:ext cx="10636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7" name="Rectangle 402"/>
              <p:cNvSpPr>
                <a:spLocks noChangeArrowheads="1"/>
              </p:cNvSpPr>
              <p:nvPr/>
            </p:nvSpPr>
            <p:spPr bwMode="auto">
              <a:xfrm>
                <a:off x="6361114" y="3387725"/>
                <a:ext cx="10636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8" name="Rectangle 403"/>
              <p:cNvSpPr>
                <a:spLocks noChangeArrowheads="1"/>
              </p:cNvSpPr>
              <p:nvPr/>
            </p:nvSpPr>
            <p:spPr bwMode="auto">
              <a:xfrm>
                <a:off x="6507164" y="3387725"/>
                <a:ext cx="1079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9" name="Rectangle 404"/>
              <p:cNvSpPr>
                <a:spLocks noChangeArrowheads="1"/>
              </p:cNvSpPr>
              <p:nvPr/>
            </p:nvSpPr>
            <p:spPr bwMode="auto">
              <a:xfrm>
                <a:off x="6661151" y="3387725"/>
                <a:ext cx="382588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0" name="Rectangle 405"/>
              <p:cNvSpPr>
                <a:spLocks noChangeArrowheads="1"/>
              </p:cNvSpPr>
              <p:nvPr/>
            </p:nvSpPr>
            <p:spPr bwMode="auto">
              <a:xfrm>
                <a:off x="5081589" y="3387725"/>
                <a:ext cx="108426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1" name="Rectangle 407"/>
              <p:cNvSpPr>
                <a:spLocks noChangeArrowheads="1"/>
              </p:cNvSpPr>
              <p:nvPr/>
            </p:nvSpPr>
            <p:spPr bwMode="auto">
              <a:xfrm>
                <a:off x="5081589" y="3435351"/>
                <a:ext cx="314325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2" name="Rectangle 408"/>
              <p:cNvSpPr>
                <a:spLocks noChangeArrowheads="1"/>
              </p:cNvSpPr>
              <p:nvPr/>
            </p:nvSpPr>
            <p:spPr bwMode="auto">
              <a:xfrm>
                <a:off x="5443539" y="3435351"/>
                <a:ext cx="314325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3" name="Rectangle 409"/>
              <p:cNvSpPr>
                <a:spLocks noChangeArrowheads="1"/>
              </p:cNvSpPr>
              <p:nvPr/>
            </p:nvSpPr>
            <p:spPr bwMode="auto">
              <a:xfrm>
                <a:off x="5791201" y="3435351"/>
                <a:ext cx="869950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4" name="Rectangle 410"/>
              <p:cNvSpPr>
                <a:spLocks noChangeArrowheads="1"/>
              </p:cNvSpPr>
              <p:nvPr/>
            </p:nvSpPr>
            <p:spPr bwMode="auto">
              <a:xfrm>
                <a:off x="5081589" y="3481388"/>
                <a:ext cx="923925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5" name="Rectangle 411"/>
              <p:cNvSpPr>
                <a:spLocks noChangeArrowheads="1"/>
              </p:cNvSpPr>
              <p:nvPr/>
            </p:nvSpPr>
            <p:spPr bwMode="auto">
              <a:xfrm>
                <a:off x="6032501" y="3481388"/>
                <a:ext cx="1206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6" name="Rectangle 412"/>
              <p:cNvSpPr>
                <a:spLocks noChangeArrowheads="1"/>
              </p:cNvSpPr>
              <p:nvPr/>
            </p:nvSpPr>
            <p:spPr bwMode="auto">
              <a:xfrm>
                <a:off x="5081589" y="3527426"/>
                <a:ext cx="144621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7" name="Rectangle 413"/>
              <p:cNvSpPr>
                <a:spLocks noChangeArrowheads="1"/>
              </p:cNvSpPr>
              <p:nvPr/>
            </p:nvSpPr>
            <p:spPr bwMode="auto">
              <a:xfrm>
                <a:off x="5081589" y="3575051"/>
                <a:ext cx="341313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8" name="Rectangle 414"/>
              <p:cNvSpPr>
                <a:spLocks noChangeArrowheads="1"/>
              </p:cNvSpPr>
              <p:nvPr/>
            </p:nvSpPr>
            <p:spPr bwMode="auto">
              <a:xfrm>
                <a:off x="5443539" y="3575051"/>
                <a:ext cx="341313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9" name="Rectangle 415"/>
              <p:cNvSpPr>
                <a:spLocks noChangeArrowheads="1"/>
              </p:cNvSpPr>
              <p:nvPr/>
            </p:nvSpPr>
            <p:spPr bwMode="auto">
              <a:xfrm>
                <a:off x="5805489" y="3575051"/>
                <a:ext cx="139700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0" name="Rectangle 416"/>
              <p:cNvSpPr>
                <a:spLocks noChangeArrowheads="1"/>
              </p:cNvSpPr>
              <p:nvPr/>
            </p:nvSpPr>
            <p:spPr bwMode="auto">
              <a:xfrm>
                <a:off x="5972176" y="3575051"/>
                <a:ext cx="1023938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1" name="Rectangle 417"/>
              <p:cNvSpPr>
                <a:spLocks noChangeArrowheads="1"/>
              </p:cNvSpPr>
              <p:nvPr/>
            </p:nvSpPr>
            <p:spPr bwMode="auto">
              <a:xfrm>
                <a:off x="7043739" y="3575051"/>
                <a:ext cx="139700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2" name="Rectangle 418"/>
              <p:cNvSpPr>
                <a:spLocks noChangeArrowheads="1"/>
              </p:cNvSpPr>
              <p:nvPr/>
            </p:nvSpPr>
            <p:spPr bwMode="auto">
              <a:xfrm>
                <a:off x="5081589" y="3621088"/>
                <a:ext cx="1125538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43" name="组合 809"/>
            <p:cNvGrpSpPr>
              <a:grpSpLocks/>
            </p:cNvGrpSpPr>
            <p:nvPr/>
          </p:nvGrpSpPr>
          <p:grpSpPr bwMode="auto">
            <a:xfrm>
              <a:off x="3810001" y="3081338"/>
              <a:ext cx="876301" cy="887413"/>
              <a:chOff x="3810001" y="3081338"/>
              <a:chExt cx="876301" cy="887413"/>
            </a:xfrm>
          </p:grpSpPr>
          <p:sp>
            <p:nvSpPr>
              <p:cNvPr id="1061" name="Freeform 419"/>
              <p:cNvSpPr>
                <a:spLocks noChangeArrowheads="1"/>
              </p:cNvSpPr>
              <p:nvPr/>
            </p:nvSpPr>
            <p:spPr bwMode="auto">
              <a:xfrm>
                <a:off x="3810001" y="3094038"/>
                <a:ext cx="576263" cy="874713"/>
              </a:xfrm>
              <a:custGeom>
                <a:avLst/>
                <a:gdLst>
                  <a:gd name="T0" fmla="*/ 4 w 363"/>
                  <a:gd name="T1" fmla="*/ 0 h 551"/>
                  <a:gd name="T2" fmla="*/ 0 w 363"/>
                  <a:gd name="T3" fmla="*/ 0 h 551"/>
                  <a:gd name="T4" fmla="*/ 0 w 363"/>
                  <a:gd name="T5" fmla="*/ 551 h 551"/>
                  <a:gd name="T6" fmla="*/ 363 w 363"/>
                  <a:gd name="T7" fmla="*/ 551 h 551"/>
                  <a:gd name="T8" fmla="*/ 363 w 363"/>
                  <a:gd name="T9" fmla="*/ 546 h 551"/>
                  <a:gd name="T10" fmla="*/ 4 w 363"/>
                  <a:gd name="T11" fmla="*/ 546 h 551"/>
                  <a:gd name="T12" fmla="*/ 4 w 363"/>
                  <a:gd name="T13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551">
                    <a:moveTo>
                      <a:pt x="4" y="0"/>
                    </a:moveTo>
                    <a:lnTo>
                      <a:pt x="0" y="0"/>
                    </a:lnTo>
                    <a:lnTo>
                      <a:pt x="0" y="551"/>
                    </a:lnTo>
                    <a:lnTo>
                      <a:pt x="363" y="551"/>
                    </a:lnTo>
                    <a:lnTo>
                      <a:pt x="363" y="546"/>
                    </a:lnTo>
                    <a:lnTo>
                      <a:pt x="4" y="54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62" name="Freeform 420"/>
              <p:cNvSpPr>
                <a:spLocks noChangeArrowheads="1"/>
              </p:cNvSpPr>
              <p:nvPr/>
            </p:nvSpPr>
            <p:spPr bwMode="auto">
              <a:xfrm>
                <a:off x="3810001" y="3094038"/>
                <a:ext cx="576263" cy="874713"/>
              </a:xfrm>
              <a:custGeom>
                <a:avLst/>
                <a:gdLst>
                  <a:gd name="T0" fmla="*/ 4 w 363"/>
                  <a:gd name="T1" fmla="*/ 0 h 551"/>
                  <a:gd name="T2" fmla="*/ 0 w 363"/>
                  <a:gd name="T3" fmla="*/ 0 h 551"/>
                  <a:gd name="T4" fmla="*/ 0 w 363"/>
                  <a:gd name="T5" fmla="*/ 551 h 551"/>
                  <a:gd name="T6" fmla="*/ 363 w 363"/>
                  <a:gd name="T7" fmla="*/ 551 h 551"/>
                  <a:gd name="T8" fmla="*/ 363 w 363"/>
                  <a:gd name="T9" fmla="*/ 546 h 551"/>
                  <a:gd name="T10" fmla="*/ 4 w 363"/>
                  <a:gd name="T11" fmla="*/ 546 h 551"/>
                  <a:gd name="T12" fmla="*/ 4 w 363"/>
                  <a:gd name="T13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551">
                    <a:moveTo>
                      <a:pt x="4" y="0"/>
                    </a:moveTo>
                    <a:lnTo>
                      <a:pt x="0" y="0"/>
                    </a:lnTo>
                    <a:lnTo>
                      <a:pt x="0" y="551"/>
                    </a:lnTo>
                    <a:lnTo>
                      <a:pt x="363" y="551"/>
                    </a:lnTo>
                    <a:lnTo>
                      <a:pt x="363" y="546"/>
                    </a:lnTo>
                    <a:lnTo>
                      <a:pt x="4" y="546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63" name="Freeform 421"/>
              <p:cNvSpPr>
                <a:spLocks noChangeArrowheads="1"/>
              </p:cNvSpPr>
              <p:nvPr/>
            </p:nvSpPr>
            <p:spPr bwMode="auto">
              <a:xfrm>
                <a:off x="3816351" y="3087688"/>
                <a:ext cx="696913" cy="873125"/>
              </a:xfrm>
              <a:custGeom>
                <a:avLst/>
                <a:gdLst>
                  <a:gd name="T0" fmla="*/ 439 w 439"/>
                  <a:gd name="T1" fmla="*/ 471 h 550"/>
                  <a:gd name="T2" fmla="*/ 439 w 439"/>
                  <a:gd name="T3" fmla="*/ 0 h 550"/>
                  <a:gd name="T4" fmla="*/ 0 w 439"/>
                  <a:gd name="T5" fmla="*/ 0 h 550"/>
                  <a:gd name="T6" fmla="*/ 0 w 439"/>
                  <a:gd name="T7" fmla="*/ 550 h 550"/>
                  <a:gd name="T8" fmla="*/ 359 w 439"/>
                  <a:gd name="T9" fmla="*/ 550 h 550"/>
                  <a:gd name="T10" fmla="*/ 439 w 439"/>
                  <a:gd name="T11" fmla="*/ 471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550">
                    <a:moveTo>
                      <a:pt x="439" y="471"/>
                    </a:moveTo>
                    <a:lnTo>
                      <a:pt x="439" y="0"/>
                    </a:lnTo>
                    <a:lnTo>
                      <a:pt x="0" y="0"/>
                    </a:lnTo>
                    <a:lnTo>
                      <a:pt x="0" y="550"/>
                    </a:lnTo>
                    <a:lnTo>
                      <a:pt x="359" y="550"/>
                    </a:lnTo>
                    <a:lnTo>
                      <a:pt x="439" y="471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64" name="Freeform 422"/>
              <p:cNvSpPr>
                <a:spLocks noChangeArrowheads="1"/>
              </p:cNvSpPr>
              <p:nvPr/>
            </p:nvSpPr>
            <p:spPr bwMode="auto">
              <a:xfrm>
                <a:off x="3816351" y="3087688"/>
                <a:ext cx="696913" cy="873125"/>
              </a:xfrm>
              <a:custGeom>
                <a:avLst/>
                <a:gdLst>
                  <a:gd name="T0" fmla="*/ 439 w 439"/>
                  <a:gd name="T1" fmla="*/ 471 h 550"/>
                  <a:gd name="T2" fmla="*/ 439 w 439"/>
                  <a:gd name="T3" fmla="*/ 0 h 550"/>
                  <a:gd name="T4" fmla="*/ 0 w 439"/>
                  <a:gd name="T5" fmla="*/ 0 h 550"/>
                  <a:gd name="T6" fmla="*/ 0 w 439"/>
                  <a:gd name="T7" fmla="*/ 550 h 550"/>
                  <a:gd name="T8" fmla="*/ 359 w 439"/>
                  <a:gd name="T9" fmla="*/ 550 h 550"/>
                  <a:gd name="T10" fmla="*/ 439 w 439"/>
                  <a:gd name="T11" fmla="*/ 471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550">
                    <a:moveTo>
                      <a:pt x="439" y="471"/>
                    </a:moveTo>
                    <a:lnTo>
                      <a:pt x="439" y="0"/>
                    </a:lnTo>
                    <a:lnTo>
                      <a:pt x="0" y="0"/>
                    </a:lnTo>
                    <a:lnTo>
                      <a:pt x="0" y="550"/>
                    </a:lnTo>
                    <a:lnTo>
                      <a:pt x="359" y="550"/>
                    </a:lnTo>
                    <a:lnTo>
                      <a:pt x="439" y="47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65" name="Rectangle 423"/>
              <p:cNvSpPr>
                <a:spLocks noChangeArrowheads="1"/>
              </p:cNvSpPr>
              <p:nvPr/>
            </p:nvSpPr>
            <p:spPr bwMode="auto">
              <a:xfrm>
                <a:off x="3816351" y="3081338"/>
                <a:ext cx="696913" cy="6032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6" name="Oval 424"/>
              <p:cNvSpPr>
                <a:spLocks noChangeArrowheads="1"/>
              </p:cNvSpPr>
              <p:nvPr/>
            </p:nvSpPr>
            <p:spPr bwMode="auto">
              <a:xfrm>
                <a:off x="4371976" y="3094038"/>
                <a:ext cx="20638" cy="14288"/>
              </a:xfrm>
              <a:prstGeom prst="ellipse">
                <a:avLst/>
              </a:pr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7" name="Oval 425"/>
              <p:cNvSpPr>
                <a:spLocks noChangeArrowheads="1"/>
              </p:cNvSpPr>
              <p:nvPr/>
            </p:nvSpPr>
            <p:spPr bwMode="auto">
              <a:xfrm>
                <a:off x="4411664" y="3094038"/>
                <a:ext cx="14288" cy="14288"/>
              </a:xfrm>
              <a:prstGeom prst="ellipse">
                <a:avLst/>
              </a:prstGeom>
              <a:solidFill>
                <a:srgbClr val="449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8" name="Oval 426"/>
              <p:cNvSpPr>
                <a:spLocks noChangeArrowheads="1"/>
              </p:cNvSpPr>
              <p:nvPr/>
            </p:nvSpPr>
            <p:spPr bwMode="auto">
              <a:xfrm>
                <a:off x="4452939" y="3094038"/>
                <a:ext cx="12700" cy="14288"/>
              </a:xfrm>
              <a:prstGeom prst="ellipse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9" name="Rectangle 427"/>
              <p:cNvSpPr>
                <a:spLocks noChangeArrowheads="1"/>
              </p:cNvSpPr>
              <p:nvPr/>
            </p:nvSpPr>
            <p:spPr bwMode="auto">
              <a:xfrm>
                <a:off x="3843339" y="3181351"/>
                <a:ext cx="247650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0" name="Rectangle 428"/>
              <p:cNvSpPr>
                <a:spLocks noChangeArrowheads="1"/>
              </p:cNvSpPr>
              <p:nvPr/>
            </p:nvSpPr>
            <p:spPr bwMode="auto">
              <a:xfrm>
                <a:off x="4103689" y="3181351"/>
                <a:ext cx="4762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1" name="Rectangle 429"/>
              <p:cNvSpPr>
                <a:spLocks noChangeArrowheads="1"/>
              </p:cNvSpPr>
              <p:nvPr/>
            </p:nvSpPr>
            <p:spPr bwMode="auto">
              <a:xfrm>
                <a:off x="4157664" y="3181351"/>
                <a:ext cx="5397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2" name="Rectangle 430"/>
              <p:cNvSpPr>
                <a:spLocks noChangeArrowheads="1"/>
              </p:cNvSpPr>
              <p:nvPr/>
            </p:nvSpPr>
            <p:spPr bwMode="auto">
              <a:xfrm>
                <a:off x="3849689" y="3101976"/>
                <a:ext cx="374650" cy="19050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" name="Rectangle 431"/>
              <p:cNvSpPr>
                <a:spLocks noChangeArrowheads="1"/>
              </p:cNvSpPr>
              <p:nvPr/>
            </p:nvSpPr>
            <p:spPr bwMode="auto">
              <a:xfrm>
                <a:off x="3849689" y="3508376"/>
                <a:ext cx="61595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4" name="Rectangle 432"/>
              <p:cNvSpPr>
                <a:spLocks noChangeArrowheads="1"/>
              </p:cNvSpPr>
              <p:nvPr/>
            </p:nvSpPr>
            <p:spPr bwMode="auto">
              <a:xfrm>
                <a:off x="3849689" y="3508376"/>
                <a:ext cx="615950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5" name="Rectangle 433"/>
              <p:cNvSpPr>
                <a:spLocks noChangeArrowheads="1"/>
              </p:cNvSpPr>
              <p:nvPr/>
            </p:nvSpPr>
            <p:spPr bwMode="auto">
              <a:xfrm>
                <a:off x="3849689" y="3535363"/>
                <a:ext cx="1603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6" name="Rectangle 434"/>
              <p:cNvSpPr>
                <a:spLocks noChangeArrowheads="1"/>
              </p:cNvSpPr>
              <p:nvPr/>
            </p:nvSpPr>
            <p:spPr bwMode="auto">
              <a:xfrm>
                <a:off x="3849689" y="3535363"/>
                <a:ext cx="16033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7" name="Rectangle 435"/>
              <p:cNvSpPr>
                <a:spLocks noChangeArrowheads="1"/>
              </p:cNvSpPr>
              <p:nvPr/>
            </p:nvSpPr>
            <p:spPr bwMode="auto">
              <a:xfrm>
                <a:off x="4010026" y="3535363"/>
                <a:ext cx="53975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8" name="Rectangle 436"/>
              <p:cNvSpPr>
                <a:spLocks noChangeArrowheads="1"/>
              </p:cNvSpPr>
              <p:nvPr/>
            </p:nvSpPr>
            <p:spPr bwMode="auto">
              <a:xfrm>
                <a:off x="4010026" y="3535363"/>
                <a:ext cx="53975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9" name="Rectangle 437"/>
              <p:cNvSpPr>
                <a:spLocks noChangeArrowheads="1"/>
              </p:cNvSpPr>
              <p:nvPr/>
            </p:nvSpPr>
            <p:spPr bwMode="auto">
              <a:xfrm>
                <a:off x="4070351" y="3535363"/>
                <a:ext cx="206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0" name="Rectangle 438"/>
              <p:cNvSpPr>
                <a:spLocks noChangeArrowheads="1"/>
              </p:cNvSpPr>
              <p:nvPr/>
            </p:nvSpPr>
            <p:spPr bwMode="auto">
              <a:xfrm>
                <a:off x="4070351" y="3535363"/>
                <a:ext cx="2063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1" name="Rectangle 439"/>
              <p:cNvSpPr>
                <a:spLocks noChangeArrowheads="1"/>
              </p:cNvSpPr>
              <p:nvPr/>
            </p:nvSpPr>
            <p:spPr bwMode="auto">
              <a:xfrm>
                <a:off x="4103689" y="3535363"/>
                <a:ext cx="142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2" name="Rectangle 440"/>
              <p:cNvSpPr>
                <a:spLocks noChangeArrowheads="1"/>
              </p:cNvSpPr>
              <p:nvPr/>
            </p:nvSpPr>
            <p:spPr bwMode="auto">
              <a:xfrm>
                <a:off x="4103689" y="3535363"/>
                <a:ext cx="1428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3" name="Rectangle 441"/>
              <p:cNvSpPr>
                <a:spLocks noChangeArrowheads="1"/>
              </p:cNvSpPr>
              <p:nvPr/>
            </p:nvSpPr>
            <p:spPr bwMode="auto">
              <a:xfrm>
                <a:off x="4124326" y="3535363"/>
                <a:ext cx="2016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4" name="Rectangle 442"/>
              <p:cNvSpPr>
                <a:spLocks noChangeArrowheads="1"/>
              </p:cNvSpPr>
              <p:nvPr/>
            </p:nvSpPr>
            <p:spPr bwMode="auto">
              <a:xfrm>
                <a:off x="4124326" y="3535363"/>
                <a:ext cx="20161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5" name="Rectangle 443"/>
              <p:cNvSpPr>
                <a:spLocks noChangeArrowheads="1"/>
              </p:cNvSpPr>
              <p:nvPr/>
            </p:nvSpPr>
            <p:spPr bwMode="auto">
              <a:xfrm>
                <a:off x="3849689" y="3560763"/>
                <a:ext cx="61595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6" name="Rectangle 444"/>
              <p:cNvSpPr>
                <a:spLocks noChangeArrowheads="1"/>
              </p:cNvSpPr>
              <p:nvPr/>
            </p:nvSpPr>
            <p:spPr bwMode="auto">
              <a:xfrm>
                <a:off x="3849689" y="3560763"/>
                <a:ext cx="6159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7" name="Rectangle 445"/>
              <p:cNvSpPr>
                <a:spLocks noChangeArrowheads="1"/>
              </p:cNvSpPr>
              <p:nvPr/>
            </p:nvSpPr>
            <p:spPr bwMode="auto">
              <a:xfrm>
                <a:off x="3849689" y="3587751"/>
                <a:ext cx="3492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8" name="Rectangle 446"/>
              <p:cNvSpPr>
                <a:spLocks noChangeArrowheads="1"/>
              </p:cNvSpPr>
              <p:nvPr/>
            </p:nvSpPr>
            <p:spPr bwMode="auto">
              <a:xfrm>
                <a:off x="3849689" y="3587751"/>
                <a:ext cx="3492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9" name="Rectangle 447"/>
              <p:cNvSpPr>
                <a:spLocks noChangeArrowheads="1"/>
              </p:cNvSpPr>
              <p:nvPr/>
            </p:nvSpPr>
            <p:spPr bwMode="auto">
              <a:xfrm>
                <a:off x="3849689" y="3654426"/>
                <a:ext cx="3952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0" name="Rectangle 448"/>
              <p:cNvSpPr>
                <a:spLocks noChangeArrowheads="1"/>
              </p:cNvSpPr>
              <p:nvPr/>
            </p:nvSpPr>
            <p:spPr bwMode="auto">
              <a:xfrm>
                <a:off x="3849689" y="3654426"/>
                <a:ext cx="39528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1" name="Rectangle 449"/>
              <p:cNvSpPr>
                <a:spLocks noChangeArrowheads="1"/>
              </p:cNvSpPr>
              <p:nvPr/>
            </p:nvSpPr>
            <p:spPr bwMode="auto">
              <a:xfrm>
                <a:off x="4151314" y="3681413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2" name="Rectangle 450"/>
              <p:cNvSpPr>
                <a:spLocks noChangeArrowheads="1"/>
              </p:cNvSpPr>
              <p:nvPr/>
            </p:nvSpPr>
            <p:spPr bwMode="auto">
              <a:xfrm>
                <a:off x="4151314" y="3681413"/>
                <a:ext cx="936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3" name="Rectangle 451"/>
              <p:cNvSpPr>
                <a:spLocks noChangeArrowheads="1"/>
              </p:cNvSpPr>
              <p:nvPr/>
            </p:nvSpPr>
            <p:spPr bwMode="auto">
              <a:xfrm>
                <a:off x="4044951" y="3681413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4" name="Rectangle 452"/>
              <p:cNvSpPr>
                <a:spLocks noChangeArrowheads="1"/>
              </p:cNvSpPr>
              <p:nvPr/>
            </p:nvSpPr>
            <p:spPr bwMode="auto">
              <a:xfrm>
                <a:off x="4044951" y="3681413"/>
                <a:ext cx="936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5" name="Rectangle 453"/>
              <p:cNvSpPr>
                <a:spLocks noChangeArrowheads="1"/>
              </p:cNvSpPr>
              <p:nvPr/>
            </p:nvSpPr>
            <p:spPr bwMode="auto">
              <a:xfrm>
                <a:off x="3937001" y="3681413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6" name="Rectangle 454"/>
              <p:cNvSpPr>
                <a:spLocks noChangeArrowheads="1"/>
              </p:cNvSpPr>
              <p:nvPr/>
            </p:nvSpPr>
            <p:spPr bwMode="auto">
              <a:xfrm>
                <a:off x="3849689" y="3708401"/>
                <a:ext cx="3952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7" name="Rectangle 455"/>
              <p:cNvSpPr>
                <a:spLocks noChangeArrowheads="1"/>
              </p:cNvSpPr>
              <p:nvPr/>
            </p:nvSpPr>
            <p:spPr bwMode="auto">
              <a:xfrm>
                <a:off x="3849689" y="3708401"/>
                <a:ext cx="39528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8" name="Rectangle 456"/>
              <p:cNvSpPr>
                <a:spLocks noChangeArrowheads="1"/>
              </p:cNvSpPr>
              <p:nvPr/>
            </p:nvSpPr>
            <p:spPr bwMode="auto">
              <a:xfrm>
                <a:off x="4157664" y="3741738"/>
                <a:ext cx="873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9" name="Rectangle 457"/>
              <p:cNvSpPr>
                <a:spLocks noChangeArrowheads="1"/>
              </p:cNvSpPr>
              <p:nvPr/>
            </p:nvSpPr>
            <p:spPr bwMode="auto">
              <a:xfrm>
                <a:off x="4157664" y="3741738"/>
                <a:ext cx="8731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0" name="Rectangle 458"/>
              <p:cNvSpPr>
                <a:spLocks noChangeArrowheads="1"/>
              </p:cNvSpPr>
              <p:nvPr/>
            </p:nvSpPr>
            <p:spPr bwMode="auto">
              <a:xfrm>
                <a:off x="3910014" y="3741738"/>
                <a:ext cx="23495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1" name="Rectangle 459"/>
              <p:cNvSpPr>
                <a:spLocks noChangeArrowheads="1"/>
              </p:cNvSpPr>
              <p:nvPr/>
            </p:nvSpPr>
            <p:spPr bwMode="auto">
              <a:xfrm>
                <a:off x="3910014" y="3741738"/>
                <a:ext cx="234950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2" name="Rectangle 460"/>
              <p:cNvSpPr>
                <a:spLocks noChangeArrowheads="1"/>
              </p:cNvSpPr>
              <p:nvPr/>
            </p:nvSpPr>
            <p:spPr bwMode="auto">
              <a:xfrm>
                <a:off x="4037014" y="3768726"/>
                <a:ext cx="2079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3" name="Rectangle 461"/>
              <p:cNvSpPr>
                <a:spLocks noChangeArrowheads="1"/>
              </p:cNvSpPr>
              <p:nvPr/>
            </p:nvSpPr>
            <p:spPr bwMode="auto">
              <a:xfrm>
                <a:off x="4037014" y="3768726"/>
                <a:ext cx="2079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4" name="Rectangle 462"/>
              <p:cNvSpPr>
                <a:spLocks noChangeArrowheads="1"/>
              </p:cNvSpPr>
              <p:nvPr/>
            </p:nvSpPr>
            <p:spPr bwMode="auto">
              <a:xfrm>
                <a:off x="4003676" y="3768726"/>
                <a:ext cx="269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5" name="Rectangle 463"/>
              <p:cNvSpPr>
                <a:spLocks noChangeArrowheads="1"/>
              </p:cNvSpPr>
              <p:nvPr/>
            </p:nvSpPr>
            <p:spPr bwMode="auto">
              <a:xfrm>
                <a:off x="4178301" y="3794126"/>
                <a:ext cx="666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6" name="Rectangle 464"/>
              <p:cNvSpPr>
                <a:spLocks noChangeArrowheads="1"/>
              </p:cNvSpPr>
              <p:nvPr/>
            </p:nvSpPr>
            <p:spPr bwMode="auto">
              <a:xfrm>
                <a:off x="4178301" y="3794126"/>
                <a:ext cx="66675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7" name="Rectangle 465"/>
              <p:cNvSpPr>
                <a:spLocks noChangeArrowheads="1"/>
              </p:cNvSpPr>
              <p:nvPr/>
            </p:nvSpPr>
            <p:spPr bwMode="auto">
              <a:xfrm>
                <a:off x="4103689" y="3794126"/>
                <a:ext cx="6826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8" name="Rectangle 466"/>
              <p:cNvSpPr>
                <a:spLocks noChangeArrowheads="1"/>
              </p:cNvSpPr>
              <p:nvPr/>
            </p:nvSpPr>
            <p:spPr bwMode="auto">
              <a:xfrm>
                <a:off x="4103689" y="3794126"/>
                <a:ext cx="68263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9" name="Rectangle 467"/>
              <p:cNvSpPr>
                <a:spLocks noChangeArrowheads="1"/>
              </p:cNvSpPr>
              <p:nvPr/>
            </p:nvSpPr>
            <p:spPr bwMode="auto">
              <a:xfrm>
                <a:off x="4037014" y="3794126"/>
                <a:ext cx="539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0" name="Rectangle 468"/>
              <p:cNvSpPr>
                <a:spLocks noChangeArrowheads="1"/>
              </p:cNvSpPr>
              <p:nvPr/>
            </p:nvSpPr>
            <p:spPr bwMode="auto">
              <a:xfrm>
                <a:off x="4037014" y="3794126"/>
                <a:ext cx="53975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1" name="Rectangle 469"/>
              <p:cNvSpPr>
                <a:spLocks noChangeArrowheads="1"/>
              </p:cNvSpPr>
              <p:nvPr/>
            </p:nvSpPr>
            <p:spPr bwMode="auto">
              <a:xfrm>
                <a:off x="3897314" y="3794126"/>
                <a:ext cx="1333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2" name="Rectangle 470"/>
              <p:cNvSpPr>
                <a:spLocks noChangeArrowheads="1"/>
              </p:cNvSpPr>
              <p:nvPr/>
            </p:nvSpPr>
            <p:spPr bwMode="auto">
              <a:xfrm>
                <a:off x="4010026" y="3827463"/>
                <a:ext cx="2349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3" name="Rectangle 471"/>
              <p:cNvSpPr>
                <a:spLocks noChangeArrowheads="1"/>
              </p:cNvSpPr>
              <p:nvPr/>
            </p:nvSpPr>
            <p:spPr bwMode="auto">
              <a:xfrm>
                <a:off x="4010026" y="3827463"/>
                <a:ext cx="234950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4" name="Rectangle 472"/>
              <p:cNvSpPr>
                <a:spLocks noChangeArrowheads="1"/>
              </p:cNvSpPr>
              <p:nvPr/>
            </p:nvSpPr>
            <p:spPr bwMode="auto">
              <a:xfrm>
                <a:off x="4064001" y="3260726"/>
                <a:ext cx="43497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5" name="Rectangle 473"/>
              <p:cNvSpPr>
                <a:spLocks noChangeArrowheads="1"/>
              </p:cNvSpPr>
              <p:nvPr/>
            </p:nvSpPr>
            <p:spPr bwMode="auto">
              <a:xfrm>
                <a:off x="4064001" y="3275013"/>
                <a:ext cx="12700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6" name="Rectangle 474"/>
              <p:cNvSpPr>
                <a:spLocks noChangeArrowheads="1"/>
              </p:cNvSpPr>
              <p:nvPr/>
            </p:nvSpPr>
            <p:spPr bwMode="auto">
              <a:xfrm>
                <a:off x="4064001" y="3294063"/>
                <a:ext cx="153988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7" name="Rectangle 475"/>
              <p:cNvSpPr>
                <a:spLocks noChangeArrowheads="1"/>
              </p:cNvSpPr>
              <p:nvPr/>
            </p:nvSpPr>
            <p:spPr bwMode="auto">
              <a:xfrm>
                <a:off x="4064001" y="3308351"/>
                <a:ext cx="193675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8" name="Rectangle 476"/>
              <p:cNvSpPr>
                <a:spLocks noChangeArrowheads="1"/>
              </p:cNvSpPr>
              <p:nvPr/>
            </p:nvSpPr>
            <p:spPr bwMode="auto">
              <a:xfrm>
                <a:off x="4265614" y="3308351"/>
                <a:ext cx="1905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9" name="Rectangle 477"/>
              <p:cNvSpPr>
                <a:spLocks noChangeArrowheads="1"/>
              </p:cNvSpPr>
              <p:nvPr/>
            </p:nvSpPr>
            <p:spPr bwMode="auto">
              <a:xfrm>
                <a:off x="4064001" y="3327401"/>
                <a:ext cx="28892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0" name="Rectangle 478"/>
              <p:cNvSpPr>
                <a:spLocks noChangeArrowheads="1"/>
              </p:cNvSpPr>
              <p:nvPr/>
            </p:nvSpPr>
            <p:spPr bwMode="auto">
              <a:xfrm>
                <a:off x="4064001" y="3348038"/>
                <a:ext cx="207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1" name="Rectangle 479"/>
              <p:cNvSpPr>
                <a:spLocks noChangeArrowheads="1"/>
              </p:cNvSpPr>
              <p:nvPr/>
            </p:nvSpPr>
            <p:spPr bwMode="auto">
              <a:xfrm>
                <a:off x="4224339" y="3294063"/>
                <a:ext cx="74613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2" name="Rectangle 480"/>
              <p:cNvSpPr>
                <a:spLocks noChangeArrowheads="1"/>
              </p:cNvSpPr>
              <p:nvPr/>
            </p:nvSpPr>
            <p:spPr bwMode="auto">
              <a:xfrm>
                <a:off x="4198939" y="3275013"/>
                <a:ext cx="39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3" name="Rectangle 481"/>
              <p:cNvSpPr>
                <a:spLocks noChangeArrowheads="1"/>
              </p:cNvSpPr>
              <p:nvPr/>
            </p:nvSpPr>
            <p:spPr bwMode="auto">
              <a:xfrm>
                <a:off x="4244976" y="3275013"/>
                <a:ext cx="1206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4" name="Rectangle 482"/>
              <p:cNvSpPr>
                <a:spLocks noChangeArrowheads="1"/>
              </p:cNvSpPr>
              <p:nvPr/>
            </p:nvSpPr>
            <p:spPr bwMode="auto">
              <a:xfrm>
                <a:off x="4064001" y="3381376"/>
                <a:ext cx="12700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5" name="Rectangle 483"/>
              <p:cNvSpPr>
                <a:spLocks noChangeArrowheads="1"/>
              </p:cNvSpPr>
              <p:nvPr/>
            </p:nvSpPr>
            <p:spPr bwMode="auto">
              <a:xfrm>
                <a:off x="4064001" y="3381376"/>
                <a:ext cx="12700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6" name="Rectangle 484"/>
              <p:cNvSpPr>
                <a:spLocks noChangeArrowheads="1"/>
              </p:cNvSpPr>
              <p:nvPr/>
            </p:nvSpPr>
            <p:spPr bwMode="auto">
              <a:xfrm>
                <a:off x="4064001" y="3394076"/>
                <a:ext cx="153988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7" name="Rectangle 485"/>
              <p:cNvSpPr>
                <a:spLocks noChangeArrowheads="1"/>
              </p:cNvSpPr>
              <p:nvPr/>
            </p:nvSpPr>
            <p:spPr bwMode="auto">
              <a:xfrm>
                <a:off x="4064001" y="3394076"/>
                <a:ext cx="153988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8" name="Rectangle 486"/>
              <p:cNvSpPr>
                <a:spLocks noChangeArrowheads="1"/>
              </p:cNvSpPr>
              <p:nvPr/>
            </p:nvSpPr>
            <p:spPr bwMode="auto">
              <a:xfrm>
                <a:off x="4064001" y="3414713"/>
                <a:ext cx="19367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9" name="Rectangle 487"/>
              <p:cNvSpPr>
                <a:spLocks noChangeArrowheads="1"/>
              </p:cNvSpPr>
              <p:nvPr/>
            </p:nvSpPr>
            <p:spPr bwMode="auto">
              <a:xfrm>
                <a:off x="4064001" y="3414713"/>
                <a:ext cx="19367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0" name="Rectangle 488"/>
              <p:cNvSpPr>
                <a:spLocks noChangeArrowheads="1"/>
              </p:cNvSpPr>
              <p:nvPr/>
            </p:nvSpPr>
            <p:spPr bwMode="auto">
              <a:xfrm>
                <a:off x="4265614" y="3414713"/>
                <a:ext cx="190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1" name="Rectangle 489"/>
              <p:cNvSpPr>
                <a:spLocks noChangeArrowheads="1"/>
              </p:cNvSpPr>
              <p:nvPr/>
            </p:nvSpPr>
            <p:spPr bwMode="auto">
              <a:xfrm>
                <a:off x="4265614" y="3414713"/>
                <a:ext cx="190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2" name="Rectangle 490"/>
              <p:cNvSpPr>
                <a:spLocks noChangeArrowheads="1"/>
              </p:cNvSpPr>
              <p:nvPr/>
            </p:nvSpPr>
            <p:spPr bwMode="auto">
              <a:xfrm>
                <a:off x="4064001" y="3435351"/>
                <a:ext cx="28892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3" name="Rectangle 491"/>
              <p:cNvSpPr>
                <a:spLocks noChangeArrowheads="1"/>
              </p:cNvSpPr>
              <p:nvPr/>
            </p:nvSpPr>
            <p:spPr bwMode="auto">
              <a:xfrm>
                <a:off x="4064001" y="3435351"/>
                <a:ext cx="28892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4" name="Rectangle 492"/>
              <p:cNvSpPr>
                <a:spLocks noChangeArrowheads="1"/>
              </p:cNvSpPr>
              <p:nvPr/>
            </p:nvSpPr>
            <p:spPr bwMode="auto">
              <a:xfrm>
                <a:off x="4064001" y="3454401"/>
                <a:ext cx="207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5" name="Rectangle 493"/>
              <p:cNvSpPr>
                <a:spLocks noChangeArrowheads="1"/>
              </p:cNvSpPr>
              <p:nvPr/>
            </p:nvSpPr>
            <p:spPr bwMode="auto">
              <a:xfrm>
                <a:off x="4064001" y="3454401"/>
                <a:ext cx="2079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6" name="Rectangle 494"/>
              <p:cNvSpPr>
                <a:spLocks noChangeArrowheads="1"/>
              </p:cNvSpPr>
              <p:nvPr/>
            </p:nvSpPr>
            <p:spPr bwMode="auto">
              <a:xfrm>
                <a:off x="4224339" y="3394076"/>
                <a:ext cx="7461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7" name="Rectangle 495"/>
              <p:cNvSpPr>
                <a:spLocks noChangeArrowheads="1"/>
              </p:cNvSpPr>
              <p:nvPr/>
            </p:nvSpPr>
            <p:spPr bwMode="auto">
              <a:xfrm>
                <a:off x="4224339" y="3394076"/>
                <a:ext cx="74613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8" name="Rectangle 496"/>
              <p:cNvSpPr>
                <a:spLocks noChangeArrowheads="1"/>
              </p:cNvSpPr>
              <p:nvPr/>
            </p:nvSpPr>
            <p:spPr bwMode="auto">
              <a:xfrm>
                <a:off x="4198939" y="3381376"/>
                <a:ext cx="39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9" name="Rectangle 497"/>
              <p:cNvSpPr>
                <a:spLocks noChangeArrowheads="1"/>
              </p:cNvSpPr>
              <p:nvPr/>
            </p:nvSpPr>
            <p:spPr bwMode="auto">
              <a:xfrm>
                <a:off x="4198939" y="3381376"/>
                <a:ext cx="3968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0" name="Rectangle 498"/>
              <p:cNvSpPr>
                <a:spLocks noChangeArrowheads="1"/>
              </p:cNvSpPr>
              <p:nvPr/>
            </p:nvSpPr>
            <p:spPr bwMode="auto">
              <a:xfrm>
                <a:off x="4244976" y="3381376"/>
                <a:ext cx="1206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1" name="Rectangle 499"/>
              <p:cNvSpPr>
                <a:spLocks noChangeArrowheads="1"/>
              </p:cNvSpPr>
              <p:nvPr/>
            </p:nvSpPr>
            <p:spPr bwMode="auto">
              <a:xfrm>
                <a:off x="4244976" y="3381376"/>
                <a:ext cx="1206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2" name="Rectangle 500"/>
              <p:cNvSpPr>
                <a:spLocks noChangeArrowheads="1"/>
              </p:cNvSpPr>
              <p:nvPr/>
            </p:nvSpPr>
            <p:spPr bwMode="auto">
              <a:xfrm>
                <a:off x="3843339" y="3254376"/>
                <a:ext cx="207963" cy="20637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3" name="Rectangle 501"/>
              <p:cNvSpPr>
                <a:spLocks noChangeArrowheads="1"/>
              </p:cNvSpPr>
              <p:nvPr/>
            </p:nvSpPr>
            <p:spPr bwMode="auto">
              <a:xfrm>
                <a:off x="3843339" y="3254376"/>
                <a:ext cx="207963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4" name="Rectangle 502"/>
              <p:cNvSpPr>
                <a:spLocks noChangeArrowheads="1"/>
              </p:cNvSpPr>
              <p:nvPr/>
            </p:nvSpPr>
            <p:spPr bwMode="auto">
              <a:xfrm>
                <a:off x="4257676" y="3648076"/>
                <a:ext cx="214313" cy="206375"/>
              </a:xfrm>
              <a:prstGeom prst="rect">
                <a:avLst/>
              </a:prstGeom>
              <a:solidFill>
                <a:srgbClr val="F359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5" name="Rectangle 503"/>
              <p:cNvSpPr>
                <a:spLocks noChangeArrowheads="1"/>
              </p:cNvSpPr>
              <p:nvPr/>
            </p:nvSpPr>
            <p:spPr bwMode="auto">
              <a:xfrm>
                <a:off x="4257676" y="3648076"/>
                <a:ext cx="214313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6" name="Freeform 504"/>
              <p:cNvSpPr>
                <a:spLocks noChangeArrowheads="1"/>
              </p:cNvSpPr>
              <p:nvPr/>
            </p:nvSpPr>
            <p:spPr bwMode="auto">
              <a:xfrm>
                <a:off x="4386264" y="3827463"/>
                <a:ext cx="127000" cy="133350"/>
              </a:xfrm>
              <a:custGeom>
                <a:avLst/>
                <a:gdLst>
                  <a:gd name="T0" fmla="*/ 0 w 80"/>
                  <a:gd name="T1" fmla="*/ 0 h 84"/>
                  <a:gd name="T2" fmla="*/ 0 w 80"/>
                  <a:gd name="T3" fmla="*/ 84 h 84"/>
                  <a:gd name="T4" fmla="*/ 80 w 80"/>
                  <a:gd name="T5" fmla="*/ 5 h 84"/>
                  <a:gd name="T6" fmla="*/ 0 w 8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0" y="0"/>
                    </a:moveTo>
                    <a:lnTo>
                      <a:pt x="0" y="84"/>
                    </a:lnTo>
                    <a:lnTo>
                      <a:pt x="8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47" name="Freeform 505"/>
              <p:cNvSpPr>
                <a:spLocks noChangeArrowheads="1"/>
              </p:cNvSpPr>
              <p:nvPr/>
            </p:nvSpPr>
            <p:spPr bwMode="auto">
              <a:xfrm>
                <a:off x="4386264" y="3827463"/>
                <a:ext cx="127000" cy="133350"/>
              </a:xfrm>
              <a:custGeom>
                <a:avLst/>
                <a:gdLst>
                  <a:gd name="T0" fmla="*/ 0 w 80"/>
                  <a:gd name="T1" fmla="*/ 0 h 84"/>
                  <a:gd name="T2" fmla="*/ 0 w 80"/>
                  <a:gd name="T3" fmla="*/ 84 h 84"/>
                  <a:gd name="T4" fmla="*/ 80 w 80"/>
                  <a:gd name="T5" fmla="*/ 5 h 84"/>
                  <a:gd name="T6" fmla="*/ 0 w 8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0" y="0"/>
                    </a:moveTo>
                    <a:lnTo>
                      <a:pt x="0" y="84"/>
                    </a:lnTo>
                    <a:lnTo>
                      <a:pt x="80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48" name="Freeform 506"/>
              <p:cNvSpPr>
                <a:spLocks noChangeArrowheads="1"/>
              </p:cNvSpPr>
              <p:nvPr/>
            </p:nvSpPr>
            <p:spPr bwMode="auto">
              <a:xfrm>
                <a:off x="4386264" y="3835401"/>
                <a:ext cx="127000" cy="125413"/>
              </a:xfrm>
              <a:custGeom>
                <a:avLst/>
                <a:gdLst>
                  <a:gd name="T0" fmla="*/ 8 w 80"/>
                  <a:gd name="T1" fmla="*/ 4 h 79"/>
                  <a:gd name="T2" fmla="*/ 0 w 80"/>
                  <a:gd name="T3" fmla="*/ 79 h 79"/>
                  <a:gd name="T4" fmla="*/ 80 w 80"/>
                  <a:gd name="T5" fmla="*/ 0 h 79"/>
                  <a:gd name="T6" fmla="*/ 8 w 80"/>
                  <a:gd name="T7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79">
                    <a:moveTo>
                      <a:pt x="8" y="4"/>
                    </a:moveTo>
                    <a:lnTo>
                      <a:pt x="0" y="79"/>
                    </a:lnTo>
                    <a:lnTo>
                      <a:pt x="80" y="0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49" name="Freeform 507"/>
              <p:cNvSpPr>
                <a:spLocks noChangeArrowheads="1"/>
              </p:cNvSpPr>
              <p:nvPr/>
            </p:nvSpPr>
            <p:spPr bwMode="auto">
              <a:xfrm>
                <a:off x="4386264" y="3835401"/>
                <a:ext cx="127000" cy="125413"/>
              </a:xfrm>
              <a:custGeom>
                <a:avLst/>
                <a:gdLst>
                  <a:gd name="T0" fmla="*/ 8 w 80"/>
                  <a:gd name="T1" fmla="*/ 4 h 79"/>
                  <a:gd name="T2" fmla="*/ 0 w 80"/>
                  <a:gd name="T3" fmla="*/ 79 h 79"/>
                  <a:gd name="T4" fmla="*/ 80 w 80"/>
                  <a:gd name="T5" fmla="*/ 0 h 79"/>
                  <a:gd name="T6" fmla="*/ 8 w 80"/>
                  <a:gd name="T7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79">
                    <a:moveTo>
                      <a:pt x="8" y="4"/>
                    </a:moveTo>
                    <a:lnTo>
                      <a:pt x="0" y="79"/>
                    </a:lnTo>
                    <a:lnTo>
                      <a:pt x="80" y="0"/>
                    </a:lnTo>
                    <a:lnTo>
                      <a:pt x="8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0" name="Freeform 508"/>
              <p:cNvSpPr>
                <a:spLocks noEditPoints="1" noChangeArrowheads="1"/>
              </p:cNvSpPr>
              <p:nvPr/>
            </p:nvSpPr>
            <p:spPr bwMode="auto">
              <a:xfrm>
                <a:off x="4278314" y="3381376"/>
                <a:ext cx="53975" cy="66675"/>
              </a:xfrm>
              <a:custGeom>
                <a:avLst/>
                <a:gdLst>
                  <a:gd name="T0" fmla="*/ 7 w 8"/>
                  <a:gd name="T1" fmla="*/ 9 h 10"/>
                  <a:gd name="T2" fmla="*/ 7 w 8"/>
                  <a:gd name="T3" fmla="*/ 9 h 10"/>
                  <a:gd name="T4" fmla="*/ 8 w 8"/>
                  <a:gd name="T5" fmla="*/ 10 h 10"/>
                  <a:gd name="T6" fmla="*/ 7 w 8"/>
                  <a:gd name="T7" fmla="*/ 9 h 10"/>
                  <a:gd name="T8" fmla="*/ 2 w 8"/>
                  <a:gd name="T9" fmla="*/ 4 h 10"/>
                  <a:gd name="T10" fmla="*/ 0 w 8"/>
                  <a:gd name="T11" fmla="*/ 4 h 10"/>
                  <a:gd name="T12" fmla="*/ 0 w 8"/>
                  <a:gd name="T13" fmla="*/ 4 h 10"/>
                  <a:gd name="T14" fmla="*/ 5 w 8"/>
                  <a:gd name="T15" fmla="*/ 8 h 10"/>
                  <a:gd name="T16" fmla="*/ 6 w 8"/>
                  <a:gd name="T17" fmla="*/ 8 h 10"/>
                  <a:gd name="T18" fmla="*/ 2 w 8"/>
                  <a:gd name="T19" fmla="*/ 4 h 10"/>
                  <a:gd name="T20" fmla="*/ 1 w 8"/>
                  <a:gd name="T21" fmla="*/ 1 h 10"/>
                  <a:gd name="T22" fmla="*/ 0 w 8"/>
                  <a:gd name="T23" fmla="*/ 1 h 10"/>
                  <a:gd name="T24" fmla="*/ 0 w 8"/>
                  <a:gd name="T25" fmla="*/ 2 h 10"/>
                  <a:gd name="T26" fmla="*/ 1 w 8"/>
                  <a:gd name="T27" fmla="*/ 2 h 10"/>
                  <a:gd name="T28" fmla="*/ 1 w 8"/>
                  <a:gd name="T29" fmla="*/ 1 h 10"/>
                  <a:gd name="T30" fmla="*/ 0 w 8"/>
                  <a:gd name="T31" fmla="*/ 0 h 10"/>
                  <a:gd name="T32" fmla="*/ 0 w 8"/>
                  <a:gd name="T33" fmla="*/ 0 h 10"/>
                  <a:gd name="T34" fmla="*/ 0 w 8"/>
                  <a:gd name="T35" fmla="*/ 0 h 10"/>
                  <a:gd name="T36" fmla="*/ 0 w 8"/>
                  <a:gd name="T3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0">
                    <a:moveTo>
                      <a:pt x="7" y="9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7" y="9"/>
                    </a:cubicBezTo>
                    <a:moveTo>
                      <a:pt x="2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6"/>
                      <a:pt x="3" y="5"/>
                      <a:pt x="2" y="4"/>
                    </a:cubicBezTo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1" name="Freeform 509"/>
              <p:cNvSpPr>
                <a:spLocks noChangeArrowheads="1"/>
              </p:cNvSpPr>
              <p:nvPr/>
            </p:nvSpPr>
            <p:spPr bwMode="auto">
              <a:xfrm>
                <a:off x="4311651" y="3435351"/>
                <a:ext cx="14288" cy="6350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2" name="Freeform 510"/>
              <p:cNvSpPr>
                <a:spLocks noChangeArrowheads="1"/>
              </p:cNvSpPr>
              <p:nvPr/>
            </p:nvSpPr>
            <p:spPr bwMode="auto">
              <a:xfrm>
                <a:off x="4278314" y="3394076"/>
                <a:ext cx="14288" cy="14288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3" name="Freeform 511"/>
              <p:cNvSpPr>
                <a:spLocks noEditPoints="1" noChangeArrowheads="1"/>
              </p:cNvSpPr>
              <p:nvPr/>
            </p:nvSpPr>
            <p:spPr bwMode="auto">
              <a:xfrm>
                <a:off x="4191001" y="3408363"/>
                <a:ext cx="66675" cy="100013"/>
              </a:xfrm>
              <a:custGeom>
                <a:avLst/>
                <a:gdLst>
                  <a:gd name="T0" fmla="*/ 6 w 10"/>
                  <a:gd name="T1" fmla="*/ 8 h 15"/>
                  <a:gd name="T2" fmla="*/ 3 w 10"/>
                  <a:gd name="T3" fmla="*/ 8 h 15"/>
                  <a:gd name="T4" fmla="*/ 6 w 10"/>
                  <a:gd name="T5" fmla="*/ 11 h 15"/>
                  <a:gd name="T6" fmla="*/ 10 w 10"/>
                  <a:gd name="T7" fmla="*/ 15 h 15"/>
                  <a:gd name="T8" fmla="*/ 10 w 10"/>
                  <a:gd name="T9" fmla="*/ 15 h 15"/>
                  <a:gd name="T10" fmla="*/ 6 w 10"/>
                  <a:gd name="T11" fmla="*/ 8 h 15"/>
                  <a:gd name="T12" fmla="*/ 3 w 10"/>
                  <a:gd name="T13" fmla="*/ 5 h 15"/>
                  <a:gd name="T14" fmla="*/ 1 w 10"/>
                  <a:gd name="T15" fmla="*/ 5 h 15"/>
                  <a:gd name="T16" fmla="*/ 2 w 10"/>
                  <a:gd name="T17" fmla="*/ 7 h 15"/>
                  <a:gd name="T18" fmla="*/ 4 w 10"/>
                  <a:gd name="T19" fmla="*/ 7 h 15"/>
                  <a:gd name="T20" fmla="*/ 3 w 10"/>
                  <a:gd name="T21" fmla="*/ 5 h 15"/>
                  <a:gd name="T22" fmla="*/ 1 w 10"/>
                  <a:gd name="T23" fmla="*/ 2 h 15"/>
                  <a:gd name="T24" fmla="*/ 0 w 10"/>
                  <a:gd name="T25" fmla="*/ 2 h 15"/>
                  <a:gd name="T26" fmla="*/ 0 w 10"/>
                  <a:gd name="T27" fmla="*/ 4 h 15"/>
                  <a:gd name="T28" fmla="*/ 2 w 10"/>
                  <a:gd name="T29" fmla="*/ 4 h 15"/>
                  <a:gd name="T30" fmla="*/ 1 w 10"/>
                  <a:gd name="T31" fmla="*/ 2 h 15"/>
                  <a:gd name="T32" fmla="*/ 0 w 10"/>
                  <a:gd name="T33" fmla="*/ 0 h 15"/>
                  <a:gd name="T34" fmla="*/ 0 w 10"/>
                  <a:gd name="T35" fmla="*/ 1 h 15"/>
                  <a:gd name="T36" fmla="*/ 0 w 10"/>
                  <a:gd name="T37" fmla="*/ 1 h 15"/>
                  <a:gd name="T38" fmla="*/ 0 w 10"/>
                  <a:gd name="T3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5" y="10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3"/>
                      <a:pt x="7" y="10"/>
                      <a:pt x="6" y="8"/>
                    </a:cubicBezTo>
                    <a:moveTo>
                      <a:pt x="3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3" y="6"/>
                      <a:pt x="3" y="5"/>
                    </a:cubicBezTo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2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4" name="Freeform 512"/>
              <p:cNvSpPr>
                <a:spLocks noChangeArrowheads="1"/>
              </p:cNvSpPr>
              <p:nvPr/>
            </p:nvSpPr>
            <p:spPr bwMode="auto">
              <a:xfrm>
                <a:off x="4257676" y="3508376"/>
                <a:ext cx="7938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5" name="Freeform 513"/>
              <p:cNvSpPr>
                <a:spLocks noChangeArrowheads="1"/>
              </p:cNvSpPr>
              <p:nvPr/>
            </p:nvSpPr>
            <p:spPr bwMode="auto">
              <a:xfrm>
                <a:off x="4191001" y="3414713"/>
                <a:ext cx="7938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6" name="Freeform 514"/>
              <p:cNvSpPr>
                <a:spLocks noChangeArrowheads="1"/>
              </p:cNvSpPr>
              <p:nvPr/>
            </p:nvSpPr>
            <p:spPr bwMode="auto">
              <a:xfrm>
                <a:off x="4191001" y="3435351"/>
                <a:ext cx="20638" cy="6350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2 w 3"/>
                  <a:gd name="T9" fmla="*/ 1 h 1"/>
                  <a:gd name="T10" fmla="*/ 2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7" name="Freeform 515"/>
              <p:cNvSpPr>
                <a:spLocks noChangeArrowheads="1"/>
              </p:cNvSpPr>
              <p:nvPr/>
            </p:nvSpPr>
            <p:spPr bwMode="auto">
              <a:xfrm>
                <a:off x="4205289" y="3454401"/>
                <a:ext cx="26988" cy="6350"/>
              </a:xfrm>
              <a:custGeom>
                <a:avLst/>
                <a:gdLst>
                  <a:gd name="T0" fmla="*/ 2 w 4"/>
                  <a:gd name="T1" fmla="*/ 0 h 1"/>
                  <a:gd name="T2" fmla="*/ 0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  <a:gd name="T10" fmla="*/ 2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8" name="Freeform 516"/>
              <p:cNvSpPr>
                <a:spLocks noEditPoints="1" noChangeArrowheads="1"/>
              </p:cNvSpPr>
              <p:nvPr/>
            </p:nvSpPr>
            <p:spPr bwMode="auto">
              <a:xfrm>
                <a:off x="4090989" y="3421063"/>
                <a:ext cx="114300" cy="153988"/>
              </a:xfrm>
              <a:custGeom>
                <a:avLst/>
                <a:gdLst>
                  <a:gd name="T0" fmla="*/ 17 w 17"/>
                  <a:gd name="T1" fmla="*/ 22 h 23"/>
                  <a:gd name="T2" fmla="*/ 16 w 17"/>
                  <a:gd name="T3" fmla="*/ 22 h 23"/>
                  <a:gd name="T4" fmla="*/ 17 w 17"/>
                  <a:gd name="T5" fmla="*/ 23 h 23"/>
                  <a:gd name="T6" fmla="*/ 17 w 17"/>
                  <a:gd name="T7" fmla="*/ 22 h 23"/>
                  <a:gd name="T8" fmla="*/ 14 w 17"/>
                  <a:gd name="T9" fmla="*/ 19 h 23"/>
                  <a:gd name="T10" fmla="*/ 12 w 17"/>
                  <a:gd name="T11" fmla="*/ 19 h 23"/>
                  <a:gd name="T12" fmla="*/ 15 w 17"/>
                  <a:gd name="T13" fmla="*/ 21 h 23"/>
                  <a:gd name="T14" fmla="*/ 15 w 17"/>
                  <a:gd name="T15" fmla="*/ 21 h 23"/>
                  <a:gd name="T16" fmla="*/ 14 w 17"/>
                  <a:gd name="T17" fmla="*/ 19 h 23"/>
                  <a:gd name="T18" fmla="*/ 10 w 17"/>
                  <a:gd name="T19" fmla="*/ 15 h 23"/>
                  <a:gd name="T20" fmla="*/ 8 w 17"/>
                  <a:gd name="T21" fmla="*/ 15 h 23"/>
                  <a:gd name="T22" fmla="*/ 10 w 17"/>
                  <a:gd name="T23" fmla="*/ 17 h 23"/>
                  <a:gd name="T24" fmla="*/ 10 w 17"/>
                  <a:gd name="T25" fmla="*/ 17 h 23"/>
                  <a:gd name="T26" fmla="*/ 12 w 17"/>
                  <a:gd name="T27" fmla="*/ 17 h 23"/>
                  <a:gd name="T28" fmla="*/ 10 w 17"/>
                  <a:gd name="T29" fmla="*/ 15 h 23"/>
                  <a:gd name="T30" fmla="*/ 3 w 17"/>
                  <a:gd name="T31" fmla="*/ 6 h 23"/>
                  <a:gd name="T32" fmla="*/ 1 w 17"/>
                  <a:gd name="T33" fmla="*/ 6 h 23"/>
                  <a:gd name="T34" fmla="*/ 2 w 17"/>
                  <a:gd name="T35" fmla="*/ 7 h 23"/>
                  <a:gd name="T36" fmla="*/ 7 w 17"/>
                  <a:gd name="T37" fmla="*/ 13 h 23"/>
                  <a:gd name="T38" fmla="*/ 9 w 17"/>
                  <a:gd name="T39" fmla="*/ 13 h 23"/>
                  <a:gd name="T40" fmla="*/ 3 w 17"/>
                  <a:gd name="T41" fmla="*/ 6 h 23"/>
                  <a:gd name="T42" fmla="*/ 1 w 17"/>
                  <a:gd name="T43" fmla="*/ 3 h 23"/>
                  <a:gd name="T44" fmla="*/ 0 w 17"/>
                  <a:gd name="T45" fmla="*/ 3 h 23"/>
                  <a:gd name="T46" fmla="*/ 0 w 17"/>
                  <a:gd name="T47" fmla="*/ 5 h 23"/>
                  <a:gd name="T48" fmla="*/ 2 w 17"/>
                  <a:gd name="T49" fmla="*/ 5 h 23"/>
                  <a:gd name="T50" fmla="*/ 1 w 17"/>
                  <a:gd name="T51" fmla="*/ 3 h 23"/>
                  <a:gd name="T52" fmla="*/ 0 w 17"/>
                  <a:gd name="T53" fmla="*/ 0 h 23"/>
                  <a:gd name="T54" fmla="*/ 0 w 17"/>
                  <a:gd name="T55" fmla="*/ 0 h 23"/>
                  <a:gd name="T56" fmla="*/ 0 w 17"/>
                  <a:gd name="T57" fmla="*/ 2 h 23"/>
                  <a:gd name="T58" fmla="*/ 0 w 17"/>
                  <a:gd name="T59" fmla="*/ 2 h 23"/>
                  <a:gd name="T60" fmla="*/ 0 w 17"/>
                  <a:gd name="T6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" h="23">
                    <a:moveTo>
                      <a:pt x="17" y="22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2"/>
                    </a:cubicBezTo>
                    <a:moveTo>
                      <a:pt x="14" y="19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0"/>
                      <a:pt x="14" y="19"/>
                      <a:pt x="14" y="19"/>
                    </a:cubicBezTo>
                    <a:moveTo>
                      <a:pt x="10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1" y="15"/>
                      <a:pt x="10" y="15"/>
                    </a:cubicBezTo>
                    <a:moveTo>
                      <a:pt x="3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9"/>
                      <a:pt x="5" y="11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0"/>
                      <a:pt x="5" y="8"/>
                      <a:pt x="3" y="6"/>
                    </a:cubicBezTo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1" y="4"/>
                      <a:pt x="1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9" name="Freeform 517"/>
              <p:cNvSpPr>
                <a:spLocks noChangeArrowheads="1"/>
              </p:cNvSpPr>
              <p:nvPr/>
            </p:nvSpPr>
            <p:spPr bwMode="auto">
              <a:xfrm>
                <a:off x="4138614" y="3508376"/>
                <a:ext cx="19050" cy="12700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0" name="Freeform 518"/>
              <p:cNvSpPr>
                <a:spLocks noChangeArrowheads="1"/>
              </p:cNvSpPr>
              <p:nvPr/>
            </p:nvSpPr>
            <p:spPr bwMode="auto">
              <a:xfrm>
                <a:off x="4157664" y="3535363"/>
                <a:ext cx="26988" cy="12700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1" name="Freeform 519"/>
              <p:cNvSpPr>
                <a:spLocks noChangeArrowheads="1"/>
              </p:cNvSpPr>
              <p:nvPr/>
            </p:nvSpPr>
            <p:spPr bwMode="auto">
              <a:xfrm>
                <a:off x="4191001" y="3560763"/>
                <a:ext cx="14288" cy="7938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2" name="Freeform 520"/>
              <p:cNvSpPr>
                <a:spLocks noChangeArrowheads="1"/>
              </p:cNvSpPr>
              <p:nvPr/>
            </p:nvSpPr>
            <p:spPr bwMode="auto">
              <a:xfrm>
                <a:off x="4090989" y="34210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3" name="Freeform 521"/>
              <p:cNvSpPr>
                <a:spLocks noChangeArrowheads="1"/>
              </p:cNvSpPr>
              <p:nvPr/>
            </p:nvSpPr>
            <p:spPr bwMode="auto">
              <a:xfrm>
                <a:off x="4090989" y="3435351"/>
                <a:ext cx="6350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4" name="Freeform 522"/>
              <p:cNvSpPr>
                <a:spLocks noChangeArrowheads="1"/>
              </p:cNvSpPr>
              <p:nvPr/>
            </p:nvSpPr>
            <p:spPr bwMode="auto">
              <a:xfrm>
                <a:off x="4090989" y="3454401"/>
                <a:ext cx="20638" cy="6350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2 w 3"/>
                  <a:gd name="T9" fmla="*/ 0 h 1"/>
                  <a:gd name="T10" fmla="*/ 2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5" name="Freeform 523"/>
              <p:cNvSpPr>
                <a:spLocks noEditPoints="1" noChangeArrowheads="1"/>
              </p:cNvSpPr>
              <p:nvPr/>
            </p:nvSpPr>
            <p:spPr bwMode="auto">
              <a:xfrm>
                <a:off x="3949701" y="3460751"/>
                <a:ext cx="288925" cy="280988"/>
              </a:xfrm>
              <a:custGeom>
                <a:avLst/>
                <a:gdLst>
                  <a:gd name="T0" fmla="*/ 40 w 43"/>
                  <a:gd name="T1" fmla="*/ 39 h 42"/>
                  <a:gd name="T2" fmla="*/ 38 w 43"/>
                  <a:gd name="T3" fmla="*/ 39 h 42"/>
                  <a:gd name="T4" fmla="*/ 40 w 43"/>
                  <a:gd name="T5" fmla="*/ 41 h 42"/>
                  <a:gd name="T6" fmla="*/ 42 w 43"/>
                  <a:gd name="T7" fmla="*/ 42 h 42"/>
                  <a:gd name="T8" fmla="*/ 43 w 43"/>
                  <a:gd name="T9" fmla="*/ 42 h 42"/>
                  <a:gd name="T10" fmla="*/ 40 w 43"/>
                  <a:gd name="T11" fmla="*/ 39 h 42"/>
                  <a:gd name="T12" fmla="*/ 36 w 43"/>
                  <a:gd name="T13" fmla="*/ 35 h 42"/>
                  <a:gd name="T14" fmla="*/ 33 w 43"/>
                  <a:gd name="T15" fmla="*/ 35 h 42"/>
                  <a:gd name="T16" fmla="*/ 36 w 43"/>
                  <a:gd name="T17" fmla="*/ 37 h 42"/>
                  <a:gd name="T18" fmla="*/ 39 w 43"/>
                  <a:gd name="T19" fmla="*/ 37 h 42"/>
                  <a:gd name="T20" fmla="*/ 36 w 43"/>
                  <a:gd name="T21" fmla="*/ 35 h 42"/>
                  <a:gd name="T22" fmla="*/ 32 w 43"/>
                  <a:gd name="T23" fmla="*/ 30 h 42"/>
                  <a:gd name="T24" fmla="*/ 29 w 43"/>
                  <a:gd name="T25" fmla="*/ 30 h 42"/>
                  <a:gd name="T26" fmla="*/ 32 w 43"/>
                  <a:gd name="T27" fmla="*/ 33 h 42"/>
                  <a:gd name="T28" fmla="*/ 34 w 43"/>
                  <a:gd name="T29" fmla="*/ 33 h 42"/>
                  <a:gd name="T30" fmla="*/ 32 w 43"/>
                  <a:gd name="T31" fmla="*/ 30 h 42"/>
                  <a:gd name="T32" fmla="*/ 22 w 43"/>
                  <a:gd name="T33" fmla="*/ 20 h 42"/>
                  <a:gd name="T34" fmla="*/ 20 w 43"/>
                  <a:gd name="T35" fmla="*/ 20 h 42"/>
                  <a:gd name="T36" fmla="*/ 27 w 43"/>
                  <a:gd name="T37" fmla="*/ 29 h 42"/>
                  <a:gd name="T38" fmla="*/ 30 w 43"/>
                  <a:gd name="T39" fmla="*/ 29 h 42"/>
                  <a:gd name="T40" fmla="*/ 22 w 43"/>
                  <a:gd name="T41" fmla="*/ 20 h 42"/>
                  <a:gd name="T42" fmla="*/ 18 w 43"/>
                  <a:gd name="T43" fmla="*/ 16 h 42"/>
                  <a:gd name="T44" fmla="*/ 16 w 43"/>
                  <a:gd name="T45" fmla="*/ 16 h 42"/>
                  <a:gd name="T46" fmla="*/ 18 w 43"/>
                  <a:gd name="T47" fmla="*/ 19 h 42"/>
                  <a:gd name="T48" fmla="*/ 20 w 43"/>
                  <a:gd name="T49" fmla="*/ 19 h 42"/>
                  <a:gd name="T50" fmla="*/ 18 w 43"/>
                  <a:gd name="T51" fmla="*/ 16 h 42"/>
                  <a:gd name="T52" fmla="*/ 14 w 43"/>
                  <a:gd name="T53" fmla="*/ 13 h 42"/>
                  <a:gd name="T54" fmla="*/ 12 w 43"/>
                  <a:gd name="T55" fmla="*/ 13 h 42"/>
                  <a:gd name="T56" fmla="*/ 14 w 43"/>
                  <a:gd name="T57" fmla="*/ 15 h 42"/>
                  <a:gd name="T58" fmla="*/ 17 w 43"/>
                  <a:gd name="T59" fmla="*/ 15 h 42"/>
                  <a:gd name="T60" fmla="*/ 14 w 43"/>
                  <a:gd name="T61" fmla="*/ 13 h 42"/>
                  <a:gd name="T62" fmla="*/ 11 w 43"/>
                  <a:gd name="T63" fmla="*/ 9 h 42"/>
                  <a:gd name="T64" fmla="*/ 8 w 43"/>
                  <a:gd name="T65" fmla="*/ 9 h 42"/>
                  <a:gd name="T66" fmla="*/ 10 w 43"/>
                  <a:gd name="T67" fmla="*/ 11 h 42"/>
                  <a:gd name="T68" fmla="*/ 13 w 43"/>
                  <a:gd name="T69" fmla="*/ 11 h 42"/>
                  <a:gd name="T70" fmla="*/ 11 w 43"/>
                  <a:gd name="T71" fmla="*/ 9 h 42"/>
                  <a:gd name="T72" fmla="*/ 3 w 43"/>
                  <a:gd name="T73" fmla="*/ 0 h 42"/>
                  <a:gd name="T74" fmla="*/ 0 w 43"/>
                  <a:gd name="T75" fmla="*/ 0 h 42"/>
                  <a:gd name="T76" fmla="*/ 1 w 43"/>
                  <a:gd name="T77" fmla="*/ 0 h 42"/>
                  <a:gd name="T78" fmla="*/ 7 w 43"/>
                  <a:gd name="T79" fmla="*/ 7 h 42"/>
                  <a:gd name="T80" fmla="*/ 9 w 43"/>
                  <a:gd name="T81" fmla="*/ 7 h 42"/>
                  <a:gd name="T82" fmla="*/ 3 w 43"/>
                  <a:gd name="T8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" h="42">
                    <a:moveTo>
                      <a:pt x="40" y="39"/>
                    </a:moveTo>
                    <a:cubicBezTo>
                      <a:pt x="38" y="39"/>
                      <a:pt x="38" y="39"/>
                      <a:pt x="38" y="39"/>
                    </a:cubicBezTo>
                    <a:cubicBezTo>
                      <a:pt x="39" y="40"/>
                      <a:pt x="39" y="41"/>
                      <a:pt x="40" y="41"/>
                    </a:cubicBezTo>
                    <a:cubicBezTo>
                      <a:pt x="41" y="41"/>
                      <a:pt x="41" y="42"/>
                      <a:pt x="42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2" y="41"/>
                      <a:pt x="42" y="40"/>
                      <a:pt x="40" y="39"/>
                    </a:cubicBezTo>
                    <a:moveTo>
                      <a:pt x="36" y="35"/>
                    </a:move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6"/>
                      <a:pt x="35" y="37"/>
                      <a:pt x="36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8" y="37"/>
                      <a:pt x="37" y="36"/>
                      <a:pt x="36" y="35"/>
                    </a:cubicBezTo>
                    <a:moveTo>
                      <a:pt x="32" y="30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30" y="31"/>
                      <a:pt x="31" y="32"/>
                      <a:pt x="32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3" y="32"/>
                      <a:pt x="33" y="31"/>
                      <a:pt x="32" y="30"/>
                    </a:cubicBezTo>
                    <a:moveTo>
                      <a:pt x="22" y="20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3"/>
                      <a:pt x="25" y="26"/>
                      <a:pt x="27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7" y="26"/>
                      <a:pt x="25" y="23"/>
                      <a:pt x="22" y="20"/>
                    </a:cubicBezTo>
                    <a:moveTo>
                      <a:pt x="18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7" y="18"/>
                      <a:pt x="18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19" y="17"/>
                      <a:pt x="18" y="16"/>
                    </a:cubicBezTo>
                    <a:moveTo>
                      <a:pt x="14" y="13"/>
                    </a:move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4"/>
                      <a:pt x="14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14"/>
                      <a:pt x="15" y="13"/>
                      <a:pt x="14" y="13"/>
                    </a:cubicBezTo>
                    <a:moveTo>
                      <a:pt x="11" y="9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10" y="10"/>
                      <a:pt x="10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0"/>
                      <a:pt x="11" y="9"/>
                      <a:pt x="11" y="9"/>
                    </a:cubicBezTo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5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5" y="2"/>
                      <a:pt x="3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6" name="Freeform 524"/>
              <p:cNvSpPr>
                <a:spLocks noChangeArrowheads="1"/>
              </p:cNvSpPr>
              <p:nvPr/>
            </p:nvSpPr>
            <p:spPr bwMode="auto">
              <a:xfrm>
                <a:off x="3997326" y="3508376"/>
                <a:ext cx="26988" cy="12700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1 w 4"/>
                  <a:gd name="T5" fmla="*/ 2 h 2"/>
                  <a:gd name="T6" fmla="*/ 4 w 4"/>
                  <a:gd name="T7" fmla="*/ 2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7" name="Freeform 525"/>
              <p:cNvSpPr>
                <a:spLocks noChangeArrowheads="1"/>
              </p:cNvSpPr>
              <p:nvPr/>
            </p:nvSpPr>
            <p:spPr bwMode="auto">
              <a:xfrm>
                <a:off x="4017964" y="3535363"/>
                <a:ext cx="26988" cy="12700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  <a:gd name="T8" fmla="*/ 3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8" name="Freeform 526"/>
              <p:cNvSpPr>
                <a:spLocks noChangeArrowheads="1"/>
              </p:cNvSpPr>
              <p:nvPr/>
            </p:nvSpPr>
            <p:spPr bwMode="auto">
              <a:xfrm>
                <a:off x="4044951" y="3560763"/>
                <a:ext cx="25400" cy="7938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  <a:gd name="T8" fmla="*/ 3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9" name="Freeform 527"/>
              <p:cNvSpPr>
                <a:spLocks noChangeArrowheads="1"/>
              </p:cNvSpPr>
              <p:nvPr/>
            </p:nvSpPr>
            <p:spPr bwMode="auto">
              <a:xfrm>
                <a:off x="4070351" y="3587751"/>
                <a:ext cx="26988" cy="6350"/>
              </a:xfrm>
              <a:custGeom>
                <a:avLst/>
                <a:gdLst>
                  <a:gd name="T0" fmla="*/ 2 w 4"/>
                  <a:gd name="T1" fmla="*/ 0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  <a:gd name="T8" fmla="*/ 2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0" name="Freeform 528"/>
              <p:cNvSpPr>
                <a:spLocks noChangeArrowheads="1"/>
              </p:cNvSpPr>
              <p:nvPr/>
            </p:nvSpPr>
            <p:spPr bwMode="auto">
              <a:xfrm>
                <a:off x="4130676" y="3654426"/>
                <a:ext cx="33338" cy="6350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0 h 1"/>
                  <a:gd name="T4" fmla="*/ 2 w 5"/>
                  <a:gd name="T5" fmla="*/ 1 h 1"/>
                  <a:gd name="T6" fmla="*/ 5 w 5"/>
                  <a:gd name="T7" fmla="*/ 1 h 1"/>
                  <a:gd name="T8" fmla="*/ 3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1" name="Freeform 529"/>
              <p:cNvSpPr>
                <a:spLocks noChangeArrowheads="1"/>
              </p:cNvSpPr>
              <p:nvPr/>
            </p:nvSpPr>
            <p:spPr bwMode="auto">
              <a:xfrm>
                <a:off x="4164014" y="3681413"/>
                <a:ext cx="26988" cy="12700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1 w 4"/>
                  <a:gd name="T5" fmla="*/ 2 h 2"/>
                  <a:gd name="T6" fmla="*/ 4 w 4"/>
                  <a:gd name="T7" fmla="*/ 2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2" name="Freeform 530"/>
              <p:cNvSpPr>
                <a:spLocks noChangeArrowheads="1"/>
              </p:cNvSpPr>
              <p:nvPr/>
            </p:nvSpPr>
            <p:spPr bwMode="auto">
              <a:xfrm>
                <a:off x="4191001" y="3708401"/>
                <a:ext cx="26988" cy="12700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  <a:gd name="T8" fmla="*/ 3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3" name="Freeform 531"/>
              <p:cNvSpPr>
                <a:spLocks noChangeArrowheads="1"/>
              </p:cNvSpPr>
              <p:nvPr/>
            </p:nvSpPr>
            <p:spPr bwMode="auto">
              <a:xfrm>
                <a:off x="4232276" y="3741738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4" name="Freeform 532"/>
              <p:cNvSpPr>
                <a:spLocks noChangeArrowheads="1"/>
              </p:cNvSpPr>
              <p:nvPr/>
            </p:nvSpPr>
            <p:spPr bwMode="auto">
              <a:xfrm>
                <a:off x="4513264" y="3675063"/>
                <a:ext cx="66675" cy="66675"/>
              </a:xfrm>
              <a:custGeom>
                <a:avLst/>
                <a:gdLst>
                  <a:gd name="T0" fmla="*/ 10 w 10"/>
                  <a:gd name="T1" fmla="*/ 0 h 10"/>
                  <a:gd name="T2" fmla="*/ 0 w 10"/>
                  <a:gd name="T3" fmla="*/ 10 h 10"/>
                  <a:gd name="T4" fmla="*/ 0 w 10"/>
                  <a:gd name="T5" fmla="*/ 10 h 10"/>
                  <a:gd name="T6" fmla="*/ 10 w 10"/>
                  <a:gd name="T7" fmla="*/ 0 h 10"/>
                  <a:gd name="T8" fmla="*/ 10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5" name="Freeform 533"/>
              <p:cNvSpPr>
                <a:spLocks noChangeArrowheads="1"/>
              </p:cNvSpPr>
              <p:nvPr/>
            </p:nvSpPr>
            <p:spPr bwMode="auto">
              <a:xfrm>
                <a:off x="4498976" y="3741738"/>
                <a:ext cx="14288" cy="6350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6" name="Freeform 534"/>
              <p:cNvSpPr>
                <a:spLocks noChangeArrowheads="1"/>
              </p:cNvSpPr>
              <p:nvPr/>
            </p:nvSpPr>
            <p:spPr bwMode="auto">
              <a:xfrm>
                <a:off x="4498976" y="3741738"/>
                <a:ext cx="14288" cy="6350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4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7" name="Freeform 535"/>
              <p:cNvSpPr>
                <a:spLocks noChangeArrowheads="1"/>
              </p:cNvSpPr>
              <p:nvPr/>
            </p:nvSpPr>
            <p:spPr bwMode="auto">
              <a:xfrm>
                <a:off x="4438651" y="3727451"/>
                <a:ext cx="247650" cy="220663"/>
              </a:xfrm>
              <a:custGeom>
                <a:avLst/>
                <a:gdLst>
                  <a:gd name="T0" fmla="*/ 152 w 156"/>
                  <a:gd name="T1" fmla="*/ 0 h 139"/>
                  <a:gd name="T2" fmla="*/ 89 w 156"/>
                  <a:gd name="T3" fmla="*/ 63 h 139"/>
                  <a:gd name="T4" fmla="*/ 21 w 156"/>
                  <a:gd name="T5" fmla="*/ 126 h 139"/>
                  <a:gd name="T6" fmla="*/ 5 w 156"/>
                  <a:gd name="T7" fmla="*/ 110 h 139"/>
                  <a:gd name="T8" fmla="*/ 0 w 156"/>
                  <a:gd name="T9" fmla="*/ 114 h 139"/>
                  <a:gd name="T10" fmla="*/ 21 w 156"/>
                  <a:gd name="T11" fmla="*/ 139 h 139"/>
                  <a:gd name="T12" fmla="*/ 156 w 156"/>
                  <a:gd name="T13" fmla="*/ 5 h 139"/>
                  <a:gd name="T14" fmla="*/ 152 w 156"/>
                  <a:gd name="T1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139">
                    <a:moveTo>
                      <a:pt x="152" y="0"/>
                    </a:moveTo>
                    <a:lnTo>
                      <a:pt x="89" y="63"/>
                    </a:lnTo>
                    <a:lnTo>
                      <a:pt x="21" y="126"/>
                    </a:lnTo>
                    <a:lnTo>
                      <a:pt x="5" y="110"/>
                    </a:lnTo>
                    <a:lnTo>
                      <a:pt x="0" y="114"/>
                    </a:lnTo>
                    <a:lnTo>
                      <a:pt x="21" y="139"/>
                    </a:lnTo>
                    <a:lnTo>
                      <a:pt x="156" y="5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8" name="Freeform 536"/>
              <p:cNvSpPr>
                <a:spLocks noChangeArrowheads="1"/>
              </p:cNvSpPr>
              <p:nvPr/>
            </p:nvSpPr>
            <p:spPr bwMode="auto">
              <a:xfrm>
                <a:off x="4438651" y="3727451"/>
                <a:ext cx="247650" cy="220663"/>
              </a:xfrm>
              <a:custGeom>
                <a:avLst/>
                <a:gdLst>
                  <a:gd name="T0" fmla="*/ 152 w 156"/>
                  <a:gd name="T1" fmla="*/ 0 h 139"/>
                  <a:gd name="T2" fmla="*/ 89 w 156"/>
                  <a:gd name="T3" fmla="*/ 63 h 139"/>
                  <a:gd name="T4" fmla="*/ 21 w 156"/>
                  <a:gd name="T5" fmla="*/ 126 h 139"/>
                  <a:gd name="T6" fmla="*/ 5 w 156"/>
                  <a:gd name="T7" fmla="*/ 110 h 139"/>
                  <a:gd name="T8" fmla="*/ 0 w 156"/>
                  <a:gd name="T9" fmla="*/ 114 h 139"/>
                  <a:gd name="T10" fmla="*/ 21 w 156"/>
                  <a:gd name="T11" fmla="*/ 139 h 139"/>
                  <a:gd name="T12" fmla="*/ 156 w 156"/>
                  <a:gd name="T13" fmla="*/ 5 h 139"/>
                  <a:gd name="T14" fmla="*/ 152 w 156"/>
                  <a:gd name="T1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139">
                    <a:moveTo>
                      <a:pt x="152" y="0"/>
                    </a:moveTo>
                    <a:lnTo>
                      <a:pt x="89" y="63"/>
                    </a:lnTo>
                    <a:lnTo>
                      <a:pt x="21" y="126"/>
                    </a:lnTo>
                    <a:lnTo>
                      <a:pt x="5" y="110"/>
                    </a:lnTo>
                    <a:lnTo>
                      <a:pt x="0" y="114"/>
                    </a:lnTo>
                    <a:lnTo>
                      <a:pt x="21" y="139"/>
                    </a:lnTo>
                    <a:lnTo>
                      <a:pt x="156" y="5"/>
                    </a:lnTo>
                    <a:lnTo>
                      <a:pt x="15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79" name="Freeform 537"/>
              <p:cNvSpPr>
                <a:spLocks noEditPoints="1" noChangeArrowheads="1"/>
              </p:cNvSpPr>
              <p:nvPr/>
            </p:nvSpPr>
            <p:spPr bwMode="auto">
              <a:xfrm>
                <a:off x="4057651" y="3754438"/>
                <a:ext cx="200025" cy="93663"/>
              </a:xfrm>
              <a:custGeom>
                <a:avLst/>
                <a:gdLst>
                  <a:gd name="T0" fmla="*/ 28 w 30"/>
                  <a:gd name="T1" fmla="*/ 11 h 14"/>
                  <a:gd name="T2" fmla="*/ 28 w 30"/>
                  <a:gd name="T3" fmla="*/ 13 h 14"/>
                  <a:gd name="T4" fmla="*/ 23 w 30"/>
                  <a:gd name="T5" fmla="*/ 13 h 14"/>
                  <a:gd name="T6" fmla="*/ 30 w 30"/>
                  <a:gd name="T7" fmla="*/ 14 h 14"/>
                  <a:gd name="T8" fmla="*/ 30 w 30"/>
                  <a:gd name="T9" fmla="*/ 11 h 14"/>
                  <a:gd name="T10" fmla="*/ 28 w 30"/>
                  <a:gd name="T11" fmla="*/ 11 h 14"/>
                  <a:gd name="T12" fmla="*/ 4 w 30"/>
                  <a:gd name="T13" fmla="*/ 4 h 14"/>
                  <a:gd name="T14" fmla="*/ 2 w 30"/>
                  <a:gd name="T15" fmla="*/ 4 h 14"/>
                  <a:gd name="T16" fmla="*/ 4 w 30"/>
                  <a:gd name="T17" fmla="*/ 6 h 14"/>
                  <a:gd name="T18" fmla="*/ 5 w 30"/>
                  <a:gd name="T19" fmla="*/ 6 h 14"/>
                  <a:gd name="T20" fmla="*/ 5 w 30"/>
                  <a:gd name="T21" fmla="*/ 7 h 14"/>
                  <a:gd name="T22" fmla="*/ 8 w 30"/>
                  <a:gd name="T23" fmla="*/ 9 h 14"/>
                  <a:gd name="T24" fmla="*/ 16 w 30"/>
                  <a:gd name="T25" fmla="*/ 11 h 14"/>
                  <a:gd name="T26" fmla="*/ 27 w 30"/>
                  <a:gd name="T27" fmla="*/ 11 h 14"/>
                  <a:gd name="T28" fmla="*/ 15 w 30"/>
                  <a:gd name="T29" fmla="*/ 8 h 14"/>
                  <a:gd name="T30" fmla="*/ 7 w 30"/>
                  <a:gd name="T31" fmla="*/ 8 h 14"/>
                  <a:gd name="T32" fmla="*/ 7 w 30"/>
                  <a:gd name="T33" fmla="*/ 6 h 14"/>
                  <a:gd name="T34" fmla="*/ 9 w 30"/>
                  <a:gd name="T35" fmla="*/ 6 h 14"/>
                  <a:gd name="T36" fmla="*/ 8 w 30"/>
                  <a:gd name="T37" fmla="*/ 6 h 14"/>
                  <a:gd name="T38" fmla="*/ 4 w 30"/>
                  <a:gd name="T39" fmla="*/ 4 h 14"/>
                  <a:gd name="T40" fmla="*/ 1 w 30"/>
                  <a:gd name="T41" fmla="*/ 0 h 14"/>
                  <a:gd name="T42" fmla="*/ 0 w 30"/>
                  <a:gd name="T43" fmla="*/ 0 h 14"/>
                  <a:gd name="T44" fmla="*/ 0 w 30"/>
                  <a:gd name="T45" fmla="*/ 0 h 14"/>
                  <a:gd name="T46" fmla="*/ 1 w 30"/>
                  <a:gd name="T47" fmla="*/ 2 h 14"/>
                  <a:gd name="T48" fmla="*/ 2 w 30"/>
                  <a:gd name="T49" fmla="*/ 2 h 14"/>
                  <a:gd name="T50" fmla="*/ 1 w 30"/>
                  <a:gd name="T5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" h="14">
                    <a:moveTo>
                      <a:pt x="28" y="11"/>
                    </a:moveTo>
                    <a:cubicBezTo>
                      <a:pt x="28" y="13"/>
                      <a:pt x="28" y="13"/>
                      <a:pt x="28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6" y="13"/>
                      <a:pt x="28" y="13"/>
                      <a:pt x="30" y="1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29" y="11"/>
                      <a:pt x="28" y="11"/>
                    </a:cubicBezTo>
                    <a:moveTo>
                      <a:pt x="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8"/>
                      <a:pt x="7" y="8"/>
                      <a:pt x="8" y="9"/>
                    </a:cubicBezTo>
                    <a:cubicBezTo>
                      <a:pt x="11" y="9"/>
                      <a:pt x="13" y="10"/>
                      <a:pt x="16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3" y="10"/>
                      <a:pt x="19" y="9"/>
                      <a:pt x="15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5" y="5"/>
                      <a:pt x="4" y="4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0" name="Freeform 538"/>
              <p:cNvSpPr>
                <a:spLocks noChangeArrowheads="1"/>
              </p:cNvSpPr>
              <p:nvPr/>
            </p:nvSpPr>
            <p:spPr bwMode="auto">
              <a:xfrm>
                <a:off x="4057651" y="3748088"/>
                <a:ext cx="6350" cy="635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1" name="Freeform 539"/>
              <p:cNvSpPr>
                <a:spLocks noChangeArrowheads="1"/>
              </p:cNvSpPr>
              <p:nvPr/>
            </p:nvSpPr>
            <p:spPr bwMode="auto">
              <a:xfrm>
                <a:off x="4064001" y="3768726"/>
                <a:ext cx="20638" cy="12700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2" name="Freeform 540"/>
              <p:cNvSpPr>
                <a:spLocks noChangeArrowheads="1"/>
              </p:cNvSpPr>
              <p:nvPr/>
            </p:nvSpPr>
            <p:spPr bwMode="auto">
              <a:xfrm>
                <a:off x="4103689" y="3794126"/>
                <a:ext cx="53975" cy="14288"/>
              </a:xfrm>
              <a:custGeom>
                <a:avLst/>
                <a:gdLst>
                  <a:gd name="T0" fmla="*/ 2 w 8"/>
                  <a:gd name="T1" fmla="*/ 0 h 2"/>
                  <a:gd name="T2" fmla="*/ 0 w 8"/>
                  <a:gd name="T3" fmla="*/ 0 h 2"/>
                  <a:gd name="T4" fmla="*/ 0 w 8"/>
                  <a:gd name="T5" fmla="*/ 2 h 2"/>
                  <a:gd name="T6" fmla="*/ 8 w 8"/>
                  <a:gd name="T7" fmla="*/ 2 h 2"/>
                  <a:gd name="T8" fmla="*/ 2 w 8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1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3" name="Freeform 541"/>
              <p:cNvSpPr>
                <a:spLocks noChangeArrowheads="1"/>
              </p:cNvSpPr>
              <p:nvPr/>
            </p:nvSpPr>
            <p:spPr bwMode="auto">
              <a:xfrm>
                <a:off x="4084639" y="3794126"/>
                <a:ext cx="6350" cy="7938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4" name="Freeform 542"/>
              <p:cNvSpPr>
                <a:spLocks noChangeArrowheads="1"/>
              </p:cNvSpPr>
              <p:nvPr/>
            </p:nvSpPr>
            <p:spPr bwMode="auto">
              <a:xfrm>
                <a:off x="4164014" y="3827463"/>
                <a:ext cx="80963" cy="14288"/>
              </a:xfrm>
              <a:custGeom>
                <a:avLst/>
                <a:gdLst>
                  <a:gd name="T0" fmla="*/ 11 w 12"/>
                  <a:gd name="T1" fmla="*/ 0 h 2"/>
                  <a:gd name="T2" fmla="*/ 0 w 12"/>
                  <a:gd name="T3" fmla="*/ 0 h 2"/>
                  <a:gd name="T4" fmla="*/ 7 w 12"/>
                  <a:gd name="T5" fmla="*/ 2 h 2"/>
                  <a:gd name="T6" fmla="*/ 12 w 12"/>
                  <a:gd name="T7" fmla="*/ 2 h 2"/>
                  <a:gd name="T8" fmla="*/ 12 w 12"/>
                  <a:gd name="T9" fmla="*/ 0 h 2"/>
                  <a:gd name="T10" fmla="*/ 11 w 1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5" y="1"/>
                      <a:pt x="7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5" name="Freeform 543"/>
              <p:cNvSpPr>
                <a:spLocks noChangeArrowheads="1"/>
              </p:cNvSpPr>
              <p:nvPr/>
            </p:nvSpPr>
            <p:spPr bwMode="auto">
              <a:xfrm>
                <a:off x="4365626" y="3854451"/>
                <a:ext cx="20638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6" name="Freeform 544"/>
              <p:cNvSpPr>
                <a:spLocks noChangeArrowheads="1"/>
              </p:cNvSpPr>
              <p:nvPr/>
            </p:nvSpPr>
            <p:spPr bwMode="auto">
              <a:xfrm>
                <a:off x="4278314" y="3381376"/>
                <a:ext cx="6350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7" name="Freeform 545"/>
              <p:cNvSpPr>
                <a:spLocks noChangeArrowheads="1"/>
              </p:cNvSpPr>
              <p:nvPr/>
            </p:nvSpPr>
            <p:spPr bwMode="auto">
              <a:xfrm>
                <a:off x="3916364" y="3387726"/>
                <a:ext cx="53975" cy="73025"/>
              </a:xfrm>
              <a:custGeom>
                <a:avLst/>
                <a:gdLst>
                  <a:gd name="T0" fmla="*/ 2 w 8"/>
                  <a:gd name="T1" fmla="*/ 0 h 11"/>
                  <a:gd name="T2" fmla="*/ 5 w 8"/>
                  <a:gd name="T3" fmla="*/ 11 h 11"/>
                  <a:gd name="T4" fmla="*/ 8 w 8"/>
                  <a:gd name="T5" fmla="*/ 11 h 11"/>
                  <a:gd name="T6" fmla="*/ 6 w 8"/>
                  <a:gd name="T7" fmla="*/ 9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0" y="3"/>
                      <a:pt x="3" y="8"/>
                      <a:pt x="5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7" y="10"/>
                      <a:pt x="6" y="9"/>
                    </a:cubicBezTo>
                    <a:cubicBezTo>
                      <a:pt x="4" y="7"/>
                      <a:pt x="2" y="3"/>
                      <a:pt x="2" y="0"/>
                    </a:cubicBezTo>
                  </a:path>
                </a:pathLst>
              </a:custGeom>
              <a:solidFill>
                <a:srgbClr val="032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8" name="Freeform 546"/>
              <p:cNvSpPr>
                <a:spLocks noChangeArrowheads="1"/>
              </p:cNvSpPr>
              <p:nvPr/>
            </p:nvSpPr>
            <p:spPr bwMode="auto">
              <a:xfrm>
                <a:off x="4257676" y="3827463"/>
                <a:ext cx="128588" cy="26988"/>
              </a:xfrm>
              <a:custGeom>
                <a:avLst/>
                <a:gdLst>
                  <a:gd name="T0" fmla="*/ 0 w 19"/>
                  <a:gd name="T1" fmla="*/ 0 h 4"/>
                  <a:gd name="T2" fmla="*/ 0 w 19"/>
                  <a:gd name="T3" fmla="*/ 3 h 4"/>
                  <a:gd name="T4" fmla="*/ 4 w 19"/>
                  <a:gd name="T5" fmla="*/ 3 h 4"/>
                  <a:gd name="T6" fmla="*/ 7 w 19"/>
                  <a:gd name="T7" fmla="*/ 3 h 4"/>
                  <a:gd name="T8" fmla="*/ 8 w 19"/>
                  <a:gd name="T9" fmla="*/ 3 h 4"/>
                  <a:gd name="T10" fmla="*/ 16 w 19"/>
                  <a:gd name="T11" fmla="*/ 4 h 4"/>
                  <a:gd name="T12" fmla="*/ 19 w 19"/>
                  <a:gd name="T13" fmla="*/ 4 h 4"/>
                  <a:gd name="T14" fmla="*/ 19 w 19"/>
                  <a:gd name="T15" fmla="*/ 3 h 4"/>
                  <a:gd name="T16" fmla="*/ 8 w 19"/>
                  <a:gd name="T17" fmla="*/ 0 h 4"/>
                  <a:gd name="T18" fmla="*/ 7 w 19"/>
                  <a:gd name="T19" fmla="*/ 0 h 4"/>
                  <a:gd name="T20" fmla="*/ 4 w 19"/>
                  <a:gd name="T21" fmla="*/ 0 h 4"/>
                  <a:gd name="T22" fmla="*/ 0 w 19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4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11" y="3"/>
                      <a:pt x="13" y="3"/>
                      <a:pt x="16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2"/>
                      <a:pt x="13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solidFill>
                <a:srgbClr val="9F3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89" name="Freeform 547"/>
              <p:cNvSpPr>
                <a:spLocks noChangeArrowheads="1"/>
              </p:cNvSpPr>
              <p:nvPr/>
            </p:nvSpPr>
            <p:spPr bwMode="auto">
              <a:xfrm>
                <a:off x="4386264" y="3848101"/>
                <a:ext cx="6350" cy="2063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2 h 3"/>
                  <a:gd name="T6" fmla="*/ 1 w 1"/>
                  <a:gd name="T7" fmla="*/ 3 h 3"/>
                  <a:gd name="T8" fmla="*/ 1 w 1"/>
                  <a:gd name="T9" fmla="*/ 1 h 3"/>
                  <a:gd name="T10" fmla="*/ 0 w 1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8282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0" name="Freeform 548"/>
              <p:cNvSpPr>
                <a:spLocks noChangeArrowheads="1"/>
              </p:cNvSpPr>
              <p:nvPr/>
            </p:nvSpPr>
            <p:spPr bwMode="auto">
              <a:xfrm>
                <a:off x="4392614" y="3854451"/>
                <a:ext cx="53975" cy="53975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2 h 8"/>
                  <a:gd name="T4" fmla="*/ 0 w 8"/>
                  <a:gd name="T5" fmla="*/ 2 h 8"/>
                  <a:gd name="T6" fmla="*/ 7 w 8"/>
                  <a:gd name="T7" fmla="*/ 8 h 8"/>
                  <a:gd name="T8" fmla="*/ 8 w 8"/>
                  <a:gd name="T9" fmla="*/ 7 h 8"/>
                  <a:gd name="T10" fmla="*/ 1 w 8"/>
                  <a:gd name="T11" fmla="*/ 0 h 8"/>
                  <a:gd name="T12" fmla="*/ 0 w 8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9E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1" name="Freeform 549"/>
              <p:cNvSpPr>
                <a:spLocks noChangeArrowheads="1"/>
              </p:cNvSpPr>
              <p:nvPr/>
            </p:nvSpPr>
            <p:spPr bwMode="auto">
              <a:xfrm>
                <a:off x="3916364" y="3335338"/>
                <a:ext cx="669925" cy="519113"/>
              </a:xfrm>
              <a:custGeom>
                <a:avLst/>
                <a:gdLst>
                  <a:gd name="T0" fmla="*/ 63 w 100"/>
                  <a:gd name="T1" fmla="*/ 3 h 78"/>
                  <a:gd name="T2" fmla="*/ 56 w 100"/>
                  <a:gd name="T3" fmla="*/ 3 h 78"/>
                  <a:gd name="T4" fmla="*/ 56 w 100"/>
                  <a:gd name="T5" fmla="*/ 10 h 78"/>
                  <a:gd name="T6" fmla="*/ 62 w 100"/>
                  <a:gd name="T7" fmla="*/ 17 h 78"/>
                  <a:gd name="T8" fmla="*/ 51 w 100"/>
                  <a:gd name="T9" fmla="*/ 8 h 78"/>
                  <a:gd name="T10" fmla="*/ 43 w 100"/>
                  <a:gd name="T11" fmla="*/ 7 h 78"/>
                  <a:gd name="T12" fmla="*/ 43 w 100"/>
                  <a:gd name="T13" fmla="*/ 16 h 78"/>
                  <a:gd name="T14" fmla="*/ 52 w 100"/>
                  <a:gd name="T15" fmla="*/ 27 h 78"/>
                  <a:gd name="T16" fmla="*/ 36 w 100"/>
                  <a:gd name="T17" fmla="*/ 11 h 78"/>
                  <a:gd name="T18" fmla="*/ 27 w 100"/>
                  <a:gd name="T19" fmla="*/ 10 h 78"/>
                  <a:gd name="T20" fmla="*/ 28 w 100"/>
                  <a:gd name="T21" fmla="*/ 18 h 78"/>
                  <a:gd name="T22" fmla="*/ 43 w 100"/>
                  <a:gd name="T23" fmla="*/ 36 h 78"/>
                  <a:gd name="T24" fmla="*/ 15 w 100"/>
                  <a:gd name="T25" fmla="*/ 10 h 78"/>
                  <a:gd name="T26" fmla="*/ 3 w 100"/>
                  <a:gd name="T27" fmla="*/ 5 h 78"/>
                  <a:gd name="T28" fmla="*/ 6 w 100"/>
                  <a:gd name="T29" fmla="*/ 17 h 78"/>
                  <a:gd name="T30" fmla="*/ 48 w 100"/>
                  <a:gd name="T31" fmla="*/ 61 h 78"/>
                  <a:gd name="T32" fmla="*/ 32 w 100"/>
                  <a:gd name="T33" fmla="*/ 57 h 78"/>
                  <a:gd name="T34" fmla="*/ 22 w 100"/>
                  <a:gd name="T35" fmla="*/ 60 h 78"/>
                  <a:gd name="T36" fmla="*/ 29 w 100"/>
                  <a:gd name="T37" fmla="*/ 69 h 78"/>
                  <a:gd name="T38" fmla="*/ 58 w 100"/>
                  <a:gd name="T39" fmla="*/ 74 h 78"/>
                  <a:gd name="T40" fmla="*/ 72 w 100"/>
                  <a:gd name="T41" fmla="*/ 78 h 78"/>
                  <a:gd name="T42" fmla="*/ 100 w 100"/>
                  <a:gd name="T43" fmla="*/ 50 h 78"/>
                  <a:gd name="T44" fmla="*/ 94 w 100"/>
                  <a:gd name="T45" fmla="*/ 38 h 78"/>
                  <a:gd name="T46" fmla="*/ 73 w 100"/>
                  <a:gd name="T47" fmla="*/ 11 h 78"/>
                  <a:gd name="T48" fmla="*/ 63 w 100"/>
                  <a:gd name="T49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0" h="78">
                    <a:moveTo>
                      <a:pt x="63" y="3"/>
                    </a:moveTo>
                    <a:cubicBezTo>
                      <a:pt x="62" y="2"/>
                      <a:pt x="58" y="0"/>
                      <a:pt x="56" y="3"/>
                    </a:cubicBezTo>
                    <a:cubicBezTo>
                      <a:pt x="53" y="5"/>
                      <a:pt x="55" y="9"/>
                      <a:pt x="56" y="10"/>
                    </a:cubicBezTo>
                    <a:cubicBezTo>
                      <a:pt x="57" y="12"/>
                      <a:pt x="60" y="15"/>
                      <a:pt x="62" y="17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9" y="6"/>
                      <a:pt x="45" y="5"/>
                      <a:pt x="43" y="7"/>
                    </a:cubicBezTo>
                    <a:cubicBezTo>
                      <a:pt x="40" y="10"/>
                      <a:pt x="42" y="14"/>
                      <a:pt x="43" y="16"/>
                    </a:cubicBezTo>
                    <a:cubicBezTo>
                      <a:pt x="45" y="18"/>
                      <a:pt x="50" y="23"/>
                      <a:pt x="52" y="27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3" y="8"/>
                      <a:pt x="28" y="7"/>
                      <a:pt x="27" y="10"/>
                    </a:cubicBezTo>
                    <a:cubicBezTo>
                      <a:pt x="25" y="12"/>
                      <a:pt x="26" y="16"/>
                      <a:pt x="28" y="18"/>
                    </a:cubicBezTo>
                    <a:cubicBezTo>
                      <a:pt x="32" y="22"/>
                      <a:pt x="40" y="32"/>
                      <a:pt x="43" y="36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0" y="5"/>
                      <a:pt x="5" y="2"/>
                      <a:pt x="3" y="5"/>
                    </a:cubicBezTo>
                    <a:cubicBezTo>
                      <a:pt x="0" y="8"/>
                      <a:pt x="3" y="13"/>
                      <a:pt x="6" y="17"/>
                    </a:cubicBezTo>
                    <a:cubicBezTo>
                      <a:pt x="20" y="32"/>
                      <a:pt x="48" y="61"/>
                      <a:pt x="48" y="61"/>
                    </a:cubicBezTo>
                    <a:cubicBezTo>
                      <a:pt x="48" y="61"/>
                      <a:pt x="42" y="60"/>
                      <a:pt x="32" y="57"/>
                    </a:cubicBezTo>
                    <a:cubicBezTo>
                      <a:pt x="27" y="56"/>
                      <a:pt x="22" y="58"/>
                      <a:pt x="22" y="60"/>
                    </a:cubicBezTo>
                    <a:cubicBezTo>
                      <a:pt x="21" y="64"/>
                      <a:pt x="25" y="68"/>
                      <a:pt x="29" y="69"/>
                    </a:cubicBezTo>
                    <a:cubicBezTo>
                      <a:pt x="41" y="73"/>
                      <a:pt x="48" y="75"/>
                      <a:pt x="58" y="74"/>
                    </a:cubicBezTo>
                    <a:cubicBezTo>
                      <a:pt x="65" y="74"/>
                      <a:pt x="72" y="78"/>
                      <a:pt x="72" y="78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95" y="43"/>
                      <a:pt x="97" y="42"/>
                      <a:pt x="94" y="38"/>
                    </a:cubicBezTo>
                    <a:cubicBezTo>
                      <a:pt x="91" y="31"/>
                      <a:pt x="73" y="11"/>
                      <a:pt x="73" y="11"/>
                    </a:cubicBezTo>
                    <a:cubicBezTo>
                      <a:pt x="63" y="3"/>
                      <a:pt x="63" y="3"/>
                      <a:pt x="63" y="3"/>
                    </a:cubicBezTo>
                  </a:path>
                </a:pathLst>
              </a:custGeom>
              <a:solidFill>
                <a:srgbClr val="F9C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2" name="Freeform 550"/>
              <p:cNvSpPr>
                <a:spLocks noChangeArrowheads="1"/>
              </p:cNvSpPr>
              <p:nvPr/>
            </p:nvSpPr>
            <p:spPr bwMode="auto">
              <a:xfrm>
                <a:off x="4398964" y="3648076"/>
                <a:ext cx="287338" cy="279400"/>
              </a:xfrm>
              <a:custGeom>
                <a:avLst/>
                <a:gdLst>
                  <a:gd name="T0" fmla="*/ 181 w 181"/>
                  <a:gd name="T1" fmla="*/ 46 h 176"/>
                  <a:gd name="T2" fmla="*/ 46 w 181"/>
                  <a:gd name="T3" fmla="*/ 176 h 176"/>
                  <a:gd name="T4" fmla="*/ 0 w 181"/>
                  <a:gd name="T5" fmla="*/ 130 h 176"/>
                  <a:gd name="T6" fmla="*/ 135 w 181"/>
                  <a:gd name="T7" fmla="*/ 0 h 176"/>
                  <a:gd name="T8" fmla="*/ 181 w 181"/>
                  <a:gd name="T9" fmla="*/ 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76">
                    <a:moveTo>
                      <a:pt x="181" y="46"/>
                    </a:moveTo>
                    <a:lnTo>
                      <a:pt x="46" y="176"/>
                    </a:lnTo>
                    <a:lnTo>
                      <a:pt x="0" y="130"/>
                    </a:lnTo>
                    <a:lnTo>
                      <a:pt x="135" y="0"/>
                    </a:lnTo>
                    <a:lnTo>
                      <a:pt x="181" y="46"/>
                    </a:lnTo>
                    <a:close/>
                  </a:path>
                </a:pathLst>
              </a:cu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3" name="Freeform 551"/>
              <p:cNvSpPr>
                <a:spLocks noChangeArrowheads="1"/>
              </p:cNvSpPr>
              <p:nvPr/>
            </p:nvSpPr>
            <p:spPr bwMode="auto">
              <a:xfrm>
                <a:off x="4398964" y="3648076"/>
                <a:ext cx="287338" cy="279400"/>
              </a:xfrm>
              <a:custGeom>
                <a:avLst/>
                <a:gdLst>
                  <a:gd name="T0" fmla="*/ 181 w 181"/>
                  <a:gd name="T1" fmla="*/ 46 h 176"/>
                  <a:gd name="T2" fmla="*/ 46 w 181"/>
                  <a:gd name="T3" fmla="*/ 176 h 176"/>
                  <a:gd name="T4" fmla="*/ 0 w 181"/>
                  <a:gd name="T5" fmla="*/ 130 h 176"/>
                  <a:gd name="T6" fmla="*/ 135 w 181"/>
                  <a:gd name="T7" fmla="*/ 0 h 176"/>
                  <a:gd name="T8" fmla="*/ 181 w 181"/>
                  <a:gd name="T9" fmla="*/ 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76">
                    <a:moveTo>
                      <a:pt x="181" y="46"/>
                    </a:moveTo>
                    <a:lnTo>
                      <a:pt x="46" y="176"/>
                    </a:lnTo>
                    <a:lnTo>
                      <a:pt x="0" y="130"/>
                    </a:lnTo>
                    <a:lnTo>
                      <a:pt x="135" y="0"/>
                    </a:lnTo>
                    <a:lnTo>
                      <a:pt x="181" y="4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4" name="Freeform 552"/>
              <p:cNvSpPr>
                <a:spLocks noChangeArrowheads="1"/>
              </p:cNvSpPr>
              <p:nvPr/>
            </p:nvSpPr>
            <p:spPr bwMode="auto">
              <a:xfrm>
                <a:off x="4619626" y="3708401"/>
                <a:ext cx="39688" cy="33338"/>
              </a:xfrm>
              <a:custGeom>
                <a:avLst/>
                <a:gdLst>
                  <a:gd name="T0" fmla="*/ 5 w 6"/>
                  <a:gd name="T1" fmla="*/ 1 h 5"/>
                  <a:gd name="T2" fmla="*/ 5 w 6"/>
                  <a:gd name="T3" fmla="*/ 4 h 5"/>
                  <a:gd name="T4" fmla="*/ 1 w 6"/>
                  <a:gd name="T5" fmla="*/ 4 h 5"/>
                  <a:gd name="T6" fmla="*/ 1 w 6"/>
                  <a:gd name="T7" fmla="*/ 1 h 5"/>
                  <a:gd name="T8" fmla="*/ 5 w 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5" y="1"/>
                    </a:moveTo>
                    <a:cubicBezTo>
                      <a:pt x="6" y="2"/>
                      <a:pt x="6" y="3"/>
                      <a:pt x="5" y="4"/>
                    </a:cubicBezTo>
                    <a:cubicBezTo>
                      <a:pt x="4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5" name="Freeform 553"/>
              <p:cNvSpPr>
                <a:spLocks noChangeArrowheads="1"/>
              </p:cNvSpPr>
              <p:nvPr/>
            </p:nvSpPr>
            <p:spPr bwMode="auto">
              <a:xfrm>
                <a:off x="4471989" y="3748088"/>
                <a:ext cx="26988" cy="33338"/>
              </a:xfrm>
              <a:custGeom>
                <a:avLst/>
                <a:gdLst>
                  <a:gd name="T0" fmla="*/ 17 w 17"/>
                  <a:gd name="T1" fmla="*/ 0 h 21"/>
                  <a:gd name="T2" fmla="*/ 0 w 17"/>
                  <a:gd name="T3" fmla="*/ 21 h 21"/>
                  <a:gd name="T4" fmla="*/ 17 w 17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1">
                    <a:moveTo>
                      <a:pt x="17" y="0"/>
                    </a:moveTo>
                    <a:lnTo>
                      <a:pt x="0" y="2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898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6" name="Freeform 554"/>
              <p:cNvSpPr>
                <a:spLocks noChangeArrowheads="1"/>
              </p:cNvSpPr>
              <p:nvPr/>
            </p:nvSpPr>
            <p:spPr bwMode="auto">
              <a:xfrm>
                <a:off x="4471989" y="3748088"/>
                <a:ext cx="26988" cy="33338"/>
              </a:xfrm>
              <a:custGeom>
                <a:avLst/>
                <a:gdLst>
                  <a:gd name="T0" fmla="*/ 17 w 17"/>
                  <a:gd name="T1" fmla="*/ 0 h 21"/>
                  <a:gd name="T2" fmla="*/ 0 w 17"/>
                  <a:gd name="T3" fmla="*/ 21 h 21"/>
                  <a:gd name="T4" fmla="*/ 17 w 17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1">
                    <a:moveTo>
                      <a:pt x="17" y="0"/>
                    </a:moveTo>
                    <a:lnTo>
                      <a:pt x="0" y="21"/>
                    </a:lnTo>
                    <a:lnTo>
                      <a:pt x="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7" name="Freeform 555"/>
              <p:cNvSpPr>
                <a:spLocks noChangeArrowheads="1"/>
              </p:cNvSpPr>
              <p:nvPr/>
            </p:nvSpPr>
            <p:spPr bwMode="auto">
              <a:xfrm>
                <a:off x="4419601" y="3781426"/>
                <a:ext cx="52388" cy="46038"/>
              </a:xfrm>
              <a:custGeom>
                <a:avLst/>
                <a:gdLst>
                  <a:gd name="T0" fmla="*/ 33 w 33"/>
                  <a:gd name="T1" fmla="*/ 0 h 29"/>
                  <a:gd name="T2" fmla="*/ 0 w 33"/>
                  <a:gd name="T3" fmla="*/ 29 h 29"/>
                  <a:gd name="T4" fmla="*/ 33 w 33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9">
                    <a:moveTo>
                      <a:pt x="33" y="0"/>
                    </a:moveTo>
                    <a:lnTo>
                      <a:pt x="0" y="29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8231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8" name="Freeform 556"/>
              <p:cNvSpPr>
                <a:spLocks noChangeArrowheads="1"/>
              </p:cNvSpPr>
              <p:nvPr/>
            </p:nvSpPr>
            <p:spPr bwMode="auto">
              <a:xfrm>
                <a:off x="4419601" y="3781426"/>
                <a:ext cx="52388" cy="46038"/>
              </a:xfrm>
              <a:custGeom>
                <a:avLst/>
                <a:gdLst>
                  <a:gd name="T0" fmla="*/ 33 w 33"/>
                  <a:gd name="T1" fmla="*/ 0 h 29"/>
                  <a:gd name="T2" fmla="*/ 0 w 33"/>
                  <a:gd name="T3" fmla="*/ 29 h 29"/>
                  <a:gd name="T4" fmla="*/ 33 w 33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9">
                    <a:moveTo>
                      <a:pt x="33" y="0"/>
                    </a:moveTo>
                    <a:lnTo>
                      <a:pt x="0" y="29"/>
                    </a:lnTo>
                    <a:lnTo>
                      <a:pt x="3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99" name="Freeform 557"/>
              <p:cNvSpPr>
                <a:spLocks noChangeArrowheads="1"/>
              </p:cNvSpPr>
              <p:nvPr/>
            </p:nvSpPr>
            <p:spPr bwMode="auto">
              <a:xfrm>
                <a:off x="4411664" y="3827463"/>
                <a:ext cx="7938" cy="7938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B6C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0" name="Freeform 558"/>
              <p:cNvSpPr>
                <a:spLocks noChangeArrowheads="1"/>
              </p:cNvSpPr>
              <p:nvPr/>
            </p:nvSpPr>
            <p:spPr bwMode="auto">
              <a:xfrm>
                <a:off x="4411664" y="3827463"/>
                <a:ext cx="7938" cy="7938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1" name="Freeform 559"/>
              <p:cNvSpPr>
                <a:spLocks noChangeArrowheads="1"/>
              </p:cNvSpPr>
              <p:nvPr/>
            </p:nvSpPr>
            <p:spPr bwMode="auto">
              <a:xfrm>
                <a:off x="4398964" y="3835401"/>
                <a:ext cx="12700" cy="19050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12 h 12"/>
                  <a:gd name="T6" fmla="*/ 8 w 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81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2" name="Freeform 560"/>
              <p:cNvSpPr>
                <a:spLocks noChangeArrowheads="1"/>
              </p:cNvSpPr>
              <p:nvPr/>
            </p:nvSpPr>
            <p:spPr bwMode="auto">
              <a:xfrm>
                <a:off x="4398964" y="3835401"/>
                <a:ext cx="12700" cy="19050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12 h 12"/>
                  <a:gd name="T6" fmla="*/ 8 w 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2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3" name="Freeform 561"/>
              <p:cNvSpPr>
                <a:spLocks noChangeArrowheads="1"/>
              </p:cNvSpPr>
              <p:nvPr/>
            </p:nvSpPr>
            <p:spPr bwMode="auto">
              <a:xfrm>
                <a:off x="3930651" y="3360738"/>
                <a:ext cx="568325" cy="493713"/>
              </a:xfrm>
              <a:custGeom>
                <a:avLst/>
                <a:gdLst>
                  <a:gd name="T0" fmla="*/ 3 w 85"/>
                  <a:gd name="T1" fmla="*/ 0 h 74"/>
                  <a:gd name="T2" fmla="*/ 1 w 85"/>
                  <a:gd name="T3" fmla="*/ 1 h 74"/>
                  <a:gd name="T4" fmla="*/ 0 w 85"/>
                  <a:gd name="T5" fmla="*/ 4 h 74"/>
                  <a:gd name="T6" fmla="*/ 4 w 85"/>
                  <a:gd name="T7" fmla="*/ 13 h 74"/>
                  <a:gd name="T8" fmla="*/ 46 w 85"/>
                  <a:gd name="T9" fmla="*/ 57 h 74"/>
                  <a:gd name="T10" fmla="*/ 46 w 85"/>
                  <a:gd name="T11" fmla="*/ 57 h 74"/>
                  <a:gd name="T12" fmla="*/ 46 w 85"/>
                  <a:gd name="T13" fmla="*/ 57 h 74"/>
                  <a:gd name="T14" fmla="*/ 45 w 85"/>
                  <a:gd name="T15" fmla="*/ 57 h 74"/>
                  <a:gd name="T16" fmla="*/ 43 w 85"/>
                  <a:gd name="T17" fmla="*/ 56 h 74"/>
                  <a:gd name="T18" fmla="*/ 30 w 85"/>
                  <a:gd name="T19" fmla="*/ 53 h 74"/>
                  <a:gd name="T20" fmla="*/ 27 w 85"/>
                  <a:gd name="T21" fmla="*/ 52 h 74"/>
                  <a:gd name="T22" fmla="*/ 20 w 85"/>
                  <a:gd name="T23" fmla="*/ 56 h 74"/>
                  <a:gd name="T24" fmla="*/ 20 w 85"/>
                  <a:gd name="T25" fmla="*/ 57 h 74"/>
                  <a:gd name="T26" fmla="*/ 27 w 85"/>
                  <a:gd name="T27" fmla="*/ 65 h 74"/>
                  <a:gd name="T28" fmla="*/ 53 w 85"/>
                  <a:gd name="T29" fmla="*/ 70 h 74"/>
                  <a:gd name="T30" fmla="*/ 56 w 85"/>
                  <a:gd name="T31" fmla="*/ 70 h 74"/>
                  <a:gd name="T32" fmla="*/ 57 w 85"/>
                  <a:gd name="T33" fmla="*/ 70 h 74"/>
                  <a:gd name="T34" fmla="*/ 70 w 85"/>
                  <a:gd name="T35" fmla="*/ 74 h 74"/>
                  <a:gd name="T36" fmla="*/ 70 w 85"/>
                  <a:gd name="T37" fmla="*/ 74 h 74"/>
                  <a:gd name="T38" fmla="*/ 72 w 85"/>
                  <a:gd name="T39" fmla="*/ 71 h 74"/>
                  <a:gd name="T40" fmla="*/ 73 w 85"/>
                  <a:gd name="T41" fmla="*/ 70 h 74"/>
                  <a:gd name="T42" fmla="*/ 81 w 85"/>
                  <a:gd name="T43" fmla="*/ 63 h 74"/>
                  <a:gd name="T44" fmla="*/ 85 w 85"/>
                  <a:gd name="T45" fmla="*/ 58 h 74"/>
                  <a:gd name="T46" fmla="*/ 47 w 85"/>
                  <a:gd name="T47" fmla="*/ 20 h 74"/>
                  <a:gd name="T48" fmla="*/ 34 w 85"/>
                  <a:gd name="T49" fmla="*/ 7 h 74"/>
                  <a:gd name="T50" fmla="*/ 33 w 85"/>
                  <a:gd name="T51" fmla="*/ 7 h 74"/>
                  <a:gd name="T52" fmla="*/ 31 w 85"/>
                  <a:gd name="T53" fmla="*/ 5 h 74"/>
                  <a:gd name="T54" fmla="*/ 28 w 85"/>
                  <a:gd name="T55" fmla="*/ 4 h 74"/>
                  <a:gd name="T56" fmla="*/ 25 w 85"/>
                  <a:gd name="T57" fmla="*/ 6 h 74"/>
                  <a:gd name="T58" fmla="*/ 24 w 85"/>
                  <a:gd name="T59" fmla="*/ 9 h 74"/>
                  <a:gd name="T60" fmla="*/ 26 w 85"/>
                  <a:gd name="T61" fmla="*/ 14 h 74"/>
                  <a:gd name="T62" fmla="*/ 41 w 85"/>
                  <a:gd name="T63" fmla="*/ 32 h 74"/>
                  <a:gd name="T64" fmla="*/ 41 w 85"/>
                  <a:gd name="T65" fmla="*/ 32 h 74"/>
                  <a:gd name="T66" fmla="*/ 41 w 85"/>
                  <a:gd name="T67" fmla="*/ 32 h 74"/>
                  <a:gd name="T68" fmla="*/ 40 w 85"/>
                  <a:gd name="T69" fmla="*/ 31 h 74"/>
                  <a:gd name="T70" fmla="*/ 39 w 85"/>
                  <a:gd name="T71" fmla="*/ 30 h 74"/>
                  <a:gd name="T72" fmla="*/ 36 w 85"/>
                  <a:gd name="T73" fmla="*/ 28 h 74"/>
                  <a:gd name="T74" fmla="*/ 34 w 85"/>
                  <a:gd name="T75" fmla="*/ 26 h 74"/>
                  <a:gd name="T76" fmla="*/ 34 w 85"/>
                  <a:gd name="T77" fmla="*/ 26 h 74"/>
                  <a:gd name="T78" fmla="*/ 32 w 85"/>
                  <a:gd name="T79" fmla="*/ 24 h 74"/>
                  <a:gd name="T80" fmla="*/ 30 w 85"/>
                  <a:gd name="T81" fmla="*/ 22 h 74"/>
                  <a:gd name="T82" fmla="*/ 22 w 85"/>
                  <a:gd name="T83" fmla="*/ 15 h 74"/>
                  <a:gd name="T84" fmla="*/ 21 w 85"/>
                  <a:gd name="T85" fmla="*/ 14 h 74"/>
                  <a:gd name="T86" fmla="*/ 13 w 85"/>
                  <a:gd name="T87" fmla="*/ 6 h 74"/>
                  <a:gd name="T88" fmla="*/ 3 w 85"/>
                  <a:gd name="T8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5" h="74"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7"/>
                      <a:pt x="2" y="11"/>
                      <a:pt x="4" y="13"/>
                    </a:cubicBezTo>
                    <a:cubicBezTo>
                      <a:pt x="18" y="28"/>
                      <a:pt x="46" y="57"/>
                      <a:pt x="4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6" y="57"/>
                      <a:pt x="46" y="57"/>
                      <a:pt x="45" y="57"/>
                    </a:cubicBezTo>
                    <a:cubicBezTo>
                      <a:pt x="44" y="57"/>
                      <a:pt x="44" y="56"/>
                      <a:pt x="43" y="56"/>
                    </a:cubicBezTo>
                    <a:cubicBezTo>
                      <a:pt x="40" y="56"/>
                      <a:pt x="35" y="54"/>
                      <a:pt x="30" y="53"/>
                    </a:cubicBezTo>
                    <a:cubicBezTo>
                      <a:pt x="29" y="53"/>
                      <a:pt x="28" y="52"/>
                      <a:pt x="27" y="52"/>
                    </a:cubicBezTo>
                    <a:cubicBezTo>
                      <a:pt x="23" y="52"/>
                      <a:pt x="20" y="54"/>
                      <a:pt x="20" y="56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60"/>
                      <a:pt x="24" y="64"/>
                      <a:pt x="27" y="65"/>
                    </a:cubicBezTo>
                    <a:cubicBezTo>
                      <a:pt x="38" y="68"/>
                      <a:pt x="44" y="70"/>
                      <a:pt x="53" y="70"/>
                    </a:cubicBezTo>
                    <a:cubicBezTo>
                      <a:pt x="54" y="70"/>
                      <a:pt x="55" y="70"/>
                      <a:pt x="56" y="70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63" y="70"/>
                      <a:pt x="70" y="74"/>
                      <a:pt x="70" y="74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6"/>
                      <a:pt x="32" y="6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6" y="4"/>
                      <a:pt x="25" y="5"/>
                      <a:pt x="25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5" y="12"/>
                      <a:pt x="26" y="14"/>
                    </a:cubicBezTo>
                    <a:cubicBezTo>
                      <a:pt x="30" y="18"/>
                      <a:pt x="38" y="28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9" y="3"/>
                      <a:pt x="6" y="0"/>
                      <a:pt x="3" y="0"/>
                    </a:cubicBezTo>
                  </a:path>
                </a:pathLst>
              </a:custGeom>
              <a:solidFill>
                <a:srgbClr val="CCA5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4" name="Freeform 562"/>
              <p:cNvSpPr>
                <a:spLocks noChangeArrowheads="1"/>
              </p:cNvSpPr>
              <p:nvPr/>
            </p:nvSpPr>
            <p:spPr bwMode="auto">
              <a:xfrm>
                <a:off x="4471989" y="3827463"/>
                <a:ext cx="107950" cy="100013"/>
              </a:xfrm>
              <a:custGeom>
                <a:avLst/>
                <a:gdLst>
                  <a:gd name="T0" fmla="*/ 68 w 68"/>
                  <a:gd name="T1" fmla="*/ 0 h 63"/>
                  <a:gd name="T2" fmla="*/ 0 w 68"/>
                  <a:gd name="T3" fmla="*/ 63 h 63"/>
                  <a:gd name="T4" fmla="*/ 68 w 68"/>
                  <a:gd name="T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3">
                    <a:moveTo>
                      <a:pt x="68" y="0"/>
                    </a:moveTo>
                    <a:lnTo>
                      <a:pt x="0" y="6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898C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5" name="Freeform 563"/>
              <p:cNvSpPr>
                <a:spLocks noChangeArrowheads="1"/>
              </p:cNvSpPr>
              <p:nvPr/>
            </p:nvSpPr>
            <p:spPr bwMode="auto">
              <a:xfrm>
                <a:off x="4471989" y="3827463"/>
                <a:ext cx="107950" cy="100013"/>
              </a:xfrm>
              <a:custGeom>
                <a:avLst/>
                <a:gdLst>
                  <a:gd name="T0" fmla="*/ 68 w 68"/>
                  <a:gd name="T1" fmla="*/ 0 h 63"/>
                  <a:gd name="T2" fmla="*/ 0 w 68"/>
                  <a:gd name="T3" fmla="*/ 63 h 63"/>
                  <a:gd name="T4" fmla="*/ 68 w 68"/>
                  <a:gd name="T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3">
                    <a:moveTo>
                      <a:pt x="68" y="0"/>
                    </a:moveTo>
                    <a:lnTo>
                      <a:pt x="0" y="63"/>
                    </a:lnTo>
                    <a:lnTo>
                      <a:pt x="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6" name="Freeform 564"/>
              <p:cNvSpPr>
                <a:spLocks noChangeArrowheads="1"/>
              </p:cNvSpPr>
              <p:nvPr/>
            </p:nvSpPr>
            <p:spPr bwMode="auto">
              <a:xfrm>
                <a:off x="4398964" y="3748088"/>
                <a:ext cx="180975" cy="179388"/>
              </a:xfrm>
              <a:custGeom>
                <a:avLst/>
                <a:gdLst>
                  <a:gd name="T0" fmla="*/ 63 w 114"/>
                  <a:gd name="T1" fmla="*/ 0 h 113"/>
                  <a:gd name="T2" fmla="*/ 46 w 114"/>
                  <a:gd name="T3" fmla="*/ 21 h 113"/>
                  <a:gd name="T4" fmla="*/ 13 w 114"/>
                  <a:gd name="T5" fmla="*/ 50 h 113"/>
                  <a:gd name="T6" fmla="*/ 8 w 114"/>
                  <a:gd name="T7" fmla="*/ 55 h 113"/>
                  <a:gd name="T8" fmla="*/ 0 w 114"/>
                  <a:gd name="T9" fmla="*/ 67 h 113"/>
                  <a:gd name="T10" fmla="*/ 46 w 114"/>
                  <a:gd name="T11" fmla="*/ 113 h 113"/>
                  <a:gd name="T12" fmla="*/ 114 w 114"/>
                  <a:gd name="T13" fmla="*/ 50 h 113"/>
                  <a:gd name="T14" fmla="*/ 63 w 114"/>
                  <a:gd name="T1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" h="113">
                    <a:moveTo>
                      <a:pt x="63" y="0"/>
                    </a:moveTo>
                    <a:lnTo>
                      <a:pt x="46" y="21"/>
                    </a:lnTo>
                    <a:lnTo>
                      <a:pt x="13" y="50"/>
                    </a:lnTo>
                    <a:lnTo>
                      <a:pt x="8" y="55"/>
                    </a:lnTo>
                    <a:lnTo>
                      <a:pt x="0" y="67"/>
                    </a:lnTo>
                    <a:lnTo>
                      <a:pt x="46" y="113"/>
                    </a:lnTo>
                    <a:lnTo>
                      <a:pt x="114" y="5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207" name="Freeform 565"/>
              <p:cNvSpPr>
                <a:spLocks noChangeArrowheads="1"/>
              </p:cNvSpPr>
              <p:nvPr/>
            </p:nvSpPr>
            <p:spPr bwMode="auto">
              <a:xfrm>
                <a:off x="4398964" y="3748088"/>
                <a:ext cx="180975" cy="179388"/>
              </a:xfrm>
              <a:custGeom>
                <a:avLst/>
                <a:gdLst>
                  <a:gd name="T0" fmla="*/ 63 w 114"/>
                  <a:gd name="T1" fmla="*/ 0 h 113"/>
                  <a:gd name="T2" fmla="*/ 46 w 114"/>
                  <a:gd name="T3" fmla="*/ 21 h 113"/>
                  <a:gd name="T4" fmla="*/ 13 w 114"/>
                  <a:gd name="T5" fmla="*/ 50 h 113"/>
                  <a:gd name="T6" fmla="*/ 8 w 114"/>
                  <a:gd name="T7" fmla="*/ 55 h 113"/>
                  <a:gd name="T8" fmla="*/ 0 w 114"/>
                  <a:gd name="T9" fmla="*/ 67 h 113"/>
                  <a:gd name="T10" fmla="*/ 46 w 114"/>
                  <a:gd name="T11" fmla="*/ 113 h 113"/>
                  <a:gd name="T12" fmla="*/ 114 w 114"/>
                  <a:gd name="T13" fmla="*/ 50 h 113"/>
                  <a:gd name="T14" fmla="*/ 63 w 114"/>
                  <a:gd name="T1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" h="113">
                    <a:moveTo>
                      <a:pt x="63" y="0"/>
                    </a:moveTo>
                    <a:lnTo>
                      <a:pt x="46" y="21"/>
                    </a:lnTo>
                    <a:lnTo>
                      <a:pt x="13" y="50"/>
                    </a:lnTo>
                    <a:lnTo>
                      <a:pt x="8" y="55"/>
                    </a:lnTo>
                    <a:lnTo>
                      <a:pt x="0" y="67"/>
                    </a:lnTo>
                    <a:lnTo>
                      <a:pt x="46" y="113"/>
                    </a:lnTo>
                    <a:lnTo>
                      <a:pt x="114" y="50"/>
                    </a:lnTo>
                    <a:lnTo>
                      <a:pt x="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44" name="组合 810"/>
            <p:cNvGrpSpPr>
              <a:grpSpLocks/>
            </p:cNvGrpSpPr>
            <p:nvPr/>
          </p:nvGrpSpPr>
          <p:grpSpPr bwMode="auto">
            <a:xfrm>
              <a:off x="7612064" y="2747963"/>
              <a:ext cx="1125537" cy="1187450"/>
              <a:chOff x="7612064" y="2747963"/>
              <a:chExt cx="1125537" cy="1187450"/>
            </a:xfrm>
          </p:grpSpPr>
          <p:sp>
            <p:nvSpPr>
              <p:cNvPr id="934" name="Freeform 566"/>
              <p:cNvSpPr>
                <a:spLocks noChangeArrowheads="1"/>
              </p:cNvSpPr>
              <p:nvPr/>
            </p:nvSpPr>
            <p:spPr bwMode="auto">
              <a:xfrm>
                <a:off x="7612064" y="3027363"/>
                <a:ext cx="603250" cy="908050"/>
              </a:xfrm>
              <a:custGeom>
                <a:avLst/>
                <a:gdLst>
                  <a:gd name="T0" fmla="*/ 4 w 380"/>
                  <a:gd name="T1" fmla="*/ 0 h 572"/>
                  <a:gd name="T2" fmla="*/ 0 w 380"/>
                  <a:gd name="T3" fmla="*/ 0 h 572"/>
                  <a:gd name="T4" fmla="*/ 0 w 380"/>
                  <a:gd name="T5" fmla="*/ 572 h 572"/>
                  <a:gd name="T6" fmla="*/ 376 w 380"/>
                  <a:gd name="T7" fmla="*/ 572 h 572"/>
                  <a:gd name="T8" fmla="*/ 380 w 380"/>
                  <a:gd name="T9" fmla="*/ 567 h 572"/>
                  <a:gd name="T10" fmla="*/ 4 w 380"/>
                  <a:gd name="T11" fmla="*/ 567 h 572"/>
                  <a:gd name="T12" fmla="*/ 4 w 380"/>
                  <a:gd name="T13" fmla="*/ 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572">
                    <a:moveTo>
                      <a:pt x="4" y="0"/>
                    </a:moveTo>
                    <a:lnTo>
                      <a:pt x="0" y="0"/>
                    </a:lnTo>
                    <a:lnTo>
                      <a:pt x="0" y="572"/>
                    </a:lnTo>
                    <a:lnTo>
                      <a:pt x="376" y="572"/>
                    </a:lnTo>
                    <a:lnTo>
                      <a:pt x="380" y="567"/>
                    </a:lnTo>
                    <a:lnTo>
                      <a:pt x="4" y="56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35" name="Freeform 567"/>
              <p:cNvSpPr>
                <a:spLocks noChangeArrowheads="1"/>
              </p:cNvSpPr>
              <p:nvPr/>
            </p:nvSpPr>
            <p:spPr bwMode="auto">
              <a:xfrm>
                <a:off x="7612064" y="3027363"/>
                <a:ext cx="603250" cy="908050"/>
              </a:xfrm>
              <a:custGeom>
                <a:avLst/>
                <a:gdLst>
                  <a:gd name="T0" fmla="*/ 4 w 380"/>
                  <a:gd name="T1" fmla="*/ 0 h 572"/>
                  <a:gd name="T2" fmla="*/ 0 w 380"/>
                  <a:gd name="T3" fmla="*/ 0 h 572"/>
                  <a:gd name="T4" fmla="*/ 0 w 380"/>
                  <a:gd name="T5" fmla="*/ 572 h 572"/>
                  <a:gd name="T6" fmla="*/ 376 w 380"/>
                  <a:gd name="T7" fmla="*/ 572 h 572"/>
                  <a:gd name="T8" fmla="*/ 380 w 380"/>
                  <a:gd name="T9" fmla="*/ 567 h 572"/>
                  <a:gd name="T10" fmla="*/ 4 w 380"/>
                  <a:gd name="T11" fmla="*/ 567 h 572"/>
                  <a:gd name="T12" fmla="*/ 4 w 380"/>
                  <a:gd name="T13" fmla="*/ 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572">
                    <a:moveTo>
                      <a:pt x="4" y="0"/>
                    </a:moveTo>
                    <a:lnTo>
                      <a:pt x="0" y="0"/>
                    </a:lnTo>
                    <a:lnTo>
                      <a:pt x="0" y="572"/>
                    </a:lnTo>
                    <a:lnTo>
                      <a:pt x="376" y="572"/>
                    </a:lnTo>
                    <a:lnTo>
                      <a:pt x="380" y="567"/>
                    </a:lnTo>
                    <a:lnTo>
                      <a:pt x="4" y="567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36" name="Freeform 568"/>
              <p:cNvSpPr>
                <a:spLocks noChangeArrowheads="1"/>
              </p:cNvSpPr>
              <p:nvPr/>
            </p:nvSpPr>
            <p:spPr bwMode="auto">
              <a:xfrm>
                <a:off x="7618414" y="3021013"/>
                <a:ext cx="723900" cy="906463"/>
              </a:xfrm>
              <a:custGeom>
                <a:avLst/>
                <a:gdLst>
                  <a:gd name="T0" fmla="*/ 456 w 456"/>
                  <a:gd name="T1" fmla="*/ 487 h 571"/>
                  <a:gd name="T2" fmla="*/ 456 w 456"/>
                  <a:gd name="T3" fmla="*/ 0 h 571"/>
                  <a:gd name="T4" fmla="*/ 0 w 456"/>
                  <a:gd name="T5" fmla="*/ 0 h 571"/>
                  <a:gd name="T6" fmla="*/ 0 w 456"/>
                  <a:gd name="T7" fmla="*/ 571 h 571"/>
                  <a:gd name="T8" fmla="*/ 376 w 456"/>
                  <a:gd name="T9" fmla="*/ 571 h 571"/>
                  <a:gd name="T10" fmla="*/ 456 w 456"/>
                  <a:gd name="T11" fmla="*/ 487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6" h="571">
                    <a:moveTo>
                      <a:pt x="456" y="487"/>
                    </a:moveTo>
                    <a:lnTo>
                      <a:pt x="456" y="0"/>
                    </a:lnTo>
                    <a:lnTo>
                      <a:pt x="0" y="0"/>
                    </a:lnTo>
                    <a:lnTo>
                      <a:pt x="0" y="571"/>
                    </a:lnTo>
                    <a:lnTo>
                      <a:pt x="376" y="571"/>
                    </a:lnTo>
                    <a:lnTo>
                      <a:pt x="456" y="487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37" name="Freeform 569"/>
              <p:cNvSpPr>
                <a:spLocks noChangeArrowheads="1"/>
              </p:cNvSpPr>
              <p:nvPr/>
            </p:nvSpPr>
            <p:spPr bwMode="auto">
              <a:xfrm>
                <a:off x="7618414" y="3021013"/>
                <a:ext cx="723900" cy="906463"/>
              </a:xfrm>
              <a:custGeom>
                <a:avLst/>
                <a:gdLst>
                  <a:gd name="T0" fmla="*/ 456 w 456"/>
                  <a:gd name="T1" fmla="*/ 487 h 571"/>
                  <a:gd name="T2" fmla="*/ 456 w 456"/>
                  <a:gd name="T3" fmla="*/ 0 h 571"/>
                  <a:gd name="T4" fmla="*/ 0 w 456"/>
                  <a:gd name="T5" fmla="*/ 0 h 571"/>
                  <a:gd name="T6" fmla="*/ 0 w 456"/>
                  <a:gd name="T7" fmla="*/ 571 h 571"/>
                  <a:gd name="T8" fmla="*/ 376 w 456"/>
                  <a:gd name="T9" fmla="*/ 571 h 571"/>
                  <a:gd name="T10" fmla="*/ 456 w 456"/>
                  <a:gd name="T11" fmla="*/ 487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6" h="571">
                    <a:moveTo>
                      <a:pt x="456" y="487"/>
                    </a:moveTo>
                    <a:lnTo>
                      <a:pt x="456" y="0"/>
                    </a:lnTo>
                    <a:lnTo>
                      <a:pt x="0" y="0"/>
                    </a:lnTo>
                    <a:lnTo>
                      <a:pt x="0" y="571"/>
                    </a:lnTo>
                    <a:lnTo>
                      <a:pt x="376" y="571"/>
                    </a:lnTo>
                    <a:lnTo>
                      <a:pt x="456" y="48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38" name="Rectangle 570"/>
              <p:cNvSpPr>
                <a:spLocks noChangeArrowheads="1"/>
              </p:cNvSpPr>
              <p:nvPr/>
            </p:nvSpPr>
            <p:spPr bwMode="auto">
              <a:xfrm>
                <a:off x="7618414" y="3008313"/>
                <a:ext cx="730250" cy="7302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9" name="Rectangle 571"/>
              <p:cNvSpPr>
                <a:spLocks noChangeArrowheads="1"/>
              </p:cNvSpPr>
              <p:nvPr/>
            </p:nvSpPr>
            <p:spPr bwMode="auto">
              <a:xfrm>
                <a:off x="7618414" y="3008313"/>
                <a:ext cx="730250" cy="7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0" name="Oval 572"/>
              <p:cNvSpPr>
                <a:spLocks noChangeArrowheads="1"/>
              </p:cNvSpPr>
              <p:nvPr/>
            </p:nvSpPr>
            <p:spPr bwMode="auto">
              <a:xfrm>
                <a:off x="8194676" y="3027363"/>
                <a:ext cx="20638" cy="14288"/>
              </a:xfrm>
              <a:prstGeom prst="ellipse">
                <a:avLst/>
              </a:pr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1" name="Oval 573"/>
              <p:cNvSpPr>
                <a:spLocks noChangeArrowheads="1"/>
              </p:cNvSpPr>
              <p:nvPr/>
            </p:nvSpPr>
            <p:spPr bwMode="auto">
              <a:xfrm>
                <a:off x="8234364" y="3027363"/>
                <a:ext cx="20638" cy="14288"/>
              </a:xfrm>
              <a:prstGeom prst="ellipse">
                <a:avLst/>
              </a:prstGeom>
              <a:solidFill>
                <a:srgbClr val="449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" name="Oval 574"/>
              <p:cNvSpPr>
                <a:spLocks noChangeArrowheads="1"/>
              </p:cNvSpPr>
              <p:nvPr/>
            </p:nvSpPr>
            <p:spPr bwMode="auto">
              <a:xfrm>
                <a:off x="8275639" y="3027363"/>
                <a:ext cx="19050" cy="14288"/>
              </a:xfrm>
              <a:prstGeom prst="ellipse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" name="Rectangle 575"/>
              <p:cNvSpPr>
                <a:spLocks noChangeArrowheads="1"/>
              </p:cNvSpPr>
              <p:nvPr/>
            </p:nvSpPr>
            <p:spPr bwMode="auto">
              <a:xfrm>
                <a:off x="7645401" y="3121026"/>
                <a:ext cx="255588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" name="Rectangle 576"/>
              <p:cNvSpPr>
                <a:spLocks noChangeArrowheads="1"/>
              </p:cNvSpPr>
              <p:nvPr/>
            </p:nvSpPr>
            <p:spPr bwMode="auto">
              <a:xfrm>
                <a:off x="7645401" y="3121026"/>
                <a:ext cx="255588" cy="20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" name="Rectangle 577"/>
              <p:cNvSpPr>
                <a:spLocks noChangeArrowheads="1"/>
              </p:cNvSpPr>
              <p:nvPr/>
            </p:nvSpPr>
            <p:spPr bwMode="auto">
              <a:xfrm>
                <a:off x="7913689" y="3121026"/>
                <a:ext cx="5397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" name="Rectangle 578"/>
              <p:cNvSpPr>
                <a:spLocks noChangeArrowheads="1"/>
              </p:cNvSpPr>
              <p:nvPr/>
            </p:nvSpPr>
            <p:spPr bwMode="auto">
              <a:xfrm>
                <a:off x="7913689" y="3121026"/>
                <a:ext cx="53975" cy="20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7" name="Rectangle 579"/>
              <p:cNvSpPr>
                <a:spLocks noChangeArrowheads="1"/>
              </p:cNvSpPr>
              <p:nvPr/>
            </p:nvSpPr>
            <p:spPr bwMode="auto">
              <a:xfrm>
                <a:off x="7980364" y="3121026"/>
                <a:ext cx="4762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8" name="Rectangle 580"/>
              <p:cNvSpPr>
                <a:spLocks noChangeArrowheads="1"/>
              </p:cNvSpPr>
              <p:nvPr/>
            </p:nvSpPr>
            <p:spPr bwMode="auto">
              <a:xfrm>
                <a:off x="7980364" y="3121026"/>
                <a:ext cx="47625" cy="20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9" name="Rectangle 581"/>
              <p:cNvSpPr>
                <a:spLocks noChangeArrowheads="1"/>
              </p:cNvSpPr>
              <p:nvPr/>
            </p:nvSpPr>
            <p:spPr bwMode="auto">
              <a:xfrm>
                <a:off x="7653339" y="3035301"/>
                <a:ext cx="387350" cy="19050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0" name="Rectangle 582"/>
              <p:cNvSpPr>
                <a:spLocks noChangeArrowheads="1"/>
              </p:cNvSpPr>
              <p:nvPr/>
            </p:nvSpPr>
            <p:spPr bwMode="auto">
              <a:xfrm>
                <a:off x="7653339" y="3035301"/>
                <a:ext cx="387350" cy="19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1" name="Rectangle 583"/>
              <p:cNvSpPr>
                <a:spLocks noChangeArrowheads="1"/>
              </p:cNvSpPr>
              <p:nvPr/>
            </p:nvSpPr>
            <p:spPr bwMode="auto">
              <a:xfrm>
                <a:off x="7653339" y="3454401"/>
                <a:ext cx="6413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2" name="Rectangle 584"/>
              <p:cNvSpPr>
                <a:spLocks noChangeArrowheads="1"/>
              </p:cNvSpPr>
              <p:nvPr/>
            </p:nvSpPr>
            <p:spPr bwMode="auto">
              <a:xfrm>
                <a:off x="7653339" y="3487738"/>
                <a:ext cx="166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3" name="Rectangle 585"/>
              <p:cNvSpPr>
                <a:spLocks noChangeArrowheads="1"/>
              </p:cNvSpPr>
              <p:nvPr/>
            </p:nvSpPr>
            <p:spPr bwMode="auto">
              <a:xfrm>
                <a:off x="7820026" y="3487738"/>
                <a:ext cx="6032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4" name="Rectangle 586"/>
              <p:cNvSpPr>
                <a:spLocks noChangeArrowheads="1"/>
              </p:cNvSpPr>
              <p:nvPr/>
            </p:nvSpPr>
            <p:spPr bwMode="auto">
              <a:xfrm>
                <a:off x="7886701" y="3487738"/>
                <a:ext cx="206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5" name="Rectangle 587"/>
              <p:cNvSpPr>
                <a:spLocks noChangeArrowheads="1"/>
              </p:cNvSpPr>
              <p:nvPr/>
            </p:nvSpPr>
            <p:spPr bwMode="auto">
              <a:xfrm>
                <a:off x="7913689" y="3487738"/>
                <a:ext cx="206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6" name="Rectangle 588"/>
              <p:cNvSpPr>
                <a:spLocks noChangeArrowheads="1"/>
              </p:cNvSpPr>
              <p:nvPr/>
            </p:nvSpPr>
            <p:spPr bwMode="auto">
              <a:xfrm>
                <a:off x="7940676" y="3487738"/>
                <a:ext cx="207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7" name="Rectangle 589"/>
              <p:cNvSpPr>
                <a:spLocks noChangeArrowheads="1"/>
              </p:cNvSpPr>
              <p:nvPr/>
            </p:nvSpPr>
            <p:spPr bwMode="auto">
              <a:xfrm>
                <a:off x="7653339" y="3514726"/>
                <a:ext cx="6413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8" name="Rectangle 590"/>
              <p:cNvSpPr>
                <a:spLocks noChangeArrowheads="1"/>
              </p:cNvSpPr>
              <p:nvPr/>
            </p:nvSpPr>
            <p:spPr bwMode="auto">
              <a:xfrm>
                <a:off x="7653339" y="3541713"/>
                <a:ext cx="3667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9" name="Rectangle 591"/>
              <p:cNvSpPr>
                <a:spLocks noChangeArrowheads="1"/>
              </p:cNvSpPr>
              <p:nvPr/>
            </p:nvSpPr>
            <p:spPr bwMode="auto">
              <a:xfrm>
                <a:off x="7653339" y="3608388"/>
                <a:ext cx="4143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0" name="Rectangle 592"/>
              <p:cNvSpPr>
                <a:spLocks noChangeArrowheads="1"/>
              </p:cNvSpPr>
              <p:nvPr/>
            </p:nvSpPr>
            <p:spPr bwMode="auto">
              <a:xfrm>
                <a:off x="7967664" y="3641726"/>
                <a:ext cx="1000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1" name="Rectangle 593"/>
              <p:cNvSpPr>
                <a:spLocks noChangeArrowheads="1"/>
              </p:cNvSpPr>
              <p:nvPr/>
            </p:nvSpPr>
            <p:spPr bwMode="auto">
              <a:xfrm>
                <a:off x="7853364" y="3641726"/>
                <a:ext cx="1000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2" name="Rectangle 594"/>
              <p:cNvSpPr>
                <a:spLocks noChangeArrowheads="1"/>
              </p:cNvSpPr>
              <p:nvPr/>
            </p:nvSpPr>
            <p:spPr bwMode="auto">
              <a:xfrm>
                <a:off x="7739064" y="3641726"/>
                <a:ext cx="10160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3" name="Rectangle 595"/>
              <p:cNvSpPr>
                <a:spLocks noChangeArrowheads="1"/>
              </p:cNvSpPr>
              <p:nvPr/>
            </p:nvSpPr>
            <p:spPr bwMode="auto">
              <a:xfrm>
                <a:off x="7653339" y="3668713"/>
                <a:ext cx="4143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4" name="Rectangle 596"/>
              <p:cNvSpPr>
                <a:spLocks noChangeArrowheads="1"/>
              </p:cNvSpPr>
              <p:nvPr/>
            </p:nvSpPr>
            <p:spPr bwMode="auto">
              <a:xfrm>
                <a:off x="7974014" y="3702051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5" name="Rectangle 597"/>
              <p:cNvSpPr>
                <a:spLocks noChangeArrowheads="1"/>
              </p:cNvSpPr>
              <p:nvPr/>
            </p:nvSpPr>
            <p:spPr bwMode="auto">
              <a:xfrm>
                <a:off x="7712076" y="3702051"/>
                <a:ext cx="2492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6" name="Rectangle 598"/>
              <p:cNvSpPr>
                <a:spLocks noChangeArrowheads="1"/>
              </p:cNvSpPr>
              <p:nvPr/>
            </p:nvSpPr>
            <p:spPr bwMode="auto">
              <a:xfrm>
                <a:off x="7847014" y="3727451"/>
                <a:ext cx="22066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7" name="Rectangle 599"/>
              <p:cNvSpPr>
                <a:spLocks noChangeArrowheads="1"/>
              </p:cNvSpPr>
              <p:nvPr/>
            </p:nvSpPr>
            <p:spPr bwMode="auto">
              <a:xfrm>
                <a:off x="7813676" y="3727451"/>
                <a:ext cx="26988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8" name="Rectangle 600"/>
              <p:cNvSpPr>
                <a:spLocks noChangeArrowheads="1"/>
              </p:cNvSpPr>
              <p:nvPr/>
            </p:nvSpPr>
            <p:spPr bwMode="auto">
              <a:xfrm>
                <a:off x="8001001" y="3760788"/>
                <a:ext cx="666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9" name="Rectangle 601"/>
              <p:cNvSpPr>
                <a:spLocks noChangeArrowheads="1"/>
              </p:cNvSpPr>
              <p:nvPr/>
            </p:nvSpPr>
            <p:spPr bwMode="auto">
              <a:xfrm>
                <a:off x="7920039" y="3760788"/>
                <a:ext cx="666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0" name="Rectangle 602"/>
              <p:cNvSpPr>
                <a:spLocks noChangeArrowheads="1"/>
              </p:cNvSpPr>
              <p:nvPr/>
            </p:nvSpPr>
            <p:spPr bwMode="auto">
              <a:xfrm>
                <a:off x="7847014" y="3760788"/>
                <a:ext cx="539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1" name="Rectangle 603"/>
              <p:cNvSpPr>
                <a:spLocks noChangeArrowheads="1"/>
              </p:cNvSpPr>
              <p:nvPr/>
            </p:nvSpPr>
            <p:spPr bwMode="auto">
              <a:xfrm>
                <a:off x="7705726" y="3760788"/>
                <a:ext cx="134938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2" name="Rectangle 604"/>
              <p:cNvSpPr>
                <a:spLocks noChangeArrowheads="1"/>
              </p:cNvSpPr>
              <p:nvPr/>
            </p:nvSpPr>
            <p:spPr bwMode="auto">
              <a:xfrm>
                <a:off x="7820026" y="3787776"/>
                <a:ext cx="2476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3" name="Rectangle 605"/>
              <p:cNvSpPr>
                <a:spLocks noChangeArrowheads="1"/>
              </p:cNvSpPr>
              <p:nvPr/>
            </p:nvSpPr>
            <p:spPr bwMode="auto">
              <a:xfrm>
                <a:off x="7880351" y="3201988"/>
                <a:ext cx="45561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4" name="Rectangle 606"/>
              <p:cNvSpPr>
                <a:spLocks noChangeArrowheads="1"/>
              </p:cNvSpPr>
              <p:nvPr/>
            </p:nvSpPr>
            <p:spPr bwMode="auto">
              <a:xfrm>
                <a:off x="7880351" y="3201988"/>
                <a:ext cx="45561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5" name="Rectangle 608"/>
              <p:cNvSpPr>
                <a:spLocks noChangeArrowheads="1"/>
              </p:cNvSpPr>
              <p:nvPr/>
            </p:nvSpPr>
            <p:spPr bwMode="auto">
              <a:xfrm>
                <a:off x="7880351" y="3214688"/>
                <a:ext cx="1333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6" name="Rectangle 609"/>
              <p:cNvSpPr>
                <a:spLocks noChangeArrowheads="1"/>
              </p:cNvSpPr>
              <p:nvPr/>
            </p:nvSpPr>
            <p:spPr bwMode="auto">
              <a:xfrm>
                <a:off x="7880351" y="3214688"/>
                <a:ext cx="1333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7" name="Rectangle 610"/>
              <p:cNvSpPr>
                <a:spLocks noChangeArrowheads="1"/>
              </p:cNvSpPr>
              <p:nvPr/>
            </p:nvSpPr>
            <p:spPr bwMode="auto">
              <a:xfrm>
                <a:off x="7880351" y="3235325"/>
                <a:ext cx="1603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8" name="Rectangle 611"/>
              <p:cNvSpPr>
                <a:spLocks noChangeArrowheads="1"/>
              </p:cNvSpPr>
              <p:nvPr/>
            </p:nvSpPr>
            <p:spPr bwMode="auto">
              <a:xfrm>
                <a:off x="7880351" y="3235325"/>
                <a:ext cx="16033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9" name="Rectangle 612"/>
              <p:cNvSpPr>
                <a:spLocks noChangeArrowheads="1"/>
              </p:cNvSpPr>
              <p:nvPr/>
            </p:nvSpPr>
            <p:spPr bwMode="auto">
              <a:xfrm>
                <a:off x="7880351" y="3254375"/>
                <a:ext cx="20002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0" name="Rectangle 613"/>
              <p:cNvSpPr>
                <a:spLocks noChangeArrowheads="1"/>
              </p:cNvSpPr>
              <p:nvPr/>
            </p:nvSpPr>
            <p:spPr bwMode="auto">
              <a:xfrm>
                <a:off x="7880351" y="3254375"/>
                <a:ext cx="20002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1" name="Rectangle 614"/>
              <p:cNvSpPr>
                <a:spLocks noChangeArrowheads="1"/>
              </p:cNvSpPr>
              <p:nvPr/>
            </p:nvSpPr>
            <p:spPr bwMode="auto">
              <a:xfrm>
                <a:off x="8088313" y="3254375"/>
                <a:ext cx="190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2" name="Rectangle 615"/>
              <p:cNvSpPr>
                <a:spLocks noChangeArrowheads="1"/>
              </p:cNvSpPr>
              <p:nvPr/>
            </p:nvSpPr>
            <p:spPr bwMode="auto">
              <a:xfrm>
                <a:off x="7880351" y="3268663"/>
                <a:ext cx="2936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3" name="Rectangle 616"/>
              <p:cNvSpPr>
                <a:spLocks noChangeArrowheads="1"/>
              </p:cNvSpPr>
              <p:nvPr/>
            </p:nvSpPr>
            <p:spPr bwMode="auto">
              <a:xfrm>
                <a:off x="7880351" y="3268663"/>
                <a:ext cx="29368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4" name="Rectangle 617"/>
              <p:cNvSpPr>
                <a:spLocks noChangeArrowheads="1"/>
              </p:cNvSpPr>
              <p:nvPr/>
            </p:nvSpPr>
            <p:spPr bwMode="auto">
              <a:xfrm>
                <a:off x="7880351" y="3287713"/>
                <a:ext cx="21431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5" name="Rectangle 618"/>
              <p:cNvSpPr>
                <a:spLocks noChangeArrowheads="1"/>
              </p:cNvSpPr>
              <p:nvPr/>
            </p:nvSpPr>
            <p:spPr bwMode="auto">
              <a:xfrm>
                <a:off x="7880351" y="3287713"/>
                <a:ext cx="214313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6" name="Rectangle 619"/>
              <p:cNvSpPr>
                <a:spLocks noChangeArrowheads="1"/>
              </p:cNvSpPr>
              <p:nvPr/>
            </p:nvSpPr>
            <p:spPr bwMode="auto">
              <a:xfrm>
                <a:off x="8040688" y="3235325"/>
                <a:ext cx="80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7" name="Rectangle 620"/>
              <p:cNvSpPr>
                <a:spLocks noChangeArrowheads="1"/>
              </p:cNvSpPr>
              <p:nvPr/>
            </p:nvSpPr>
            <p:spPr bwMode="auto">
              <a:xfrm>
                <a:off x="8040688" y="3235325"/>
                <a:ext cx="809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8" name="Rectangle 621"/>
              <p:cNvSpPr>
                <a:spLocks noChangeArrowheads="1"/>
              </p:cNvSpPr>
              <p:nvPr/>
            </p:nvSpPr>
            <p:spPr bwMode="auto">
              <a:xfrm>
                <a:off x="8020051" y="3214688"/>
                <a:ext cx="4127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9" name="Rectangle 622"/>
              <p:cNvSpPr>
                <a:spLocks noChangeArrowheads="1"/>
              </p:cNvSpPr>
              <p:nvPr/>
            </p:nvSpPr>
            <p:spPr bwMode="auto">
              <a:xfrm>
                <a:off x="8020051" y="3214688"/>
                <a:ext cx="4127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0" name="Rectangle 623"/>
              <p:cNvSpPr>
                <a:spLocks noChangeArrowheads="1"/>
              </p:cNvSpPr>
              <p:nvPr/>
            </p:nvSpPr>
            <p:spPr bwMode="auto">
              <a:xfrm>
                <a:off x="8067676" y="3214688"/>
                <a:ext cx="12700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1" name="Rectangle 624"/>
              <p:cNvSpPr>
                <a:spLocks noChangeArrowheads="1"/>
              </p:cNvSpPr>
              <p:nvPr/>
            </p:nvSpPr>
            <p:spPr bwMode="auto">
              <a:xfrm>
                <a:off x="7880351" y="3327400"/>
                <a:ext cx="13335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2" name="Rectangle 625"/>
              <p:cNvSpPr>
                <a:spLocks noChangeArrowheads="1"/>
              </p:cNvSpPr>
              <p:nvPr/>
            </p:nvSpPr>
            <p:spPr bwMode="auto">
              <a:xfrm>
                <a:off x="7880351" y="3327400"/>
                <a:ext cx="1333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3" name="Rectangle 626"/>
              <p:cNvSpPr>
                <a:spLocks noChangeArrowheads="1"/>
              </p:cNvSpPr>
              <p:nvPr/>
            </p:nvSpPr>
            <p:spPr bwMode="auto">
              <a:xfrm>
                <a:off x="7880351" y="3341688"/>
                <a:ext cx="1603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4" name="Rectangle 627"/>
              <p:cNvSpPr>
                <a:spLocks noChangeArrowheads="1"/>
              </p:cNvSpPr>
              <p:nvPr/>
            </p:nvSpPr>
            <p:spPr bwMode="auto">
              <a:xfrm>
                <a:off x="7880351" y="3341688"/>
                <a:ext cx="16033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5" name="Rectangle 628"/>
              <p:cNvSpPr>
                <a:spLocks noChangeArrowheads="1"/>
              </p:cNvSpPr>
              <p:nvPr/>
            </p:nvSpPr>
            <p:spPr bwMode="auto">
              <a:xfrm>
                <a:off x="7880351" y="3360738"/>
                <a:ext cx="20002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6" name="Rectangle 629"/>
              <p:cNvSpPr>
                <a:spLocks noChangeArrowheads="1"/>
              </p:cNvSpPr>
              <p:nvPr/>
            </p:nvSpPr>
            <p:spPr bwMode="auto">
              <a:xfrm>
                <a:off x="7880351" y="3360738"/>
                <a:ext cx="200025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7" name="Rectangle 630"/>
              <p:cNvSpPr>
                <a:spLocks noChangeArrowheads="1"/>
              </p:cNvSpPr>
              <p:nvPr/>
            </p:nvSpPr>
            <p:spPr bwMode="auto">
              <a:xfrm>
                <a:off x="8088313" y="3360738"/>
                <a:ext cx="1905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8" name="Rectangle 631"/>
              <p:cNvSpPr>
                <a:spLocks noChangeArrowheads="1"/>
              </p:cNvSpPr>
              <p:nvPr/>
            </p:nvSpPr>
            <p:spPr bwMode="auto">
              <a:xfrm>
                <a:off x="8088313" y="3360738"/>
                <a:ext cx="190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9" name="Rectangle 632"/>
              <p:cNvSpPr>
                <a:spLocks noChangeArrowheads="1"/>
              </p:cNvSpPr>
              <p:nvPr/>
            </p:nvSpPr>
            <p:spPr bwMode="auto">
              <a:xfrm>
                <a:off x="7880351" y="3381375"/>
                <a:ext cx="293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0" name="Rectangle 633"/>
              <p:cNvSpPr>
                <a:spLocks noChangeArrowheads="1"/>
              </p:cNvSpPr>
              <p:nvPr/>
            </p:nvSpPr>
            <p:spPr bwMode="auto">
              <a:xfrm>
                <a:off x="7880351" y="3381375"/>
                <a:ext cx="29368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1" name="Rectangle 634"/>
              <p:cNvSpPr>
                <a:spLocks noChangeArrowheads="1"/>
              </p:cNvSpPr>
              <p:nvPr/>
            </p:nvSpPr>
            <p:spPr bwMode="auto">
              <a:xfrm>
                <a:off x="7880351" y="3402013"/>
                <a:ext cx="21431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2" name="Rectangle 635"/>
              <p:cNvSpPr>
                <a:spLocks noChangeArrowheads="1"/>
              </p:cNvSpPr>
              <p:nvPr/>
            </p:nvSpPr>
            <p:spPr bwMode="auto">
              <a:xfrm>
                <a:off x="8040688" y="3341688"/>
                <a:ext cx="80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3" name="Rectangle 636"/>
              <p:cNvSpPr>
                <a:spLocks noChangeArrowheads="1"/>
              </p:cNvSpPr>
              <p:nvPr/>
            </p:nvSpPr>
            <p:spPr bwMode="auto">
              <a:xfrm>
                <a:off x="8040688" y="3341688"/>
                <a:ext cx="809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4" name="Rectangle 637"/>
              <p:cNvSpPr>
                <a:spLocks noChangeArrowheads="1"/>
              </p:cNvSpPr>
              <p:nvPr/>
            </p:nvSpPr>
            <p:spPr bwMode="auto">
              <a:xfrm>
                <a:off x="8020051" y="3327400"/>
                <a:ext cx="4127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5" name="Rectangle 638"/>
              <p:cNvSpPr>
                <a:spLocks noChangeArrowheads="1"/>
              </p:cNvSpPr>
              <p:nvPr/>
            </p:nvSpPr>
            <p:spPr bwMode="auto">
              <a:xfrm>
                <a:off x="8020051" y="3327400"/>
                <a:ext cx="41275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6" name="Rectangle 639"/>
              <p:cNvSpPr>
                <a:spLocks noChangeArrowheads="1"/>
              </p:cNvSpPr>
              <p:nvPr/>
            </p:nvSpPr>
            <p:spPr bwMode="auto">
              <a:xfrm>
                <a:off x="8067676" y="3327400"/>
                <a:ext cx="12700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7" name="Rectangle 640"/>
              <p:cNvSpPr>
                <a:spLocks noChangeArrowheads="1"/>
              </p:cNvSpPr>
              <p:nvPr/>
            </p:nvSpPr>
            <p:spPr bwMode="auto">
              <a:xfrm>
                <a:off x="8067676" y="3327400"/>
                <a:ext cx="12700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8" name="Rectangle 641"/>
              <p:cNvSpPr>
                <a:spLocks noChangeArrowheads="1"/>
              </p:cNvSpPr>
              <p:nvPr/>
            </p:nvSpPr>
            <p:spPr bwMode="auto">
              <a:xfrm>
                <a:off x="7645401" y="3187700"/>
                <a:ext cx="220663" cy="220663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9" name="Rectangle 642"/>
              <p:cNvSpPr>
                <a:spLocks noChangeArrowheads="1"/>
              </p:cNvSpPr>
              <p:nvPr/>
            </p:nvSpPr>
            <p:spPr bwMode="auto">
              <a:xfrm>
                <a:off x="7645401" y="3187700"/>
                <a:ext cx="220663" cy="220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0" name="Rectangle 643"/>
              <p:cNvSpPr>
                <a:spLocks noChangeArrowheads="1"/>
              </p:cNvSpPr>
              <p:nvPr/>
            </p:nvSpPr>
            <p:spPr bwMode="auto">
              <a:xfrm>
                <a:off x="8080376" y="3602038"/>
                <a:ext cx="222250" cy="219075"/>
              </a:xfrm>
              <a:prstGeom prst="rect">
                <a:avLst/>
              </a:prstGeom>
              <a:solidFill>
                <a:srgbClr val="F359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1" name="Freeform 644"/>
              <p:cNvSpPr>
                <a:spLocks noChangeArrowheads="1"/>
              </p:cNvSpPr>
              <p:nvPr/>
            </p:nvSpPr>
            <p:spPr bwMode="auto">
              <a:xfrm>
                <a:off x="8215313" y="3794125"/>
                <a:ext cx="127000" cy="133350"/>
              </a:xfrm>
              <a:custGeom>
                <a:avLst/>
                <a:gdLst>
                  <a:gd name="T0" fmla="*/ 0 w 80"/>
                  <a:gd name="T1" fmla="*/ 0 h 84"/>
                  <a:gd name="T2" fmla="*/ 0 w 80"/>
                  <a:gd name="T3" fmla="*/ 84 h 84"/>
                  <a:gd name="T4" fmla="*/ 80 w 80"/>
                  <a:gd name="T5" fmla="*/ 0 h 84"/>
                  <a:gd name="T6" fmla="*/ 0 w 8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0" y="0"/>
                    </a:moveTo>
                    <a:lnTo>
                      <a:pt x="0" y="84"/>
                    </a:lnTo>
                    <a:lnTo>
                      <a:pt x="8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2" name="Freeform 645"/>
              <p:cNvSpPr>
                <a:spLocks noChangeArrowheads="1"/>
              </p:cNvSpPr>
              <p:nvPr/>
            </p:nvSpPr>
            <p:spPr bwMode="auto">
              <a:xfrm>
                <a:off x="8215313" y="3794125"/>
                <a:ext cx="127000" cy="133350"/>
              </a:xfrm>
              <a:custGeom>
                <a:avLst/>
                <a:gdLst>
                  <a:gd name="T0" fmla="*/ 4 w 80"/>
                  <a:gd name="T1" fmla="*/ 5 h 84"/>
                  <a:gd name="T2" fmla="*/ 0 w 80"/>
                  <a:gd name="T3" fmla="*/ 84 h 84"/>
                  <a:gd name="T4" fmla="*/ 80 w 80"/>
                  <a:gd name="T5" fmla="*/ 0 h 84"/>
                  <a:gd name="T6" fmla="*/ 4 w 80"/>
                  <a:gd name="T7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4" y="5"/>
                    </a:moveTo>
                    <a:lnTo>
                      <a:pt x="0" y="84"/>
                    </a:lnTo>
                    <a:lnTo>
                      <a:pt x="8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3" name="Freeform 646"/>
              <p:cNvSpPr>
                <a:spLocks noChangeArrowheads="1"/>
              </p:cNvSpPr>
              <p:nvPr/>
            </p:nvSpPr>
            <p:spPr bwMode="auto">
              <a:xfrm>
                <a:off x="8054976" y="2847975"/>
                <a:ext cx="374650" cy="387350"/>
              </a:xfrm>
              <a:custGeom>
                <a:avLst/>
                <a:gdLst>
                  <a:gd name="T0" fmla="*/ 19 w 56"/>
                  <a:gd name="T1" fmla="*/ 0 h 58"/>
                  <a:gd name="T2" fmla="*/ 0 w 56"/>
                  <a:gd name="T3" fmla="*/ 6 h 58"/>
                  <a:gd name="T4" fmla="*/ 17 w 56"/>
                  <a:gd name="T5" fmla="*/ 1 h 58"/>
                  <a:gd name="T6" fmla="*/ 41 w 56"/>
                  <a:gd name="T7" fmla="*/ 11 h 58"/>
                  <a:gd name="T8" fmla="*/ 43 w 56"/>
                  <a:gd name="T9" fmla="*/ 57 h 58"/>
                  <a:gd name="T10" fmla="*/ 43 w 56"/>
                  <a:gd name="T11" fmla="*/ 58 h 58"/>
                  <a:gd name="T12" fmla="*/ 43 w 56"/>
                  <a:gd name="T13" fmla="*/ 10 h 58"/>
                  <a:gd name="T14" fmla="*/ 19 w 56"/>
                  <a:gd name="T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58">
                    <a:moveTo>
                      <a:pt x="19" y="0"/>
                    </a:moveTo>
                    <a:cubicBezTo>
                      <a:pt x="12" y="0"/>
                      <a:pt x="5" y="2"/>
                      <a:pt x="0" y="6"/>
                    </a:cubicBezTo>
                    <a:cubicBezTo>
                      <a:pt x="5" y="3"/>
                      <a:pt x="11" y="1"/>
                      <a:pt x="17" y="1"/>
                    </a:cubicBezTo>
                    <a:cubicBezTo>
                      <a:pt x="25" y="1"/>
                      <a:pt x="34" y="5"/>
                      <a:pt x="41" y="11"/>
                    </a:cubicBezTo>
                    <a:cubicBezTo>
                      <a:pt x="53" y="24"/>
                      <a:pt x="54" y="43"/>
                      <a:pt x="43" y="57"/>
                    </a:cubicBezTo>
                    <a:cubicBezTo>
                      <a:pt x="43" y="58"/>
                      <a:pt x="43" y="58"/>
                      <a:pt x="43" y="58"/>
                    </a:cubicBezTo>
                    <a:cubicBezTo>
                      <a:pt x="56" y="44"/>
                      <a:pt x="56" y="23"/>
                      <a:pt x="43" y="10"/>
                    </a:cubicBezTo>
                    <a:cubicBezTo>
                      <a:pt x="36" y="3"/>
                      <a:pt x="27" y="0"/>
                      <a:pt x="19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4" name="Freeform 647"/>
              <p:cNvSpPr>
                <a:spLocks noChangeArrowheads="1"/>
              </p:cNvSpPr>
              <p:nvPr/>
            </p:nvSpPr>
            <p:spPr bwMode="auto">
              <a:xfrm>
                <a:off x="8294688" y="3227388"/>
                <a:ext cx="47625" cy="47625"/>
              </a:xfrm>
              <a:custGeom>
                <a:avLst/>
                <a:gdLst>
                  <a:gd name="T0" fmla="*/ 7 w 7"/>
                  <a:gd name="T1" fmla="*/ 0 h 7"/>
                  <a:gd name="T2" fmla="*/ 5 w 7"/>
                  <a:gd name="T3" fmla="*/ 3 h 7"/>
                  <a:gd name="T4" fmla="*/ 0 w 7"/>
                  <a:gd name="T5" fmla="*/ 7 h 7"/>
                  <a:gd name="T6" fmla="*/ 7 w 7"/>
                  <a:gd name="T7" fmla="*/ 1 h 7"/>
                  <a:gd name="T8" fmla="*/ 7 w 7"/>
                  <a:gd name="T9" fmla="*/ 1 h 7"/>
                  <a:gd name="T10" fmla="*/ 7 w 7"/>
                  <a:gd name="T11" fmla="*/ 1 h 7"/>
                  <a:gd name="T12" fmla="*/ 7 w 7"/>
                  <a:gd name="T13" fmla="*/ 1 h 7"/>
                  <a:gd name="T14" fmla="*/ 7 w 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7" y="1"/>
                      <a:pt x="6" y="2"/>
                      <a:pt x="5" y="3"/>
                    </a:cubicBezTo>
                    <a:cubicBezTo>
                      <a:pt x="3" y="4"/>
                      <a:pt x="1" y="6"/>
                      <a:pt x="0" y="7"/>
                    </a:cubicBezTo>
                    <a:cubicBezTo>
                      <a:pt x="2" y="5"/>
                      <a:pt x="5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5" name="Freeform 648"/>
              <p:cNvSpPr>
                <a:spLocks noChangeArrowheads="1"/>
              </p:cNvSpPr>
              <p:nvPr/>
            </p:nvSpPr>
            <p:spPr bwMode="auto">
              <a:xfrm>
                <a:off x="7874001" y="2827338"/>
                <a:ext cx="133350" cy="180975"/>
              </a:xfrm>
              <a:custGeom>
                <a:avLst/>
                <a:gdLst>
                  <a:gd name="T0" fmla="*/ 20 w 20"/>
                  <a:gd name="T1" fmla="*/ 0 h 27"/>
                  <a:gd name="T2" fmla="*/ 12 w 20"/>
                  <a:gd name="T3" fmla="*/ 6 h 27"/>
                  <a:gd name="T4" fmla="*/ 12 w 20"/>
                  <a:gd name="T5" fmla="*/ 6 h 27"/>
                  <a:gd name="T6" fmla="*/ 12 w 20"/>
                  <a:gd name="T7" fmla="*/ 7 h 27"/>
                  <a:gd name="T8" fmla="*/ 0 w 20"/>
                  <a:gd name="T9" fmla="*/ 27 h 27"/>
                  <a:gd name="T10" fmla="*/ 2 w 20"/>
                  <a:gd name="T11" fmla="*/ 27 h 27"/>
                  <a:gd name="T12" fmla="*/ 14 w 20"/>
                  <a:gd name="T13" fmla="*/ 5 h 27"/>
                  <a:gd name="T14" fmla="*/ 14 w 20"/>
                  <a:gd name="T15" fmla="*/ 5 h 27"/>
                  <a:gd name="T16" fmla="*/ 20 w 20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7">
                    <a:moveTo>
                      <a:pt x="20" y="0"/>
                    </a:moveTo>
                    <a:cubicBezTo>
                      <a:pt x="18" y="2"/>
                      <a:pt x="15" y="4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6" y="13"/>
                      <a:pt x="2" y="20"/>
                      <a:pt x="0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19"/>
                      <a:pt x="7" y="12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6" y="3"/>
                      <a:pt x="18" y="1"/>
                      <a:pt x="2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6" name="Freeform 649"/>
              <p:cNvSpPr>
                <a:spLocks noEditPoints="1" noChangeArrowheads="1"/>
              </p:cNvSpPr>
              <p:nvPr/>
            </p:nvSpPr>
            <p:spPr bwMode="auto">
              <a:xfrm>
                <a:off x="7866063" y="3081338"/>
                <a:ext cx="168275" cy="260350"/>
              </a:xfrm>
              <a:custGeom>
                <a:avLst/>
                <a:gdLst>
                  <a:gd name="T0" fmla="*/ 22 w 25"/>
                  <a:gd name="T1" fmla="*/ 37 h 39"/>
                  <a:gd name="T2" fmla="*/ 22 w 25"/>
                  <a:gd name="T3" fmla="*/ 38 h 39"/>
                  <a:gd name="T4" fmla="*/ 20 w 25"/>
                  <a:gd name="T5" fmla="*/ 38 h 39"/>
                  <a:gd name="T6" fmla="*/ 21 w 25"/>
                  <a:gd name="T7" fmla="*/ 39 h 39"/>
                  <a:gd name="T8" fmla="*/ 21 w 25"/>
                  <a:gd name="T9" fmla="*/ 39 h 39"/>
                  <a:gd name="T10" fmla="*/ 25 w 25"/>
                  <a:gd name="T11" fmla="*/ 39 h 39"/>
                  <a:gd name="T12" fmla="*/ 23 w 25"/>
                  <a:gd name="T13" fmla="*/ 38 h 39"/>
                  <a:gd name="T14" fmla="*/ 23 w 25"/>
                  <a:gd name="T15" fmla="*/ 38 h 39"/>
                  <a:gd name="T16" fmla="*/ 23 w 25"/>
                  <a:gd name="T17" fmla="*/ 37 h 39"/>
                  <a:gd name="T18" fmla="*/ 22 w 25"/>
                  <a:gd name="T19" fmla="*/ 37 h 39"/>
                  <a:gd name="T20" fmla="*/ 16 w 25"/>
                  <a:gd name="T21" fmla="*/ 33 h 39"/>
                  <a:gd name="T22" fmla="*/ 13 w 25"/>
                  <a:gd name="T23" fmla="*/ 33 h 39"/>
                  <a:gd name="T24" fmla="*/ 16 w 25"/>
                  <a:gd name="T25" fmla="*/ 35 h 39"/>
                  <a:gd name="T26" fmla="*/ 17 w 25"/>
                  <a:gd name="T27" fmla="*/ 36 h 39"/>
                  <a:gd name="T28" fmla="*/ 18 w 25"/>
                  <a:gd name="T29" fmla="*/ 37 h 39"/>
                  <a:gd name="T30" fmla="*/ 21 w 25"/>
                  <a:gd name="T31" fmla="*/ 37 h 39"/>
                  <a:gd name="T32" fmla="*/ 16 w 25"/>
                  <a:gd name="T33" fmla="*/ 33 h 39"/>
                  <a:gd name="T34" fmla="*/ 13 w 25"/>
                  <a:gd name="T35" fmla="*/ 30 h 39"/>
                  <a:gd name="T36" fmla="*/ 10 w 25"/>
                  <a:gd name="T37" fmla="*/ 30 h 39"/>
                  <a:gd name="T38" fmla="*/ 12 w 25"/>
                  <a:gd name="T39" fmla="*/ 31 h 39"/>
                  <a:gd name="T40" fmla="*/ 15 w 25"/>
                  <a:gd name="T41" fmla="*/ 31 h 39"/>
                  <a:gd name="T42" fmla="*/ 15 w 25"/>
                  <a:gd name="T43" fmla="*/ 31 h 39"/>
                  <a:gd name="T44" fmla="*/ 15 w 25"/>
                  <a:gd name="T45" fmla="*/ 31 h 39"/>
                  <a:gd name="T46" fmla="*/ 13 w 25"/>
                  <a:gd name="T47" fmla="*/ 30 h 39"/>
                  <a:gd name="T48" fmla="*/ 11 w 25"/>
                  <a:gd name="T49" fmla="*/ 27 h 39"/>
                  <a:gd name="T50" fmla="*/ 8 w 25"/>
                  <a:gd name="T51" fmla="*/ 27 h 39"/>
                  <a:gd name="T52" fmla="*/ 9 w 25"/>
                  <a:gd name="T53" fmla="*/ 28 h 39"/>
                  <a:gd name="T54" fmla="*/ 12 w 25"/>
                  <a:gd name="T55" fmla="*/ 28 h 39"/>
                  <a:gd name="T56" fmla="*/ 11 w 25"/>
                  <a:gd name="T57" fmla="*/ 27 h 39"/>
                  <a:gd name="T58" fmla="*/ 9 w 25"/>
                  <a:gd name="T59" fmla="*/ 24 h 39"/>
                  <a:gd name="T60" fmla="*/ 6 w 25"/>
                  <a:gd name="T61" fmla="*/ 24 h 39"/>
                  <a:gd name="T62" fmla="*/ 7 w 25"/>
                  <a:gd name="T63" fmla="*/ 26 h 39"/>
                  <a:gd name="T64" fmla="*/ 10 w 25"/>
                  <a:gd name="T65" fmla="*/ 26 h 39"/>
                  <a:gd name="T66" fmla="*/ 9 w 25"/>
                  <a:gd name="T67" fmla="*/ 24 h 39"/>
                  <a:gd name="T68" fmla="*/ 7 w 25"/>
                  <a:gd name="T69" fmla="*/ 21 h 39"/>
                  <a:gd name="T70" fmla="*/ 5 w 25"/>
                  <a:gd name="T71" fmla="*/ 21 h 39"/>
                  <a:gd name="T72" fmla="*/ 5 w 25"/>
                  <a:gd name="T73" fmla="*/ 23 h 39"/>
                  <a:gd name="T74" fmla="*/ 8 w 25"/>
                  <a:gd name="T75" fmla="*/ 23 h 39"/>
                  <a:gd name="T76" fmla="*/ 7 w 25"/>
                  <a:gd name="T77" fmla="*/ 21 h 39"/>
                  <a:gd name="T78" fmla="*/ 6 w 25"/>
                  <a:gd name="T79" fmla="*/ 19 h 39"/>
                  <a:gd name="T80" fmla="*/ 4 w 25"/>
                  <a:gd name="T81" fmla="*/ 19 h 39"/>
                  <a:gd name="T82" fmla="*/ 4 w 25"/>
                  <a:gd name="T83" fmla="*/ 20 h 39"/>
                  <a:gd name="T84" fmla="*/ 7 w 25"/>
                  <a:gd name="T85" fmla="*/ 20 h 39"/>
                  <a:gd name="T86" fmla="*/ 6 w 25"/>
                  <a:gd name="T87" fmla="*/ 19 h 39"/>
                  <a:gd name="T88" fmla="*/ 2 w 25"/>
                  <a:gd name="T89" fmla="*/ 9 h 39"/>
                  <a:gd name="T90" fmla="*/ 0 w 25"/>
                  <a:gd name="T91" fmla="*/ 9 h 39"/>
                  <a:gd name="T92" fmla="*/ 3 w 25"/>
                  <a:gd name="T93" fmla="*/ 18 h 39"/>
                  <a:gd name="T94" fmla="*/ 5 w 25"/>
                  <a:gd name="T95" fmla="*/ 18 h 39"/>
                  <a:gd name="T96" fmla="*/ 2 w 25"/>
                  <a:gd name="T97" fmla="*/ 9 h 39"/>
                  <a:gd name="T98" fmla="*/ 1 w 25"/>
                  <a:gd name="T99" fmla="*/ 0 h 39"/>
                  <a:gd name="T100" fmla="*/ 0 w 25"/>
                  <a:gd name="T101" fmla="*/ 0 h 39"/>
                  <a:gd name="T102" fmla="*/ 0 w 25"/>
                  <a:gd name="T103" fmla="*/ 6 h 39"/>
                  <a:gd name="T104" fmla="*/ 2 w 25"/>
                  <a:gd name="T105" fmla="*/ 6 h 39"/>
                  <a:gd name="T106" fmla="*/ 1 w 25"/>
                  <a:gd name="T10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39">
                    <a:moveTo>
                      <a:pt x="22" y="37"/>
                    </a:moveTo>
                    <a:cubicBezTo>
                      <a:pt x="22" y="38"/>
                      <a:pt x="22" y="38"/>
                      <a:pt x="22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1" y="39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4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2" y="37"/>
                      <a:pt x="22" y="37"/>
                    </a:cubicBezTo>
                    <a:moveTo>
                      <a:pt x="16" y="33"/>
                    </a:move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4"/>
                      <a:pt x="15" y="35"/>
                      <a:pt x="16" y="35"/>
                    </a:cubicBezTo>
                    <a:cubicBezTo>
                      <a:pt x="16" y="36"/>
                      <a:pt x="17" y="36"/>
                      <a:pt x="17" y="36"/>
                    </a:cubicBezTo>
                    <a:cubicBezTo>
                      <a:pt x="17" y="36"/>
                      <a:pt x="18" y="36"/>
                      <a:pt x="18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0" y="35"/>
                      <a:pt x="18" y="34"/>
                      <a:pt x="16" y="33"/>
                    </a:cubicBezTo>
                    <a:moveTo>
                      <a:pt x="13" y="30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0"/>
                      <a:pt x="11" y="31"/>
                      <a:pt x="12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4" y="31"/>
                      <a:pt x="14" y="30"/>
                      <a:pt x="13" y="30"/>
                    </a:cubicBezTo>
                    <a:moveTo>
                      <a:pt x="11" y="27"/>
                    </a:move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8"/>
                      <a:pt x="9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1" y="27"/>
                      <a:pt x="11" y="27"/>
                    </a:cubicBezTo>
                    <a:moveTo>
                      <a:pt x="9" y="24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7" y="25"/>
                      <a:pt x="7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5"/>
                      <a:pt x="9" y="24"/>
                      <a:pt x="9" y="24"/>
                    </a:cubicBezTo>
                    <a:moveTo>
                      <a:pt x="7" y="21"/>
                    </a:move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7" y="21"/>
                    </a:cubicBezTo>
                    <a:moveTo>
                      <a:pt x="6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6" y="19"/>
                      <a:pt x="6" y="19"/>
                    </a:cubicBezTo>
                    <a:moveTo>
                      <a:pt x="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2"/>
                      <a:pt x="2" y="15"/>
                      <a:pt x="3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5"/>
                      <a:pt x="3" y="12"/>
                      <a:pt x="2" y="9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1" y="2"/>
                      <a:pt x="1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7" name="Freeform 650"/>
              <p:cNvSpPr>
                <a:spLocks noEditPoints="1" noChangeArrowheads="1"/>
              </p:cNvSpPr>
              <p:nvPr/>
            </p:nvSpPr>
            <p:spPr bwMode="auto">
              <a:xfrm>
                <a:off x="7866063" y="3008313"/>
                <a:ext cx="20638" cy="73025"/>
              </a:xfrm>
              <a:custGeom>
                <a:avLst/>
                <a:gdLst>
                  <a:gd name="T0" fmla="*/ 2 w 3"/>
                  <a:gd name="T1" fmla="*/ 7 h 11"/>
                  <a:gd name="T2" fmla="*/ 0 w 3"/>
                  <a:gd name="T3" fmla="*/ 7 h 11"/>
                  <a:gd name="T4" fmla="*/ 0 w 3"/>
                  <a:gd name="T5" fmla="*/ 11 h 11"/>
                  <a:gd name="T6" fmla="*/ 1 w 3"/>
                  <a:gd name="T7" fmla="*/ 11 h 11"/>
                  <a:gd name="T8" fmla="*/ 1 w 3"/>
                  <a:gd name="T9" fmla="*/ 10 h 11"/>
                  <a:gd name="T10" fmla="*/ 2 w 3"/>
                  <a:gd name="T11" fmla="*/ 7 h 11"/>
                  <a:gd name="T12" fmla="*/ 3 w 3"/>
                  <a:gd name="T13" fmla="*/ 0 h 11"/>
                  <a:gd name="T14" fmla="*/ 1 w 3"/>
                  <a:gd name="T15" fmla="*/ 0 h 11"/>
                  <a:gd name="T16" fmla="*/ 0 w 3"/>
                  <a:gd name="T17" fmla="*/ 4 h 11"/>
                  <a:gd name="T18" fmla="*/ 2 w 3"/>
                  <a:gd name="T19" fmla="*/ 4 h 11"/>
                  <a:gd name="T20" fmla="*/ 3 w 3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11">
                    <a:moveTo>
                      <a:pt x="2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8"/>
                      <a:pt x="2" y="7"/>
                    </a:cubicBezTo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3" y="0"/>
                    </a:cubicBezTo>
                  </a:path>
                </a:pathLst>
              </a:custGeom>
              <a:solidFill>
                <a:srgbClr val="000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8" name="Freeform 651"/>
              <p:cNvSpPr>
                <a:spLocks noChangeArrowheads="1"/>
              </p:cNvSpPr>
              <p:nvPr/>
            </p:nvSpPr>
            <p:spPr bwMode="auto">
              <a:xfrm>
                <a:off x="7866063" y="3121025"/>
                <a:ext cx="14288" cy="206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</a:path>
                </a:pathLst>
              </a:custGeom>
              <a:solidFill>
                <a:srgbClr val="790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9" name="Freeform 652"/>
              <p:cNvSpPr>
                <a:spLocks noChangeArrowheads="1"/>
              </p:cNvSpPr>
              <p:nvPr/>
            </p:nvSpPr>
            <p:spPr bwMode="auto">
              <a:xfrm>
                <a:off x="7866063" y="3035300"/>
                <a:ext cx="14288" cy="19050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0" name="Freeform 653"/>
              <p:cNvSpPr>
                <a:spLocks noChangeArrowheads="1"/>
              </p:cNvSpPr>
              <p:nvPr/>
            </p:nvSpPr>
            <p:spPr bwMode="auto">
              <a:xfrm>
                <a:off x="7886701" y="3201988"/>
                <a:ext cx="20638" cy="6350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1" name="Freeform 654"/>
              <p:cNvSpPr>
                <a:spLocks noChangeArrowheads="1"/>
              </p:cNvSpPr>
              <p:nvPr/>
            </p:nvSpPr>
            <p:spPr bwMode="auto">
              <a:xfrm>
                <a:off x="7893051" y="3214688"/>
                <a:ext cx="20638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2" name="Freeform 655"/>
              <p:cNvSpPr>
                <a:spLocks noChangeArrowheads="1"/>
              </p:cNvSpPr>
              <p:nvPr/>
            </p:nvSpPr>
            <p:spPr bwMode="auto">
              <a:xfrm>
                <a:off x="7900988" y="3235325"/>
                <a:ext cx="25400" cy="6350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1 w 4"/>
                  <a:gd name="T5" fmla="*/ 1 h 1"/>
                  <a:gd name="T6" fmla="*/ 4 w 4"/>
                  <a:gd name="T7" fmla="*/ 1 h 1"/>
                  <a:gd name="T8" fmla="*/ 3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3" name="Freeform 656"/>
              <p:cNvSpPr>
                <a:spLocks noChangeArrowheads="1"/>
              </p:cNvSpPr>
              <p:nvPr/>
            </p:nvSpPr>
            <p:spPr bwMode="auto">
              <a:xfrm>
                <a:off x="7913688" y="3254375"/>
                <a:ext cx="26988" cy="6350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1 w 4"/>
                  <a:gd name="T5" fmla="*/ 1 h 1"/>
                  <a:gd name="T6" fmla="*/ 4 w 4"/>
                  <a:gd name="T7" fmla="*/ 1 h 1"/>
                  <a:gd name="T8" fmla="*/ 3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4" name="Freeform 657"/>
              <p:cNvSpPr>
                <a:spLocks noChangeArrowheads="1"/>
              </p:cNvSpPr>
              <p:nvPr/>
            </p:nvSpPr>
            <p:spPr bwMode="auto">
              <a:xfrm>
                <a:off x="7926388" y="3268663"/>
                <a:ext cx="26988" cy="12700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1 w 4"/>
                  <a:gd name="T5" fmla="*/ 2 h 2"/>
                  <a:gd name="T6" fmla="*/ 4 w 4"/>
                  <a:gd name="T7" fmla="*/ 2 h 2"/>
                  <a:gd name="T8" fmla="*/ 3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5" name="Freeform 658"/>
              <p:cNvSpPr>
                <a:spLocks noChangeArrowheads="1"/>
              </p:cNvSpPr>
              <p:nvPr/>
            </p:nvSpPr>
            <p:spPr bwMode="auto">
              <a:xfrm>
                <a:off x="7947026" y="3287713"/>
                <a:ext cx="26988" cy="14288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1 w 4"/>
                  <a:gd name="T5" fmla="*/ 1 h 2"/>
                  <a:gd name="T6" fmla="*/ 1 w 4"/>
                  <a:gd name="T7" fmla="*/ 2 h 2"/>
                  <a:gd name="T8" fmla="*/ 4 w 4"/>
                  <a:gd name="T9" fmla="*/ 2 h 2"/>
                  <a:gd name="T10" fmla="*/ 3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6" name="Freeform 659"/>
              <p:cNvSpPr>
                <a:spLocks noChangeArrowheads="1"/>
              </p:cNvSpPr>
              <p:nvPr/>
            </p:nvSpPr>
            <p:spPr bwMode="auto">
              <a:xfrm>
                <a:off x="7986713" y="3327400"/>
                <a:ext cx="26988" cy="7938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1 w 4"/>
                  <a:gd name="T5" fmla="*/ 1 h 1"/>
                  <a:gd name="T6" fmla="*/ 2 w 4"/>
                  <a:gd name="T7" fmla="*/ 1 h 1"/>
                  <a:gd name="T8" fmla="*/ 4 w 4"/>
                  <a:gd name="T9" fmla="*/ 1 h 1"/>
                  <a:gd name="T10" fmla="*/ 4 w 4"/>
                  <a:gd name="T11" fmla="*/ 0 h 1"/>
                  <a:gd name="T12" fmla="*/ 3 w 4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7" name="Freeform 660"/>
              <p:cNvSpPr>
                <a:spLocks noChangeArrowheads="1"/>
              </p:cNvSpPr>
              <p:nvPr/>
            </p:nvSpPr>
            <p:spPr bwMode="auto">
              <a:xfrm>
                <a:off x="8027988" y="3341688"/>
                <a:ext cx="300038" cy="46038"/>
              </a:xfrm>
              <a:custGeom>
                <a:avLst/>
                <a:gdLst>
                  <a:gd name="T0" fmla="*/ 45 w 45"/>
                  <a:gd name="T1" fmla="*/ 0 h 7"/>
                  <a:gd name="T2" fmla="*/ 23 w 45"/>
                  <a:gd name="T3" fmla="*/ 5 h 7"/>
                  <a:gd name="T4" fmla="*/ 12 w 45"/>
                  <a:gd name="T5" fmla="*/ 4 h 7"/>
                  <a:gd name="T6" fmla="*/ 12 w 45"/>
                  <a:gd name="T7" fmla="*/ 4 h 7"/>
                  <a:gd name="T8" fmla="*/ 9 w 45"/>
                  <a:gd name="T9" fmla="*/ 4 h 7"/>
                  <a:gd name="T10" fmla="*/ 9 w 45"/>
                  <a:gd name="T11" fmla="*/ 3 h 7"/>
                  <a:gd name="T12" fmla="*/ 4 w 45"/>
                  <a:gd name="T13" fmla="*/ 1 h 7"/>
                  <a:gd name="T14" fmla="*/ 2 w 45"/>
                  <a:gd name="T15" fmla="*/ 1 h 7"/>
                  <a:gd name="T16" fmla="*/ 2 w 45"/>
                  <a:gd name="T17" fmla="*/ 1 h 7"/>
                  <a:gd name="T18" fmla="*/ 2 w 45"/>
                  <a:gd name="T19" fmla="*/ 0 h 7"/>
                  <a:gd name="T20" fmla="*/ 2 w 45"/>
                  <a:gd name="T21" fmla="*/ 1 h 7"/>
                  <a:gd name="T22" fmla="*/ 0 w 45"/>
                  <a:gd name="T23" fmla="*/ 1 h 7"/>
                  <a:gd name="T24" fmla="*/ 1 w 45"/>
                  <a:gd name="T25" fmla="*/ 2 h 7"/>
                  <a:gd name="T26" fmla="*/ 3 w 45"/>
                  <a:gd name="T27" fmla="*/ 3 h 7"/>
                  <a:gd name="T28" fmla="*/ 3 w 45"/>
                  <a:gd name="T29" fmla="*/ 3 h 7"/>
                  <a:gd name="T30" fmla="*/ 8 w 45"/>
                  <a:gd name="T31" fmla="*/ 3 h 7"/>
                  <a:gd name="T32" fmla="*/ 8 w 45"/>
                  <a:gd name="T33" fmla="*/ 4 h 7"/>
                  <a:gd name="T34" fmla="*/ 7 w 45"/>
                  <a:gd name="T35" fmla="*/ 4 h 7"/>
                  <a:gd name="T36" fmla="*/ 9 w 45"/>
                  <a:gd name="T37" fmla="*/ 5 h 7"/>
                  <a:gd name="T38" fmla="*/ 11 w 45"/>
                  <a:gd name="T39" fmla="*/ 5 h 7"/>
                  <a:gd name="T40" fmla="*/ 13 w 45"/>
                  <a:gd name="T41" fmla="*/ 6 h 7"/>
                  <a:gd name="T42" fmla="*/ 14 w 45"/>
                  <a:gd name="T43" fmla="*/ 6 h 7"/>
                  <a:gd name="T44" fmla="*/ 22 w 45"/>
                  <a:gd name="T45" fmla="*/ 6 h 7"/>
                  <a:gd name="T46" fmla="*/ 22 w 45"/>
                  <a:gd name="T47" fmla="*/ 7 h 7"/>
                  <a:gd name="T48" fmla="*/ 28 w 45"/>
                  <a:gd name="T49" fmla="*/ 6 h 7"/>
                  <a:gd name="T50" fmla="*/ 28 w 45"/>
                  <a:gd name="T51" fmla="*/ 6 h 7"/>
                  <a:gd name="T52" fmla="*/ 32 w 45"/>
                  <a:gd name="T53" fmla="*/ 5 h 7"/>
                  <a:gd name="T54" fmla="*/ 32 w 45"/>
                  <a:gd name="T55" fmla="*/ 5 h 7"/>
                  <a:gd name="T56" fmla="*/ 36 w 45"/>
                  <a:gd name="T57" fmla="*/ 4 h 7"/>
                  <a:gd name="T58" fmla="*/ 36 w 45"/>
                  <a:gd name="T59" fmla="*/ 4 h 7"/>
                  <a:gd name="T60" fmla="*/ 39 w 45"/>
                  <a:gd name="T61" fmla="*/ 2 h 7"/>
                  <a:gd name="T62" fmla="*/ 40 w 45"/>
                  <a:gd name="T63" fmla="*/ 2 h 7"/>
                  <a:gd name="T64" fmla="*/ 43 w 45"/>
                  <a:gd name="T65" fmla="*/ 1 h 7"/>
                  <a:gd name="T66" fmla="*/ 43 w 45"/>
                  <a:gd name="T67" fmla="*/ 0 h 7"/>
                  <a:gd name="T68" fmla="*/ 45 w 45"/>
                  <a:gd name="T6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" h="7">
                    <a:moveTo>
                      <a:pt x="45" y="0"/>
                    </a:moveTo>
                    <a:cubicBezTo>
                      <a:pt x="38" y="3"/>
                      <a:pt x="30" y="5"/>
                      <a:pt x="23" y="5"/>
                    </a:cubicBezTo>
                    <a:cubicBezTo>
                      <a:pt x="19" y="5"/>
                      <a:pt x="15" y="5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3"/>
                      <a:pt x="6" y="2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4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4" y="6"/>
                      <a:pt x="26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0" y="6"/>
                      <a:pt x="31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5"/>
                      <a:pt x="35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3"/>
                      <a:pt x="38" y="3"/>
                      <a:pt x="39" y="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1" y="2"/>
                      <a:pt x="42" y="1"/>
                      <a:pt x="43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4" y="0"/>
                      <a:pt x="44" y="0"/>
                      <a:pt x="45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8" name="Freeform 661"/>
              <p:cNvSpPr>
                <a:spLocks noChangeArrowheads="1"/>
              </p:cNvSpPr>
              <p:nvPr/>
            </p:nvSpPr>
            <p:spPr bwMode="auto">
              <a:xfrm>
                <a:off x="8007351" y="3341688"/>
                <a:ext cx="33338" cy="6350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0 h 1"/>
                  <a:gd name="T4" fmla="*/ 2 w 5"/>
                  <a:gd name="T5" fmla="*/ 1 h 1"/>
                  <a:gd name="T6" fmla="*/ 3 w 5"/>
                  <a:gd name="T7" fmla="*/ 1 h 1"/>
                  <a:gd name="T8" fmla="*/ 5 w 5"/>
                  <a:gd name="T9" fmla="*/ 1 h 1"/>
                  <a:gd name="T10" fmla="*/ 5 w 5"/>
                  <a:gd name="T11" fmla="*/ 0 h 1"/>
                  <a:gd name="T12" fmla="*/ 4 w 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9" name="Freeform 662"/>
              <p:cNvSpPr>
                <a:spLocks noChangeArrowheads="1"/>
              </p:cNvSpPr>
              <p:nvPr/>
            </p:nvSpPr>
            <p:spPr bwMode="auto">
              <a:xfrm>
                <a:off x="8047038" y="3360738"/>
                <a:ext cx="33338" cy="7938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2 w 5"/>
                  <a:gd name="T5" fmla="*/ 1 h 1"/>
                  <a:gd name="T6" fmla="*/ 4 w 5"/>
                  <a:gd name="T7" fmla="*/ 1 h 1"/>
                  <a:gd name="T8" fmla="*/ 4 w 5"/>
                  <a:gd name="T9" fmla="*/ 1 h 1"/>
                  <a:gd name="T10" fmla="*/ 5 w 5"/>
                  <a:gd name="T11" fmla="*/ 1 h 1"/>
                  <a:gd name="T12" fmla="*/ 5 w 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0" name="Freeform 663"/>
              <p:cNvSpPr>
                <a:spLocks noChangeArrowheads="1"/>
              </p:cNvSpPr>
              <p:nvPr/>
            </p:nvSpPr>
            <p:spPr bwMode="auto">
              <a:xfrm>
                <a:off x="8088313" y="3360738"/>
                <a:ext cx="19050" cy="7938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1 h 1"/>
                  <a:gd name="T4" fmla="*/ 3 w 3"/>
                  <a:gd name="T5" fmla="*/ 1 h 1"/>
                  <a:gd name="T6" fmla="*/ 3 w 3"/>
                  <a:gd name="T7" fmla="*/ 1 h 1"/>
                  <a:gd name="T8" fmla="*/ 0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1" name="Freeform 664"/>
              <p:cNvSpPr>
                <a:spLocks noChangeArrowheads="1"/>
              </p:cNvSpPr>
              <p:nvPr/>
            </p:nvSpPr>
            <p:spPr bwMode="auto">
              <a:xfrm>
                <a:off x="8121651" y="3381375"/>
                <a:ext cx="52388" cy="6350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0 w 8"/>
                  <a:gd name="T5" fmla="*/ 0 h 1"/>
                  <a:gd name="T6" fmla="*/ 3 w 8"/>
                  <a:gd name="T7" fmla="*/ 0 h 1"/>
                  <a:gd name="T8" fmla="*/ 3 w 8"/>
                  <a:gd name="T9" fmla="*/ 0 h 1"/>
                  <a:gd name="T10" fmla="*/ 7 w 8"/>
                  <a:gd name="T11" fmla="*/ 1 h 1"/>
                  <a:gd name="T12" fmla="*/ 8 w 8"/>
                  <a:gd name="T13" fmla="*/ 1 h 1"/>
                  <a:gd name="T14" fmla="*/ 8 w 8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2" name="Freeform 665"/>
              <p:cNvSpPr>
                <a:spLocks noChangeArrowheads="1"/>
              </p:cNvSpPr>
              <p:nvPr/>
            </p:nvSpPr>
            <p:spPr bwMode="auto">
              <a:xfrm>
                <a:off x="8040688" y="3348038"/>
                <a:ext cx="14288" cy="0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3" name="Freeform 666"/>
              <p:cNvSpPr>
                <a:spLocks noChangeArrowheads="1"/>
              </p:cNvSpPr>
              <p:nvPr/>
            </p:nvSpPr>
            <p:spPr bwMode="auto">
              <a:xfrm>
                <a:off x="8020051" y="3327400"/>
                <a:ext cx="0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4" name="Freeform 667"/>
              <p:cNvSpPr>
                <a:spLocks noEditPoints="1" noChangeArrowheads="1"/>
              </p:cNvSpPr>
              <p:nvPr/>
            </p:nvSpPr>
            <p:spPr bwMode="auto">
              <a:xfrm>
                <a:off x="8342313" y="3268663"/>
                <a:ext cx="287338" cy="366713"/>
              </a:xfrm>
              <a:custGeom>
                <a:avLst/>
                <a:gdLst>
                  <a:gd name="T0" fmla="*/ 1 w 43"/>
                  <a:gd name="T1" fmla="*/ 8 h 55"/>
                  <a:gd name="T2" fmla="*/ 0 w 43"/>
                  <a:gd name="T3" fmla="*/ 9 h 55"/>
                  <a:gd name="T4" fmla="*/ 0 w 43"/>
                  <a:gd name="T5" fmla="*/ 10 h 55"/>
                  <a:gd name="T6" fmla="*/ 3 w 43"/>
                  <a:gd name="T7" fmla="*/ 13 h 55"/>
                  <a:gd name="T8" fmla="*/ 1 w 43"/>
                  <a:gd name="T9" fmla="*/ 17 h 55"/>
                  <a:gd name="T10" fmla="*/ 1 w 43"/>
                  <a:gd name="T11" fmla="*/ 17 h 55"/>
                  <a:gd name="T12" fmla="*/ 1 w 43"/>
                  <a:gd name="T13" fmla="*/ 18 h 55"/>
                  <a:gd name="T14" fmla="*/ 2 w 43"/>
                  <a:gd name="T15" fmla="*/ 18 h 55"/>
                  <a:gd name="T16" fmla="*/ 38 w 43"/>
                  <a:gd name="T17" fmla="*/ 54 h 55"/>
                  <a:gd name="T18" fmla="*/ 40 w 43"/>
                  <a:gd name="T19" fmla="*/ 55 h 55"/>
                  <a:gd name="T20" fmla="*/ 43 w 43"/>
                  <a:gd name="T21" fmla="*/ 53 h 55"/>
                  <a:gd name="T22" fmla="*/ 42 w 43"/>
                  <a:gd name="T23" fmla="*/ 54 h 55"/>
                  <a:gd name="T24" fmla="*/ 42 w 43"/>
                  <a:gd name="T25" fmla="*/ 54 h 55"/>
                  <a:gd name="T26" fmla="*/ 42 w 43"/>
                  <a:gd name="T27" fmla="*/ 54 h 55"/>
                  <a:gd name="T28" fmla="*/ 42 w 43"/>
                  <a:gd name="T29" fmla="*/ 54 h 55"/>
                  <a:gd name="T30" fmla="*/ 42 w 43"/>
                  <a:gd name="T31" fmla="*/ 54 h 55"/>
                  <a:gd name="T32" fmla="*/ 40 w 43"/>
                  <a:gd name="T33" fmla="*/ 53 h 55"/>
                  <a:gd name="T34" fmla="*/ 40 w 43"/>
                  <a:gd name="T35" fmla="*/ 53 h 55"/>
                  <a:gd name="T36" fmla="*/ 40 w 43"/>
                  <a:gd name="T37" fmla="*/ 53 h 55"/>
                  <a:gd name="T38" fmla="*/ 4 w 43"/>
                  <a:gd name="T39" fmla="*/ 17 h 55"/>
                  <a:gd name="T40" fmla="*/ 4 w 43"/>
                  <a:gd name="T41" fmla="*/ 17 h 55"/>
                  <a:gd name="T42" fmla="*/ 3 w 43"/>
                  <a:gd name="T43" fmla="*/ 17 h 55"/>
                  <a:gd name="T44" fmla="*/ 3 w 43"/>
                  <a:gd name="T45" fmla="*/ 17 h 55"/>
                  <a:gd name="T46" fmla="*/ 3 w 43"/>
                  <a:gd name="T47" fmla="*/ 17 h 55"/>
                  <a:gd name="T48" fmla="*/ 5 w 43"/>
                  <a:gd name="T49" fmla="*/ 12 h 55"/>
                  <a:gd name="T50" fmla="*/ 1 w 43"/>
                  <a:gd name="T51" fmla="*/ 8 h 55"/>
                  <a:gd name="T52" fmla="*/ 16 w 43"/>
                  <a:gd name="T53" fmla="*/ 0 h 55"/>
                  <a:gd name="T54" fmla="*/ 16 w 43"/>
                  <a:gd name="T55" fmla="*/ 0 h 55"/>
                  <a:gd name="T56" fmla="*/ 16 w 43"/>
                  <a:gd name="T57" fmla="*/ 0 h 55"/>
                  <a:gd name="T58" fmla="*/ 16 w 43"/>
                  <a:gd name="T5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55">
                    <a:moveTo>
                      <a:pt x="1" y="8"/>
                    </a:moveTo>
                    <a:cubicBezTo>
                      <a:pt x="1" y="9"/>
                      <a:pt x="1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1" y="16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55"/>
                      <a:pt x="39" y="55"/>
                      <a:pt x="40" y="55"/>
                    </a:cubicBezTo>
                    <a:cubicBezTo>
                      <a:pt x="41" y="55"/>
                      <a:pt x="42" y="54"/>
                      <a:pt x="43" y="53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0" y="53"/>
                      <a:pt x="40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3" y="13"/>
                      <a:pt x="5" y="12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5" name="Oval 668"/>
              <p:cNvSpPr>
                <a:spLocks noChangeArrowheads="1"/>
              </p:cNvSpPr>
              <p:nvPr/>
            </p:nvSpPr>
            <p:spPr bwMode="auto">
              <a:xfrm>
                <a:off x="8342313" y="3327400"/>
                <a:ext cx="1588" cy="7938"/>
              </a:xfrm>
              <a:prstGeom prst="ellipse">
                <a:avLst/>
              </a:pr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6" name="Freeform 669"/>
              <p:cNvSpPr>
                <a:spLocks noChangeArrowheads="1"/>
              </p:cNvSpPr>
              <p:nvPr/>
            </p:nvSpPr>
            <p:spPr bwMode="auto">
              <a:xfrm>
                <a:off x="7986713" y="2927350"/>
                <a:ext cx="60325" cy="80963"/>
              </a:xfrm>
              <a:custGeom>
                <a:avLst/>
                <a:gdLst>
                  <a:gd name="T0" fmla="*/ 9 w 9"/>
                  <a:gd name="T1" fmla="*/ 0 h 12"/>
                  <a:gd name="T2" fmla="*/ 7 w 9"/>
                  <a:gd name="T3" fmla="*/ 1 h 12"/>
                  <a:gd name="T4" fmla="*/ 0 w 9"/>
                  <a:gd name="T5" fmla="*/ 12 h 12"/>
                  <a:gd name="T6" fmla="*/ 2 w 9"/>
                  <a:gd name="T7" fmla="*/ 12 h 12"/>
                  <a:gd name="T8" fmla="*/ 9 w 9"/>
                  <a:gd name="T9" fmla="*/ 0 h 12"/>
                  <a:gd name="T10" fmla="*/ 9 w 9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cubicBezTo>
                      <a:pt x="8" y="0"/>
                      <a:pt x="8" y="0"/>
                      <a:pt x="7" y="1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8"/>
                      <a:pt x="6" y="4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7" name="Freeform 670"/>
              <p:cNvSpPr>
                <a:spLocks noEditPoints="1" noChangeArrowheads="1"/>
              </p:cNvSpPr>
              <p:nvPr/>
            </p:nvSpPr>
            <p:spPr bwMode="auto">
              <a:xfrm>
                <a:off x="7974013" y="3081338"/>
                <a:ext cx="60325" cy="133350"/>
              </a:xfrm>
              <a:custGeom>
                <a:avLst/>
                <a:gdLst>
                  <a:gd name="T0" fmla="*/ 9 w 9"/>
                  <a:gd name="T1" fmla="*/ 19 h 20"/>
                  <a:gd name="T2" fmla="*/ 5 w 9"/>
                  <a:gd name="T3" fmla="*/ 19 h 20"/>
                  <a:gd name="T4" fmla="*/ 7 w 9"/>
                  <a:gd name="T5" fmla="*/ 20 h 20"/>
                  <a:gd name="T6" fmla="*/ 8 w 9"/>
                  <a:gd name="T7" fmla="*/ 19 h 20"/>
                  <a:gd name="T8" fmla="*/ 9 w 9"/>
                  <a:gd name="T9" fmla="*/ 19 h 20"/>
                  <a:gd name="T10" fmla="*/ 3 w 9"/>
                  <a:gd name="T11" fmla="*/ 9 h 20"/>
                  <a:gd name="T12" fmla="*/ 1 w 9"/>
                  <a:gd name="T13" fmla="*/ 9 h 20"/>
                  <a:gd name="T14" fmla="*/ 3 w 9"/>
                  <a:gd name="T15" fmla="*/ 17 h 20"/>
                  <a:gd name="T16" fmla="*/ 4 w 9"/>
                  <a:gd name="T17" fmla="*/ 18 h 20"/>
                  <a:gd name="T18" fmla="*/ 7 w 9"/>
                  <a:gd name="T19" fmla="*/ 18 h 20"/>
                  <a:gd name="T20" fmla="*/ 5 w 9"/>
                  <a:gd name="T21" fmla="*/ 16 h 20"/>
                  <a:gd name="T22" fmla="*/ 3 w 9"/>
                  <a:gd name="T23" fmla="*/ 9 h 20"/>
                  <a:gd name="T24" fmla="*/ 2 w 9"/>
                  <a:gd name="T25" fmla="*/ 0 h 20"/>
                  <a:gd name="T26" fmla="*/ 0 w 9"/>
                  <a:gd name="T27" fmla="*/ 0 h 20"/>
                  <a:gd name="T28" fmla="*/ 1 w 9"/>
                  <a:gd name="T29" fmla="*/ 8 h 20"/>
                  <a:gd name="T30" fmla="*/ 1 w 9"/>
                  <a:gd name="T31" fmla="*/ 6 h 20"/>
                  <a:gd name="T32" fmla="*/ 2 w 9"/>
                  <a:gd name="T33" fmla="*/ 6 h 20"/>
                  <a:gd name="T34" fmla="*/ 2 w 9"/>
                  <a:gd name="T3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20">
                    <a:moveTo>
                      <a:pt x="9" y="19"/>
                    </a:moveTo>
                    <a:cubicBezTo>
                      <a:pt x="5" y="19"/>
                      <a:pt x="5" y="19"/>
                      <a:pt x="5" y="19"/>
                    </a:cubicBezTo>
                    <a:cubicBezTo>
                      <a:pt x="6" y="19"/>
                      <a:pt x="6" y="20"/>
                      <a:pt x="7" y="20"/>
                    </a:cubicBezTo>
                    <a:cubicBezTo>
                      <a:pt x="7" y="20"/>
                      <a:pt x="8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3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2"/>
                      <a:pt x="2" y="14"/>
                      <a:pt x="3" y="17"/>
                    </a:cubicBezTo>
                    <a:cubicBezTo>
                      <a:pt x="3" y="17"/>
                      <a:pt x="3" y="17"/>
                      <a:pt x="4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4" y="13"/>
                      <a:pt x="3" y="11"/>
                      <a:pt x="3" y="9"/>
                    </a:cubicBezTo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1" y="8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2"/>
                      <a:pt x="2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8" name="Freeform 671"/>
              <p:cNvSpPr>
                <a:spLocks noEditPoints="1" noChangeArrowheads="1"/>
              </p:cNvSpPr>
              <p:nvPr/>
            </p:nvSpPr>
            <p:spPr bwMode="auto">
              <a:xfrm>
                <a:off x="7974013" y="3008313"/>
                <a:ext cx="26988" cy="73025"/>
              </a:xfrm>
              <a:custGeom>
                <a:avLst/>
                <a:gdLst>
                  <a:gd name="T0" fmla="*/ 2 w 4"/>
                  <a:gd name="T1" fmla="*/ 7 h 11"/>
                  <a:gd name="T2" fmla="*/ 0 w 4"/>
                  <a:gd name="T3" fmla="*/ 7 h 11"/>
                  <a:gd name="T4" fmla="*/ 0 w 4"/>
                  <a:gd name="T5" fmla="*/ 11 h 11"/>
                  <a:gd name="T6" fmla="*/ 2 w 4"/>
                  <a:gd name="T7" fmla="*/ 11 h 11"/>
                  <a:gd name="T8" fmla="*/ 2 w 4"/>
                  <a:gd name="T9" fmla="*/ 7 h 11"/>
                  <a:gd name="T10" fmla="*/ 4 w 4"/>
                  <a:gd name="T11" fmla="*/ 0 h 11"/>
                  <a:gd name="T12" fmla="*/ 2 w 4"/>
                  <a:gd name="T13" fmla="*/ 0 h 11"/>
                  <a:gd name="T14" fmla="*/ 1 w 4"/>
                  <a:gd name="T15" fmla="*/ 4 h 11"/>
                  <a:gd name="T16" fmla="*/ 3 w 4"/>
                  <a:gd name="T17" fmla="*/ 4 h 11"/>
                  <a:gd name="T18" fmla="*/ 4 w 4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1">
                    <a:moveTo>
                      <a:pt x="2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8"/>
                      <a:pt x="2" y="7"/>
                    </a:cubicBezTo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2"/>
                      <a:pt x="4" y="0"/>
                    </a:cubicBezTo>
                  </a:path>
                </a:pathLst>
              </a:custGeom>
              <a:solidFill>
                <a:srgbClr val="000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9" name="Freeform 672"/>
              <p:cNvSpPr>
                <a:spLocks noChangeArrowheads="1"/>
              </p:cNvSpPr>
              <p:nvPr/>
            </p:nvSpPr>
            <p:spPr bwMode="auto">
              <a:xfrm>
                <a:off x="7980363" y="3121025"/>
                <a:ext cx="14288" cy="20638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</a:path>
                </a:pathLst>
              </a:custGeom>
              <a:solidFill>
                <a:srgbClr val="790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0" name="Freeform 673"/>
              <p:cNvSpPr>
                <a:spLocks noChangeArrowheads="1"/>
              </p:cNvSpPr>
              <p:nvPr/>
            </p:nvSpPr>
            <p:spPr bwMode="auto">
              <a:xfrm>
                <a:off x="7974013" y="3035300"/>
                <a:ext cx="20638" cy="19050"/>
              </a:xfrm>
              <a:custGeom>
                <a:avLst/>
                <a:gdLst>
                  <a:gd name="T0" fmla="*/ 3 w 3"/>
                  <a:gd name="T1" fmla="*/ 0 h 3"/>
                  <a:gd name="T2" fmla="*/ 1 w 3"/>
                  <a:gd name="T3" fmla="*/ 0 h 3"/>
                  <a:gd name="T4" fmla="*/ 0 w 3"/>
                  <a:gd name="T5" fmla="*/ 3 h 3"/>
                  <a:gd name="T6" fmla="*/ 2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1" name="Freeform 674"/>
              <p:cNvSpPr>
                <a:spLocks noChangeArrowheads="1"/>
              </p:cNvSpPr>
              <p:nvPr/>
            </p:nvSpPr>
            <p:spPr bwMode="auto">
              <a:xfrm>
                <a:off x="8001001" y="3201988"/>
                <a:ext cx="33338" cy="6350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0 h 1"/>
                  <a:gd name="T4" fmla="*/ 1 w 5"/>
                  <a:gd name="T5" fmla="*/ 1 h 1"/>
                  <a:gd name="T6" fmla="*/ 5 w 5"/>
                  <a:gd name="T7" fmla="*/ 1 h 1"/>
                  <a:gd name="T8" fmla="*/ 5 w 5"/>
                  <a:gd name="T9" fmla="*/ 0 h 1"/>
                  <a:gd name="T10" fmla="*/ 5 w 5"/>
                  <a:gd name="T11" fmla="*/ 0 h 1"/>
                  <a:gd name="T12" fmla="*/ 3 w 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2" name="Freeform 675"/>
              <p:cNvSpPr>
                <a:spLocks noEditPoints="1" noChangeArrowheads="1"/>
              </p:cNvSpPr>
              <p:nvPr/>
            </p:nvSpPr>
            <p:spPr bwMode="auto">
              <a:xfrm>
                <a:off x="7847013" y="2747963"/>
                <a:ext cx="661988" cy="660400"/>
              </a:xfrm>
              <a:custGeom>
                <a:avLst/>
                <a:gdLst>
                  <a:gd name="T0" fmla="*/ 18 w 99"/>
                  <a:gd name="T1" fmla="*/ 17 h 99"/>
                  <a:gd name="T2" fmla="*/ 18 w 99"/>
                  <a:gd name="T3" fmla="*/ 81 h 99"/>
                  <a:gd name="T4" fmla="*/ 81 w 99"/>
                  <a:gd name="T5" fmla="*/ 81 h 99"/>
                  <a:gd name="T6" fmla="*/ 81 w 99"/>
                  <a:gd name="T7" fmla="*/ 17 h 99"/>
                  <a:gd name="T8" fmla="*/ 18 w 99"/>
                  <a:gd name="T9" fmla="*/ 17 h 99"/>
                  <a:gd name="T10" fmla="*/ 74 w 99"/>
                  <a:gd name="T11" fmla="*/ 73 h 99"/>
                  <a:gd name="T12" fmla="*/ 25 w 99"/>
                  <a:gd name="T13" fmla="*/ 73 h 99"/>
                  <a:gd name="T14" fmla="*/ 25 w 99"/>
                  <a:gd name="T15" fmla="*/ 25 h 99"/>
                  <a:gd name="T16" fmla="*/ 74 w 99"/>
                  <a:gd name="T17" fmla="*/ 25 h 99"/>
                  <a:gd name="T18" fmla="*/ 74 w 99"/>
                  <a:gd name="T19" fmla="*/ 7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9">
                    <a:moveTo>
                      <a:pt x="18" y="17"/>
                    </a:moveTo>
                    <a:cubicBezTo>
                      <a:pt x="0" y="35"/>
                      <a:pt x="0" y="64"/>
                      <a:pt x="18" y="81"/>
                    </a:cubicBezTo>
                    <a:cubicBezTo>
                      <a:pt x="35" y="99"/>
                      <a:pt x="64" y="99"/>
                      <a:pt x="81" y="81"/>
                    </a:cubicBezTo>
                    <a:cubicBezTo>
                      <a:pt x="99" y="64"/>
                      <a:pt x="99" y="35"/>
                      <a:pt x="81" y="17"/>
                    </a:cubicBezTo>
                    <a:cubicBezTo>
                      <a:pt x="64" y="0"/>
                      <a:pt x="35" y="0"/>
                      <a:pt x="18" y="17"/>
                    </a:cubicBezTo>
                    <a:moveTo>
                      <a:pt x="74" y="73"/>
                    </a:moveTo>
                    <a:cubicBezTo>
                      <a:pt x="60" y="87"/>
                      <a:pt x="39" y="87"/>
                      <a:pt x="25" y="73"/>
                    </a:cubicBezTo>
                    <a:cubicBezTo>
                      <a:pt x="12" y="60"/>
                      <a:pt x="12" y="38"/>
                      <a:pt x="25" y="25"/>
                    </a:cubicBezTo>
                    <a:cubicBezTo>
                      <a:pt x="39" y="12"/>
                      <a:pt x="60" y="12"/>
                      <a:pt x="74" y="25"/>
                    </a:cubicBezTo>
                    <a:cubicBezTo>
                      <a:pt x="87" y="38"/>
                      <a:pt x="87" y="60"/>
                      <a:pt x="74" y="73"/>
                    </a:cubicBezTo>
                  </a:path>
                </a:pathLst>
              </a:cu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3" name="Freeform 676"/>
              <p:cNvSpPr>
                <a:spLocks noChangeArrowheads="1"/>
              </p:cNvSpPr>
              <p:nvPr/>
            </p:nvSpPr>
            <p:spPr bwMode="auto">
              <a:xfrm>
                <a:off x="8348663" y="3248025"/>
                <a:ext cx="100013" cy="100013"/>
              </a:xfrm>
              <a:custGeom>
                <a:avLst/>
                <a:gdLst>
                  <a:gd name="T0" fmla="*/ 63 w 63"/>
                  <a:gd name="T1" fmla="*/ 17 h 63"/>
                  <a:gd name="T2" fmla="*/ 17 w 63"/>
                  <a:gd name="T3" fmla="*/ 63 h 63"/>
                  <a:gd name="T4" fmla="*/ 0 w 63"/>
                  <a:gd name="T5" fmla="*/ 46 h 63"/>
                  <a:gd name="T6" fmla="*/ 47 w 63"/>
                  <a:gd name="T7" fmla="*/ 0 h 63"/>
                  <a:gd name="T8" fmla="*/ 63 w 63"/>
                  <a:gd name="T9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3" y="17"/>
                    </a:moveTo>
                    <a:lnTo>
                      <a:pt x="17" y="63"/>
                    </a:lnTo>
                    <a:lnTo>
                      <a:pt x="0" y="46"/>
                    </a:lnTo>
                    <a:lnTo>
                      <a:pt x="47" y="0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0233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4" name="Freeform 677"/>
              <p:cNvSpPr>
                <a:spLocks noChangeArrowheads="1"/>
              </p:cNvSpPr>
              <p:nvPr/>
            </p:nvSpPr>
            <p:spPr bwMode="auto">
              <a:xfrm>
                <a:off x="8348663" y="3248025"/>
                <a:ext cx="100013" cy="100013"/>
              </a:xfrm>
              <a:custGeom>
                <a:avLst/>
                <a:gdLst>
                  <a:gd name="T0" fmla="*/ 63 w 63"/>
                  <a:gd name="T1" fmla="*/ 17 h 63"/>
                  <a:gd name="T2" fmla="*/ 17 w 63"/>
                  <a:gd name="T3" fmla="*/ 63 h 63"/>
                  <a:gd name="T4" fmla="*/ 0 w 63"/>
                  <a:gd name="T5" fmla="*/ 46 h 63"/>
                  <a:gd name="T6" fmla="*/ 47 w 63"/>
                  <a:gd name="T7" fmla="*/ 0 h 63"/>
                  <a:gd name="T8" fmla="*/ 63 w 63"/>
                  <a:gd name="T9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3" y="17"/>
                    </a:moveTo>
                    <a:lnTo>
                      <a:pt x="17" y="63"/>
                    </a:lnTo>
                    <a:lnTo>
                      <a:pt x="0" y="46"/>
                    </a:lnTo>
                    <a:lnTo>
                      <a:pt x="47" y="0"/>
                    </a:lnTo>
                    <a:lnTo>
                      <a:pt x="6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5" name="Freeform 678"/>
              <p:cNvSpPr>
                <a:spLocks noChangeArrowheads="1"/>
              </p:cNvSpPr>
              <p:nvPr/>
            </p:nvSpPr>
            <p:spPr bwMode="auto">
              <a:xfrm>
                <a:off x="8362951" y="3254375"/>
                <a:ext cx="374650" cy="373063"/>
              </a:xfrm>
              <a:custGeom>
                <a:avLst/>
                <a:gdLst>
                  <a:gd name="T0" fmla="*/ 54 w 56"/>
                  <a:gd name="T1" fmla="*/ 38 h 56"/>
                  <a:gd name="T2" fmla="*/ 53 w 56"/>
                  <a:gd name="T3" fmla="*/ 43 h 56"/>
                  <a:gd name="T4" fmla="*/ 42 w 56"/>
                  <a:gd name="T5" fmla="*/ 54 h 56"/>
                  <a:gd name="T6" fmla="*/ 37 w 56"/>
                  <a:gd name="T7" fmla="*/ 55 h 56"/>
                  <a:gd name="T8" fmla="*/ 1 w 56"/>
                  <a:gd name="T9" fmla="*/ 19 h 56"/>
                  <a:gd name="T10" fmla="*/ 2 w 56"/>
                  <a:gd name="T11" fmla="*/ 13 h 56"/>
                  <a:gd name="T12" fmla="*/ 13 w 56"/>
                  <a:gd name="T13" fmla="*/ 3 h 56"/>
                  <a:gd name="T14" fmla="*/ 18 w 56"/>
                  <a:gd name="T15" fmla="*/ 1 h 56"/>
                  <a:gd name="T16" fmla="*/ 54 w 56"/>
                  <a:gd name="T17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6">
                    <a:moveTo>
                      <a:pt x="54" y="38"/>
                    </a:moveTo>
                    <a:cubicBezTo>
                      <a:pt x="56" y="39"/>
                      <a:pt x="55" y="41"/>
                      <a:pt x="53" y="43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6"/>
                      <a:pt x="38" y="56"/>
                      <a:pt x="37" y="55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0" y="15"/>
                      <a:pt x="2" y="1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7" y="0"/>
                      <a:pt x="18" y="1"/>
                    </a:cubicBezTo>
                    <a:cubicBezTo>
                      <a:pt x="54" y="38"/>
                      <a:pt x="54" y="38"/>
                      <a:pt x="54" y="38"/>
                    </a:cubicBezTo>
                  </a:path>
                </a:pathLst>
              </a:cu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6" name="Freeform 679"/>
              <p:cNvSpPr>
                <a:spLocks noChangeArrowheads="1"/>
              </p:cNvSpPr>
              <p:nvPr/>
            </p:nvSpPr>
            <p:spPr bwMode="auto">
              <a:xfrm>
                <a:off x="8375651" y="3335338"/>
                <a:ext cx="274638" cy="273050"/>
              </a:xfrm>
              <a:custGeom>
                <a:avLst/>
                <a:gdLst>
                  <a:gd name="T0" fmla="*/ 40 w 41"/>
                  <a:gd name="T1" fmla="*/ 34 h 41"/>
                  <a:gd name="T2" fmla="*/ 41 w 41"/>
                  <a:gd name="T3" fmla="*/ 37 h 41"/>
                  <a:gd name="T4" fmla="*/ 38 w 41"/>
                  <a:gd name="T5" fmla="*/ 40 h 41"/>
                  <a:gd name="T6" fmla="*/ 35 w 41"/>
                  <a:gd name="T7" fmla="*/ 39 h 41"/>
                  <a:gd name="T8" fmla="*/ 2 w 41"/>
                  <a:gd name="T9" fmla="*/ 6 h 41"/>
                  <a:gd name="T10" fmla="*/ 1 w 41"/>
                  <a:gd name="T11" fmla="*/ 3 h 41"/>
                  <a:gd name="T12" fmla="*/ 4 w 41"/>
                  <a:gd name="T13" fmla="*/ 0 h 41"/>
                  <a:gd name="T14" fmla="*/ 7 w 41"/>
                  <a:gd name="T15" fmla="*/ 1 h 41"/>
                  <a:gd name="T16" fmla="*/ 40 w 41"/>
                  <a:gd name="T1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41">
                    <a:moveTo>
                      <a:pt x="40" y="34"/>
                    </a:moveTo>
                    <a:cubicBezTo>
                      <a:pt x="41" y="35"/>
                      <a:pt x="41" y="37"/>
                      <a:pt x="41" y="37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7" y="41"/>
                      <a:pt x="36" y="41"/>
                      <a:pt x="35" y="3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40" y="34"/>
                      <a:pt x="40" y="34"/>
                      <a:pt x="40" y="34"/>
                    </a:cubicBezTo>
                  </a:path>
                </a:pathLst>
              </a:custGeom>
              <a:solidFill>
                <a:srgbClr val="F3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7" name="Freeform 680"/>
              <p:cNvSpPr>
                <a:spLocks noChangeArrowheads="1"/>
              </p:cNvSpPr>
              <p:nvPr/>
            </p:nvSpPr>
            <p:spPr bwMode="auto">
              <a:xfrm>
                <a:off x="7967663" y="2914650"/>
                <a:ext cx="127000" cy="293688"/>
              </a:xfrm>
              <a:custGeom>
                <a:avLst/>
                <a:gdLst>
                  <a:gd name="T0" fmla="*/ 12 w 19"/>
                  <a:gd name="T1" fmla="*/ 38 h 44"/>
                  <a:gd name="T2" fmla="*/ 11 w 19"/>
                  <a:gd name="T3" fmla="*/ 43 h 44"/>
                  <a:gd name="T4" fmla="*/ 6 w 19"/>
                  <a:gd name="T5" fmla="*/ 41 h 44"/>
                  <a:gd name="T6" fmla="*/ 12 w 19"/>
                  <a:gd name="T7" fmla="*/ 2 h 44"/>
                  <a:gd name="T8" fmla="*/ 18 w 19"/>
                  <a:gd name="T9" fmla="*/ 1 h 44"/>
                  <a:gd name="T10" fmla="*/ 17 w 19"/>
                  <a:gd name="T11" fmla="*/ 6 h 44"/>
                  <a:gd name="T12" fmla="*/ 12 w 19"/>
                  <a:gd name="T13" fmla="*/ 3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4">
                    <a:moveTo>
                      <a:pt x="12" y="38"/>
                    </a:moveTo>
                    <a:cubicBezTo>
                      <a:pt x="13" y="40"/>
                      <a:pt x="13" y="42"/>
                      <a:pt x="11" y="43"/>
                    </a:cubicBezTo>
                    <a:cubicBezTo>
                      <a:pt x="10" y="44"/>
                      <a:pt x="7" y="43"/>
                      <a:pt x="6" y="41"/>
                    </a:cubicBezTo>
                    <a:cubicBezTo>
                      <a:pt x="0" y="28"/>
                      <a:pt x="3" y="12"/>
                      <a:pt x="12" y="2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19" y="3"/>
                      <a:pt x="19" y="5"/>
                      <a:pt x="17" y="6"/>
                    </a:cubicBezTo>
                    <a:cubicBezTo>
                      <a:pt x="10" y="15"/>
                      <a:pt x="8" y="27"/>
                      <a:pt x="12" y="38"/>
                    </a:cubicBezTo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8" name="Freeform 681"/>
              <p:cNvSpPr>
                <a:spLocks noChangeArrowheads="1"/>
              </p:cNvSpPr>
              <p:nvPr/>
            </p:nvSpPr>
            <p:spPr bwMode="auto">
              <a:xfrm>
                <a:off x="8013701" y="2914650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49" name="Freeform 682"/>
              <p:cNvSpPr>
                <a:spLocks noChangeArrowheads="1"/>
              </p:cNvSpPr>
              <p:nvPr/>
            </p:nvSpPr>
            <p:spPr bwMode="auto">
              <a:xfrm>
                <a:off x="8294688" y="3235325"/>
                <a:ext cx="47625" cy="39688"/>
              </a:xfrm>
              <a:custGeom>
                <a:avLst/>
                <a:gdLst>
                  <a:gd name="T0" fmla="*/ 7 w 7"/>
                  <a:gd name="T1" fmla="*/ 0 h 6"/>
                  <a:gd name="T2" fmla="*/ 7 w 7"/>
                  <a:gd name="T3" fmla="*/ 0 h 6"/>
                  <a:gd name="T4" fmla="*/ 0 w 7"/>
                  <a:gd name="T5" fmla="*/ 6 h 6"/>
                  <a:gd name="T6" fmla="*/ 0 w 7"/>
                  <a:gd name="T7" fmla="*/ 6 h 6"/>
                  <a:gd name="T8" fmla="*/ 7 w 7"/>
                  <a:gd name="T9" fmla="*/ 0 h 6"/>
                  <a:gd name="T10" fmla="*/ 7 w 7"/>
                  <a:gd name="T11" fmla="*/ 0 h 6"/>
                  <a:gd name="T12" fmla="*/ 7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3"/>
                      <a:pt x="2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4"/>
                      <a:pt x="5" y="3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9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0" name="Freeform 683"/>
              <p:cNvSpPr>
                <a:spLocks noEditPoints="1" noChangeArrowheads="1"/>
              </p:cNvSpPr>
              <p:nvPr/>
            </p:nvSpPr>
            <p:spPr bwMode="auto">
              <a:xfrm>
                <a:off x="7967663" y="3287713"/>
                <a:ext cx="52388" cy="39688"/>
              </a:xfrm>
              <a:custGeom>
                <a:avLst/>
                <a:gdLst>
                  <a:gd name="T0" fmla="*/ 7 w 8"/>
                  <a:gd name="T1" fmla="*/ 6 h 6"/>
                  <a:gd name="T2" fmla="*/ 7 w 8"/>
                  <a:gd name="T3" fmla="*/ 6 h 6"/>
                  <a:gd name="T4" fmla="*/ 8 w 8"/>
                  <a:gd name="T5" fmla="*/ 6 h 6"/>
                  <a:gd name="T6" fmla="*/ 8 w 8"/>
                  <a:gd name="T7" fmla="*/ 6 h 6"/>
                  <a:gd name="T8" fmla="*/ 7 w 8"/>
                  <a:gd name="T9" fmla="*/ 6 h 6"/>
                  <a:gd name="T10" fmla="*/ 1 w 8"/>
                  <a:gd name="T11" fmla="*/ 2 h 6"/>
                  <a:gd name="T12" fmla="*/ 1 w 8"/>
                  <a:gd name="T13" fmla="*/ 2 h 6"/>
                  <a:gd name="T14" fmla="*/ 6 w 8"/>
                  <a:gd name="T15" fmla="*/ 6 h 6"/>
                  <a:gd name="T16" fmla="*/ 6 w 8"/>
                  <a:gd name="T17" fmla="*/ 6 h 6"/>
                  <a:gd name="T18" fmla="*/ 1 w 8"/>
                  <a:gd name="T19" fmla="*/ 2 h 6"/>
                  <a:gd name="T20" fmla="*/ 0 w 8"/>
                  <a:gd name="T21" fmla="*/ 0 h 6"/>
                  <a:gd name="T22" fmla="*/ 0 w 8"/>
                  <a:gd name="T23" fmla="*/ 0 h 6"/>
                  <a:gd name="T24" fmla="*/ 0 w 8"/>
                  <a:gd name="T25" fmla="*/ 0 h 6"/>
                  <a:gd name="T26" fmla="*/ 0 w 8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5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4"/>
                      <a:pt x="3" y="3"/>
                      <a:pt x="1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9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1" name="Freeform 684"/>
              <p:cNvSpPr>
                <a:spLocks noChangeArrowheads="1"/>
              </p:cNvSpPr>
              <p:nvPr/>
            </p:nvSpPr>
            <p:spPr bwMode="auto">
              <a:xfrm>
                <a:off x="7967663" y="3287713"/>
                <a:ext cx="6350" cy="14288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solidFill>
                <a:srgbClr val="2D3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2" name="Freeform 685"/>
              <p:cNvSpPr>
                <a:spLocks noChangeArrowheads="1"/>
              </p:cNvSpPr>
              <p:nvPr/>
            </p:nvSpPr>
            <p:spPr bwMode="auto">
              <a:xfrm>
                <a:off x="8007351" y="3327400"/>
                <a:ext cx="6350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2D3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3" name="Freeform 686"/>
              <p:cNvSpPr>
                <a:spLocks noEditPoints="1" noChangeArrowheads="1"/>
              </p:cNvSpPr>
              <p:nvPr/>
            </p:nvSpPr>
            <p:spPr bwMode="auto">
              <a:xfrm>
                <a:off x="8020051" y="3327400"/>
                <a:ext cx="0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2D3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4" name="Freeform 687"/>
              <p:cNvSpPr>
                <a:spLocks noChangeArrowheads="1"/>
              </p:cNvSpPr>
              <p:nvPr/>
            </p:nvSpPr>
            <p:spPr bwMode="auto">
              <a:xfrm>
                <a:off x="7874001" y="2860675"/>
                <a:ext cx="514350" cy="514350"/>
              </a:xfrm>
              <a:custGeom>
                <a:avLst/>
                <a:gdLst>
                  <a:gd name="T0" fmla="*/ 14 w 77"/>
                  <a:gd name="T1" fmla="*/ 0 h 77"/>
                  <a:gd name="T2" fmla="*/ 14 w 77"/>
                  <a:gd name="T3" fmla="*/ 0 h 77"/>
                  <a:gd name="T4" fmla="*/ 14 w 77"/>
                  <a:gd name="T5" fmla="*/ 0 h 77"/>
                  <a:gd name="T6" fmla="*/ 0 w 77"/>
                  <a:gd name="T7" fmla="*/ 32 h 77"/>
                  <a:gd name="T8" fmla="*/ 14 w 77"/>
                  <a:gd name="T9" fmla="*/ 64 h 77"/>
                  <a:gd name="T10" fmla="*/ 14 w 77"/>
                  <a:gd name="T11" fmla="*/ 64 h 77"/>
                  <a:gd name="T12" fmla="*/ 14 w 77"/>
                  <a:gd name="T13" fmla="*/ 64 h 77"/>
                  <a:gd name="T14" fmla="*/ 15 w 77"/>
                  <a:gd name="T15" fmla="*/ 66 h 77"/>
                  <a:gd name="T16" fmla="*/ 20 w 77"/>
                  <a:gd name="T17" fmla="*/ 70 h 77"/>
                  <a:gd name="T18" fmla="*/ 21 w 77"/>
                  <a:gd name="T19" fmla="*/ 70 h 77"/>
                  <a:gd name="T20" fmla="*/ 22 w 77"/>
                  <a:gd name="T21" fmla="*/ 70 h 77"/>
                  <a:gd name="T22" fmla="*/ 22 w 77"/>
                  <a:gd name="T23" fmla="*/ 71 h 77"/>
                  <a:gd name="T24" fmla="*/ 22 w 77"/>
                  <a:gd name="T25" fmla="*/ 71 h 77"/>
                  <a:gd name="T26" fmla="*/ 22 w 77"/>
                  <a:gd name="T27" fmla="*/ 71 h 77"/>
                  <a:gd name="T28" fmla="*/ 46 w 77"/>
                  <a:gd name="T29" fmla="*/ 77 h 77"/>
                  <a:gd name="T30" fmla="*/ 71 w 77"/>
                  <a:gd name="T31" fmla="*/ 69 h 77"/>
                  <a:gd name="T32" fmla="*/ 71 w 77"/>
                  <a:gd name="T33" fmla="*/ 69 h 77"/>
                  <a:gd name="T34" fmla="*/ 77 w 77"/>
                  <a:gd name="T35" fmla="*/ 63 h 77"/>
                  <a:gd name="T36" fmla="*/ 70 w 77"/>
                  <a:gd name="T37" fmla="*/ 56 h 77"/>
                  <a:gd name="T38" fmla="*/ 70 w 77"/>
                  <a:gd name="T39" fmla="*/ 56 h 77"/>
                  <a:gd name="T40" fmla="*/ 63 w 77"/>
                  <a:gd name="T41" fmla="*/ 62 h 77"/>
                  <a:gd name="T42" fmla="*/ 46 w 77"/>
                  <a:gd name="T43" fmla="*/ 66 h 77"/>
                  <a:gd name="T44" fmla="*/ 30 w 77"/>
                  <a:gd name="T45" fmla="*/ 63 h 77"/>
                  <a:gd name="T46" fmla="*/ 28 w 77"/>
                  <a:gd name="T47" fmla="*/ 61 h 77"/>
                  <a:gd name="T48" fmla="*/ 26 w 77"/>
                  <a:gd name="T49" fmla="*/ 60 h 77"/>
                  <a:gd name="T50" fmla="*/ 24 w 77"/>
                  <a:gd name="T51" fmla="*/ 59 h 77"/>
                  <a:gd name="T52" fmla="*/ 22 w 77"/>
                  <a:gd name="T53" fmla="*/ 57 h 77"/>
                  <a:gd name="T54" fmla="*/ 21 w 77"/>
                  <a:gd name="T55" fmla="*/ 56 h 77"/>
                  <a:gd name="T56" fmla="*/ 21 w 77"/>
                  <a:gd name="T57" fmla="*/ 56 h 77"/>
                  <a:gd name="T58" fmla="*/ 20 w 77"/>
                  <a:gd name="T59" fmla="*/ 54 h 77"/>
                  <a:gd name="T60" fmla="*/ 19 w 77"/>
                  <a:gd name="T61" fmla="*/ 53 h 77"/>
                  <a:gd name="T62" fmla="*/ 18 w 77"/>
                  <a:gd name="T63" fmla="*/ 52 h 77"/>
                  <a:gd name="T64" fmla="*/ 17 w 77"/>
                  <a:gd name="T65" fmla="*/ 51 h 77"/>
                  <a:gd name="T66" fmla="*/ 13 w 77"/>
                  <a:gd name="T67" fmla="*/ 42 h 77"/>
                  <a:gd name="T68" fmla="*/ 12 w 77"/>
                  <a:gd name="T69" fmla="*/ 39 h 77"/>
                  <a:gd name="T70" fmla="*/ 11 w 77"/>
                  <a:gd name="T71" fmla="*/ 32 h 77"/>
                  <a:gd name="T72" fmla="*/ 21 w 77"/>
                  <a:gd name="T73" fmla="*/ 8 h 77"/>
                  <a:gd name="T74" fmla="*/ 21 w 77"/>
                  <a:gd name="T75" fmla="*/ 8 h 77"/>
                  <a:gd name="T76" fmla="*/ 22 w 77"/>
                  <a:gd name="T77" fmla="*/ 8 h 77"/>
                  <a:gd name="T78" fmla="*/ 14 w 77"/>
                  <a:gd name="T7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7" h="77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5" y="9"/>
                      <a:pt x="0" y="21"/>
                      <a:pt x="0" y="32"/>
                    </a:cubicBezTo>
                    <a:cubicBezTo>
                      <a:pt x="0" y="44"/>
                      <a:pt x="5" y="55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5"/>
                      <a:pt x="15" y="65"/>
                      <a:pt x="15" y="66"/>
                    </a:cubicBezTo>
                    <a:cubicBezTo>
                      <a:pt x="17" y="67"/>
                      <a:pt x="19" y="68"/>
                      <a:pt x="20" y="70"/>
                    </a:cubicBezTo>
                    <a:cubicBezTo>
                      <a:pt x="20" y="70"/>
                      <a:pt x="21" y="70"/>
                      <a:pt x="21" y="70"/>
                    </a:cubicBezTo>
                    <a:cubicBezTo>
                      <a:pt x="21" y="70"/>
                      <a:pt x="21" y="70"/>
                      <a:pt x="22" y="70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9" y="75"/>
                      <a:pt x="37" y="77"/>
                      <a:pt x="46" y="77"/>
                    </a:cubicBezTo>
                    <a:cubicBezTo>
                      <a:pt x="55" y="77"/>
                      <a:pt x="64" y="75"/>
                      <a:pt x="71" y="69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8" y="59"/>
                      <a:pt x="65" y="60"/>
                      <a:pt x="63" y="62"/>
                    </a:cubicBezTo>
                    <a:cubicBezTo>
                      <a:pt x="57" y="65"/>
                      <a:pt x="51" y="66"/>
                      <a:pt x="46" y="66"/>
                    </a:cubicBezTo>
                    <a:cubicBezTo>
                      <a:pt x="40" y="66"/>
                      <a:pt x="35" y="65"/>
                      <a:pt x="30" y="63"/>
                    </a:cubicBezTo>
                    <a:cubicBezTo>
                      <a:pt x="30" y="62"/>
                      <a:pt x="29" y="62"/>
                      <a:pt x="28" y="61"/>
                    </a:cubicBezTo>
                    <a:cubicBezTo>
                      <a:pt x="27" y="61"/>
                      <a:pt x="26" y="60"/>
                      <a:pt x="26" y="60"/>
                    </a:cubicBezTo>
                    <a:cubicBezTo>
                      <a:pt x="25" y="59"/>
                      <a:pt x="24" y="59"/>
                      <a:pt x="24" y="59"/>
                    </a:cubicBezTo>
                    <a:cubicBezTo>
                      <a:pt x="23" y="58"/>
                      <a:pt x="23" y="57"/>
                      <a:pt x="22" y="57"/>
                    </a:cubicBezTo>
                    <a:cubicBezTo>
                      <a:pt x="22" y="57"/>
                      <a:pt x="22" y="57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0" y="55"/>
                      <a:pt x="20" y="55"/>
                      <a:pt x="20" y="54"/>
                    </a:cubicBezTo>
                    <a:cubicBezTo>
                      <a:pt x="19" y="54"/>
                      <a:pt x="19" y="54"/>
                      <a:pt x="19" y="53"/>
                    </a:cubicBezTo>
                    <a:cubicBezTo>
                      <a:pt x="18" y="53"/>
                      <a:pt x="18" y="52"/>
                      <a:pt x="18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5" y="48"/>
                      <a:pt x="14" y="45"/>
                      <a:pt x="13" y="42"/>
                    </a:cubicBezTo>
                    <a:cubicBezTo>
                      <a:pt x="13" y="41"/>
                      <a:pt x="12" y="40"/>
                      <a:pt x="12" y="39"/>
                    </a:cubicBezTo>
                    <a:cubicBezTo>
                      <a:pt x="12" y="37"/>
                      <a:pt x="11" y="34"/>
                      <a:pt x="11" y="32"/>
                    </a:cubicBezTo>
                    <a:cubicBezTo>
                      <a:pt x="11" y="24"/>
                      <a:pt x="15" y="15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5" name="Freeform 688"/>
              <p:cNvSpPr>
                <a:spLocks noChangeArrowheads="1"/>
              </p:cNvSpPr>
              <p:nvPr/>
            </p:nvSpPr>
            <p:spPr bwMode="auto">
              <a:xfrm>
                <a:off x="8348663" y="3281363"/>
                <a:ext cx="66675" cy="66675"/>
              </a:xfrm>
              <a:custGeom>
                <a:avLst/>
                <a:gdLst>
                  <a:gd name="T0" fmla="*/ 6 w 10"/>
                  <a:gd name="T1" fmla="*/ 0 h 10"/>
                  <a:gd name="T2" fmla="*/ 0 w 10"/>
                  <a:gd name="T3" fmla="*/ 6 h 10"/>
                  <a:gd name="T4" fmla="*/ 0 w 10"/>
                  <a:gd name="T5" fmla="*/ 6 h 10"/>
                  <a:gd name="T6" fmla="*/ 0 w 10"/>
                  <a:gd name="T7" fmla="*/ 6 h 10"/>
                  <a:gd name="T8" fmla="*/ 4 w 10"/>
                  <a:gd name="T9" fmla="*/ 10 h 10"/>
                  <a:gd name="T10" fmla="*/ 4 w 10"/>
                  <a:gd name="T11" fmla="*/ 9 h 10"/>
                  <a:gd name="T12" fmla="*/ 10 w 10"/>
                  <a:gd name="T13" fmla="*/ 4 h 10"/>
                  <a:gd name="T14" fmla="*/ 6 w 1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022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6" name="Freeform 689"/>
              <p:cNvSpPr>
                <a:spLocks noEditPoints="1" noChangeArrowheads="1"/>
              </p:cNvSpPr>
              <p:nvPr/>
            </p:nvSpPr>
            <p:spPr bwMode="auto">
              <a:xfrm>
                <a:off x="8362951" y="3381375"/>
                <a:ext cx="6350" cy="0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98C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7" name="Freeform 690"/>
              <p:cNvSpPr>
                <a:spLocks noEditPoints="1" noChangeArrowheads="1"/>
              </p:cNvSpPr>
              <p:nvPr/>
            </p:nvSpPr>
            <p:spPr bwMode="auto">
              <a:xfrm>
                <a:off x="8629651" y="3614738"/>
                <a:ext cx="14288" cy="635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  <a:gd name="T10" fmla="*/ 2 w 2"/>
                  <a:gd name="T11" fmla="*/ 0 h 1"/>
                  <a:gd name="T12" fmla="*/ 2 w 2"/>
                  <a:gd name="T13" fmla="*/ 0 h 1"/>
                  <a:gd name="T14" fmla="*/ 2 w 2"/>
                  <a:gd name="T15" fmla="*/ 0 h 1"/>
                  <a:gd name="T16" fmla="*/ 2 w 2"/>
                  <a:gd name="T17" fmla="*/ 0 h 1"/>
                  <a:gd name="T18" fmla="*/ 2 w 2"/>
                  <a:gd name="T19" fmla="*/ 0 h 1"/>
                  <a:gd name="T20" fmla="*/ 2 w 2"/>
                  <a:gd name="T21" fmla="*/ 0 h 1"/>
                  <a:gd name="T22" fmla="*/ 2 w 2"/>
                  <a:gd name="T23" fmla="*/ 0 h 1"/>
                  <a:gd name="T24" fmla="*/ 2 w 2"/>
                  <a:gd name="T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8" name="Freeform 691"/>
              <p:cNvSpPr>
                <a:spLocks noEditPoints="1" noChangeArrowheads="1"/>
              </p:cNvSpPr>
              <p:nvPr/>
            </p:nvSpPr>
            <p:spPr bwMode="auto">
              <a:xfrm>
                <a:off x="8610601" y="3621088"/>
                <a:ext cx="19050" cy="6350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  <a:gd name="T6" fmla="*/ 2 w 3"/>
                  <a:gd name="T7" fmla="*/ 1 h 1"/>
                  <a:gd name="T8" fmla="*/ 3 w 3"/>
                  <a:gd name="T9" fmla="*/ 0 h 1"/>
                  <a:gd name="T10" fmla="*/ 2 w 3"/>
                  <a:gd name="T11" fmla="*/ 1 h 1"/>
                  <a:gd name="T12" fmla="*/ 3 w 3"/>
                  <a:gd name="T13" fmla="*/ 0 h 1"/>
                  <a:gd name="T14" fmla="*/ 3 w 3"/>
                  <a:gd name="T15" fmla="*/ 0 h 1"/>
                  <a:gd name="T16" fmla="*/ 0 w 3"/>
                  <a:gd name="T17" fmla="*/ 0 h 1"/>
                  <a:gd name="T18" fmla="*/ 0 w 3"/>
                  <a:gd name="T19" fmla="*/ 0 h 1"/>
                  <a:gd name="T20" fmla="*/ 0 w 3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0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98C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9" name="Freeform 692"/>
              <p:cNvSpPr>
                <a:spLocks noEditPoints="1" noChangeArrowheads="1"/>
              </p:cNvSpPr>
              <p:nvPr/>
            </p:nvSpPr>
            <p:spPr bwMode="auto">
              <a:xfrm>
                <a:off x="8362951" y="3308350"/>
                <a:ext cx="320675" cy="319088"/>
              </a:xfrm>
              <a:custGeom>
                <a:avLst/>
                <a:gdLst>
                  <a:gd name="T0" fmla="*/ 39 w 48"/>
                  <a:gd name="T1" fmla="*/ 45 h 48"/>
                  <a:gd name="T2" fmla="*/ 37 w 48"/>
                  <a:gd name="T3" fmla="*/ 43 h 48"/>
                  <a:gd name="T4" fmla="*/ 4 w 48"/>
                  <a:gd name="T5" fmla="*/ 10 h 48"/>
                  <a:gd name="T6" fmla="*/ 3 w 48"/>
                  <a:gd name="T7" fmla="*/ 7 h 48"/>
                  <a:gd name="T8" fmla="*/ 6 w 48"/>
                  <a:gd name="T9" fmla="*/ 4 h 48"/>
                  <a:gd name="T10" fmla="*/ 6 w 48"/>
                  <a:gd name="T11" fmla="*/ 4 h 48"/>
                  <a:gd name="T12" fmla="*/ 9 w 48"/>
                  <a:gd name="T13" fmla="*/ 5 h 48"/>
                  <a:gd name="T14" fmla="*/ 42 w 48"/>
                  <a:gd name="T15" fmla="*/ 38 h 48"/>
                  <a:gd name="T16" fmla="*/ 43 w 48"/>
                  <a:gd name="T17" fmla="*/ 41 h 48"/>
                  <a:gd name="T18" fmla="*/ 40 w 48"/>
                  <a:gd name="T19" fmla="*/ 44 h 48"/>
                  <a:gd name="T20" fmla="*/ 39 w 48"/>
                  <a:gd name="T21" fmla="*/ 45 h 48"/>
                  <a:gd name="T22" fmla="*/ 8 w 48"/>
                  <a:gd name="T23" fmla="*/ 0 h 48"/>
                  <a:gd name="T24" fmla="*/ 2 w 48"/>
                  <a:gd name="T25" fmla="*/ 5 h 48"/>
                  <a:gd name="T26" fmla="*/ 2 w 48"/>
                  <a:gd name="T27" fmla="*/ 6 h 48"/>
                  <a:gd name="T28" fmla="*/ 2 w 48"/>
                  <a:gd name="T29" fmla="*/ 6 h 48"/>
                  <a:gd name="T30" fmla="*/ 0 w 48"/>
                  <a:gd name="T31" fmla="*/ 11 h 48"/>
                  <a:gd name="T32" fmla="*/ 0 w 48"/>
                  <a:gd name="T33" fmla="*/ 11 h 48"/>
                  <a:gd name="T34" fmla="*/ 0 w 48"/>
                  <a:gd name="T35" fmla="*/ 11 h 48"/>
                  <a:gd name="T36" fmla="*/ 1 w 48"/>
                  <a:gd name="T37" fmla="*/ 11 h 48"/>
                  <a:gd name="T38" fmla="*/ 1 w 48"/>
                  <a:gd name="T39" fmla="*/ 11 h 48"/>
                  <a:gd name="T40" fmla="*/ 37 w 48"/>
                  <a:gd name="T41" fmla="*/ 47 h 48"/>
                  <a:gd name="T42" fmla="*/ 37 w 48"/>
                  <a:gd name="T43" fmla="*/ 47 h 48"/>
                  <a:gd name="T44" fmla="*/ 37 w 48"/>
                  <a:gd name="T45" fmla="*/ 47 h 48"/>
                  <a:gd name="T46" fmla="*/ 39 w 48"/>
                  <a:gd name="T47" fmla="*/ 48 h 48"/>
                  <a:gd name="T48" fmla="*/ 39 w 48"/>
                  <a:gd name="T49" fmla="*/ 48 h 48"/>
                  <a:gd name="T50" fmla="*/ 39 w 48"/>
                  <a:gd name="T51" fmla="*/ 48 h 48"/>
                  <a:gd name="T52" fmla="*/ 40 w 48"/>
                  <a:gd name="T53" fmla="*/ 47 h 48"/>
                  <a:gd name="T54" fmla="*/ 42 w 48"/>
                  <a:gd name="T55" fmla="*/ 46 h 48"/>
                  <a:gd name="T56" fmla="*/ 42 w 48"/>
                  <a:gd name="T57" fmla="*/ 46 h 48"/>
                  <a:gd name="T58" fmla="*/ 42 w 48"/>
                  <a:gd name="T59" fmla="*/ 46 h 48"/>
                  <a:gd name="T60" fmla="*/ 42 w 48"/>
                  <a:gd name="T61" fmla="*/ 46 h 48"/>
                  <a:gd name="T62" fmla="*/ 42 w 48"/>
                  <a:gd name="T63" fmla="*/ 46 h 48"/>
                  <a:gd name="T64" fmla="*/ 42 w 48"/>
                  <a:gd name="T65" fmla="*/ 46 h 48"/>
                  <a:gd name="T66" fmla="*/ 42 w 48"/>
                  <a:gd name="T67" fmla="*/ 46 h 48"/>
                  <a:gd name="T68" fmla="*/ 42 w 48"/>
                  <a:gd name="T69" fmla="*/ 46 h 48"/>
                  <a:gd name="T70" fmla="*/ 48 w 48"/>
                  <a:gd name="T71" fmla="*/ 40 h 48"/>
                  <a:gd name="T72" fmla="*/ 8 w 48"/>
                  <a:gd name="T7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8" h="48">
                    <a:moveTo>
                      <a:pt x="39" y="45"/>
                    </a:moveTo>
                    <a:cubicBezTo>
                      <a:pt x="38" y="45"/>
                      <a:pt x="38" y="44"/>
                      <a:pt x="37" y="4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9"/>
                      <a:pt x="2" y="8"/>
                      <a:pt x="3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4"/>
                      <a:pt x="9" y="5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3" y="39"/>
                      <a:pt x="43" y="41"/>
                      <a:pt x="43" y="41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39" y="45"/>
                      <a:pt x="39" y="45"/>
                      <a:pt x="39" y="45"/>
                    </a:cubicBezTo>
                    <a:moveTo>
                      <a:pt x="8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0" y="9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8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40" y="48"/>
                      <a:pt x="40" y="47"/>
                    </a:cubicBezTo>
                    <a:cubicBezTo>
                      <a:pt x="41" y="47"/>
                      <a:pt x="42" y="47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C14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60" name="Freeform 693"/>
              <p:cNvSpPr>
                <a:spLocks noChangeArrowheads="1"/>
              </p:cNvSpPr>
              <p:nvPr/>
            </p:nvSpPr>
            <p:spPr bwMode="auto">
              <a:xfrm>
                <a:off x="8375651" y="3335338"/>
                <a:ext cx="274638" cy="273050"/>
              </a:xfrm>
              <a:custGeom>
                <a:avLst/>
                <a:gdLst>
                  <a:gd name="T0" fmla="*/ 4 w 41"/>
                  <a:gd name="T1" fmla="*/ 0 h 41"/>
                  <a:gd name="T2" fmla="*/ 4 w 41"/>
                  <a:gd name="T3" fmla="*/ 0 h 41"/>
                  <a:gd name="T4" fmla="*/ 1 w 41"/>
                  <a:gd name="T5" fmla="*/ 3 h 41"/>
                  <a:gd name="T6" fmla="*/ 2 w 41"/>
                  <a:gd name="T7" fmla="*/ 6 h 41"/>
                  <a:gd name="T8" fmla="*/ 35 w 41"/>
                  <a:gd name="T9" fmla="*/ 39 h 41"/>
                  <a:gd name="T10" fmla="*/ 37 w 41"/>
                  <a:gd name="T11" fmla="*/ 41 h 41"/>
                  <a:gd name="T12" fmla="*/ 38 w 41"/>
                  <a:gd name="T13" fmla="*/ 40 h 41"/>
                  <a:gd name="T14" fmla="*/ 41 w 41"/>
                  <a:gd name="T15" fmla="*/ 37 h 41"/>
                  <a:gd name="T16" fmla="*/ 40 w 41"/>
                  <a:gd name="T17" fmla="*/ 34 h 41"/>
                  <a:gd name="T18" fmla="*/ 7 w 41"/>
                  <a:gd name="T19" fmla="*/ 1 h 41"/>
                  <a:gd name="T20" fmla="*/ 4 w 41"/>
                  <a:gd name="T2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2" y="6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6" y="40"/>
                      <a:pt x="36" y="41"/>
                      <a:pt x="37" y="41"/>
                    </a:cubicBezTo>
                    <a:cubicBezTo>
                      <a:pt x="37" y="41"/>
                      <a:pt x="37" y="41"/>
                      <a:pt x="38" y="40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5"/>
                      <a:pt x="40" y="34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5" y="0"/>
                      <a:pt x="4" y="0"/>
                    </a:cubicBezTo>
                  </a:path>
                </a:pathLst>
              </a:custGeom>
              <a:solidFill>
                <a:srgbClr val="C77C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845" name="Freeform 694"/>
            <p:cNvSpPr>
              <a:spLocks noChangeArrowheads="1"/>
            </p:cNvSpPr>
            <p:nvPr/>
          </p:nvSpPr>
          <p:spPr bwMode="auto">
            <a:xfrm>
              <a:off x="5564188" y="1462088"/>
              <a:ext cx="942975" cy="585788"/>
            </a:xfrm>
            <a:custGeom>
              <a:avLst/>
              <a:gdLst>
                <a:gd name="T0" fmla="*/ 76 w 141"/>
                <a:gd name="T1" fmla="*/ 0 h 88"/>
                <a:gd name="T2" fmla="*/ 43 w 141"/>
                <a:gd name="T3" fmla="*/ 22 h 88"/>
                <a:gd name="T4" fmla="*/ 42 w 141"/>
                <a:gd name="T5" fmla="*/ 22 h 88"/>
                <a:gd name="T6" fmla="*/ 41 w 141"/>
                <a:gd name="T7" fmla="*/ 22 h 88"/>
                <a:gd name="T8" fmla="*/ 13 w 141"/>
                <a:gd name="T9" fmla="*/ 30 h 88"/>
                <a:gd name="T10" fmla="*/ 0 w 141"/>
                <a:gd name="T11" fmla="*/ 53 h 88"/>
                <a:gd name="T12" fmla="*/ 29 w 141"/>
                <a:gd name="T13" fmla="*/ 85 h 88"/>
                <a:gd name="T14" fmla="*/ 35 w 141"/>
                <a:gd name="T15" fmla="*/ 87 h 88"/>
                <a:gd name="T16" fmla="*/ 68 w 141"/>
                <a:gd name="T17" fmla="*/ 87 h 88"/>
                <a:gd name="T18" fmla="*/ 110 w 141"/>
                <a:gd name="T19" fmla="*/ 88 h 88"/>
                <a:gd name="T20" fmla="*/ 110 w 141"/>
                <a:gd name="T21" fmla="*/ 88 h 88"/>
                <a:gd name="T22" fmla="*/ 113 w 141"/>
                <a:gd name="T23" fmla="*/ 88 h 88"/>
                <a:gd name="T24" fmla="*/ 141 w 141"/>
                <a:gd name="T25" fmla="*/ 63 h 88"/>
                <a:gd name="T26" fmla="*/ 110 w 141"/>
                <a:gd name="T27" fmla="*/ 36 h 88"/>
                <a:gd name="T28" fmla="*/ 111 w 141"/>
                <a:gd name="T29" fmla="*/ 29 h 88"/>
                <a:gd name="T30" fmla="*/ 77 w 141"/>
                <a:gd name="T31" fmla="*/ 0 h 88"/>
                <a:gd name="T32" fmla="*/ 76 w 141"/>
                <a:gd name="T3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88">
                  <a:moveTo>
                    <a:pt x="76" y="0"/>
                  </a:moveTo>
                  <a:cubicBezTo>
                    <a:pt x="60" y="0"/>
                    <a:pt x="46" y="9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1" y="22"/>
                    <a:pt x="41" y="22"/>
                  </a:cubicBezTo>
                  <a:cubicBezTo>
                    <a:pt x="30" y="22"/>
                    <a:pt x="20" y="25"/>
                    <a:pt x="13" y="30"/>
                  </a:cubicBezTo>
                  <a:cubicBezTo>
                    <a:pt x="5" y="36"/>
                    <a:pt x="0" y="44"/>
                    <a:pt x="0" y="53"/>
                  </a:cubicBezTo>
                  <a:cubicBezTo>
                    <a:pt x="0" y="68"/>
                    <a:pt x="12" y="81"/>
                    <a:pt x="29" y="85"/>
                  </a:cubicBezTo>
                  <a:cubicBezTo>
                    <a:pt x="31" y="86"/>
                    <a:pt x="33" y="87"/>
                    <a:pt x="35" y="87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111" y="88"/>
                    <a:pt x="112" y="88"/>
                    <a:pt x="113" y="88"/>
                  </a:cubicBezTo>
                  <a:cubicBezTo>
                    <a:pt x="129" y="86"/>
                    <a:pt x="141" y="76"/>
                    <a:pt x="141" y="63"/>
                  </a:cubicBezTo>
                  <a:cubicBezTo>
                    <a:pt x="141" y="49"/>
                    <a:pt x="127" y="37"/>
                    <a:pt x="110" y="36"/>
                  </a:cubicBezTo>
                  <a:cubicBezTo>
                    <a:pt x="111" y="34"/>
                    <a:pt x="111" y="31"/>
                    <a:pt x="111" y="29"/>
                  </a:cubicBezTo>
                  <a:cubicBezTo>
                    <a:pt x="112" y="13"/>
                    <a:pt x="96" y="1"/>
                    <a:pt x="77" y="0"/>
                  </a:cubicBezTo>
                  <a:cubicBezTo>
                    <a:pt x="77" y="0"/>
                    <a:pt x="77" y="0"/>
                    <a:pt x="76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846" name="Freeform 696"/>
            <p:cNvSpPr>
              <a:spLocks noChangeArrowheads="1"/>
            </p:cNvSpPr>
            <p:nvPr/>
          </p:nvSpPr>
          <p:spPr bwMode="auto">
            <a:xfrm>
              <a:off x="6353176" y="1362075"/>
              <a:ext cx="515938" cy="319088"/>
            </a:xfrm>
            <a:custGeom>
              <a:avLst/>
              <a:gdLst>
                <a:gd name="T0" fmla="*/ 41 w 77"/>
                <a:gd name="T1" fmla="*/ 0 h 48"/>
                <a:gd name="T2" fmla="*/ 23 w 77"/>
                <a:gd name="T3" fmla="*/ 12 h 48"/>
                <a:gd name="T4" fmla="*/ 23 w 77"/>
                <a:gd name="T5" fmla="*/ 12 h 48"/>
                <a:gd name="T6" fmla="*/ 22 w 77"/>
                <a:gd name="T7" fmla="*/ 12 h 48"/>
                <a:gd name="T8" fmla="*/ 7 w 77"/>
                <a:gd name="T9" fmla="*/ 17 h 48"/>
                <a:gd name="T10" fmla="*/ 0 w 77"/>
                <a:gd name="T11" fmla="*/ 29 h 48"/>
                <a:gd name="T12" fmla="*/ 15 w 77"/>
                <a:gd name="T13" fmla="*/ 47 h 48"/>
                <a:gd name="T14" fmla="*/ 19 w 77"/>
                <a:gd name="T15" fmla="*/ 47 h 48"/>
                <a:gd name="T16" fmla="*/ 37 w 77"/>
                <a:gd name="T17" fmla="*/ 48 h 48"/>
                <a:gd name="T18" fmla="*/ 60 w 77"/>
                <a:gd name="T19" fmla="*/ 48 h 48"/>
                <a:gd name="T20" fmla="*/ 60 w 77"/>
                <a:gd name="T21" fmla="*/ 48 h 48"/>
                <a:gd name="T22" fmla="*/ 61 w 77"/>
                <a:gd name="T23" fmla="*/ 48 h 48"/>
                <a:gd name="T24" fmla="*/ 76 w 77"/>
                <a:gd name="T25" fmla="*/ 35 h 48"/>
                <a:gd name="T26" fmla="*/ 59 w 77"/>
                <a:gd name="T27" fmla="*/ 20 h 48"/>
                <a:gd name="T28" fmla="*/ 60 w 77"/>
                <a:gd name="T29" fmla="*/ 16 h 48"/>
                <a:gd name="T30" fmla="*/ 42 w 77"/>
                <a:gd name="T31" fmla="*/ 0 h 48"/>
                <a:gd name="T32" fmla="*/ 41 w 7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48">
                  <a:moveTo>
                    <a:pt x="41" y="0"/>
                  </a:moveTo>
                  <a:cubicBezTo>
                    <a:pt x="32" y="0"/>
                    <a:pt x="25" y="5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1" y="14"/>
                    <a:pt x="7" y="17"/>
                  </a:cubicBezTo>
                  <a:cubicBezTo>
                    <a:pt x="2" y="20"/>
                    <a:pt x="0" y="24"/>
                    <a:pt x="0" y="29"/>
                  </a:cubicBezTo>
                  <a:cubicBezTo>
                    <a:pt x="0" y="37"/>
                    <a:pt x="6" y="44"/>
                    <a:pt x="15" y="47"/>
                  </a:cubicBezTo>
                  <a:cubicBezTo>
                    <a:pt x="16" y="47"/>
                    <a:pt x="18" y="47"/>
                    <a:pt x="19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8"/>
                    <a:pt x="61" y="48"/>
                    <a:pt x="61" y="48"/>
                  </a:cubicBezTo>
                  <a:cubicBezTo>
                    <a:pt x="70" y="47"/>
                    <a:pt x="76" y="42"/>
                    <a:pt x="76" y="35"/>
                  </a:cubicBezTo>
                  <a:cubicBezTo>
                    <a:pt x="77" y="27"/>
                    <a:pt x="69" y="20"/>
                    <a:pt x="59" y="20"/>
                  </a:cubicBezTo>
                  <a:cubicBezTo>
                    <a:pt x="60" y="19"/>
                    <a:pt x="60" y="17"/>
                    <a:pt x="60" y="16"/>
                  </a:cubicBezTo>
                  <a:cubicBezTo>
                    <a:pt x="60" y="8"/>
                    <a:pt x="52" y="1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847" name="Freeform 697"/>
            <p:cNvSpPr>
              <a:spLocks noChangeArrowheads="1"/>
            </p:cNvSpPr>
            <p:nvPr/>
          </p:nvSpPr>
          <p:spPr bwMode="auto">
            <a:xfrm>
              <a:off x="5576888" y="1447800"/>
              <a:ext cx="950913" cy="587375"/>
            </a:xfrm>
            <a:custGeom>
              <a:avLst/>
              <a:gdLst>
                <a:gd name="T0" fmla="*/ 110 w 142"/>
                <a:gd name="T1" fmla="*/ 36 h 88"/>
                <a:gd name="T2" fmla="*/ 112 w 142"/>
                <a:gd name="T3" fmla="*/ 29 h 88"/>
                <a:gd name="T4" fmla="*/ 78 w 142"/>
                <a:gd name="T5" fmla="*/ 0 h 88"/>
                <a:gd name="T6" fmla="*/ 44 w 142"/>
                <a:gd name="T7" fmla="*/ 22 h 88"/>
                <a:gd name="T8" fmla="*/ 43 w 142"/>
                <a:gd name="T9" fmla="*/ 22 h 88"/>
                <a:gd name="T10" fmla="*/ 13 w 142"/>
                <a:gd name="T11" fmla="*/ 30 h 88"/>
                <a:gd name="T12" fmla="*/ 1 w 142"/>
                <a:gd name="T13" fmla="*/ 53 h 88"/>
                <a:gd name="T14" fmla="*/ 29 w 142"/>
                <a:gd name="T15" fmla="*/ 85 h 88"/>
                <a:gd name="T16" fmla="*/ 36 w 142"/>
                <a:gd name="T17" fmla="*/ 87 h 88"/>
                <a:gd name="T18" fmla="*/ 68 w 142"/>
                <a:gd name="T19" fmla="*/ 87 h 88"/>
                <a:gd name="T20" fmla="*/ 111 w 142"/>
                <a:gd name="T21" fmla="*/ 88 h 88"/>
                <a:gd name="T22" fmla="*/ 114 w 142"/>
                <a:gd name="T23" fmla="*/ 88 h 88"/>
                <a:gd name="T24" fmla="*/ 142 w 142"/>
                <a:gd name="T25" fmla="*/ 63 h 88"/>
                <a:gd name="T26" fmla="*/ 110 w 142"/>
                <a:gd name="T27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88">
                  <a:moveTo>
                    <a:pt x="110" y="36"/>
                  </a:moveTo>
                  <a:cubicBezTo>
                    <a:pt x="111" y="34"/>
                    <a:pt x="112" y="31"/>
                    <a:pt x="112" y="29"/>
                  </a:cubicBezTo>
                  <a:cubicBezTo>
                    <a:pt x="112" y="13"/>
                    <a:pt x="97" y="1"/>
                    <a:pt x="78" y="0"/>
                  </a:cubicBezTo>
                  <a:cubicBezTo>
                    <a:pt x="61" y="0"/>
                    <a:pt x="47" y="9"/>
                    <a:pt x="44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31" y="21"/>
                    <a:pt x="21" y="25"/>
                    <a:pt x="13" y="30"/>
                  </a:cubicBezTo>
                  <a:cubicBezTo>
                    <a:pt x="6" y="36"/>
                    <a:pt x="1" y="44"/>
                    <a:pt x="1" y="53"/>
                  </a:cubicBezTo>
                  <a:cubicBezTo>
                    <a:pt x="0" y="68"/>
                    <a:pt x="12" y="81"/>
                    <a:pt x="29" y="85"/>
                  </a:cubicBezTo>
                  <a:cubicBezTo>
                    <a:pt x="31" y="86"/>
                    <a:pt x="33" y="87"/>
                    <a:pt x="36" y="87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2" y="88"/>
                    <a:pt x="113" y="88"/>
                    <a:pt x="114" y="88"/>
                  </a:cubicBezTo>
                  <a:cubicBezTo>
                    <a:pt x="129" y="86"/>
                    <a:pt x="141" y="76"/>
                    <a:pt x="142" y="63"/>
                  </a:cubicBezTo>
                  <a:cubicBezTo>
                    <a:pt x="142" y="49"/>
                    <a:pt x="128" y="37"/>
                    <a:pt x="110" y="36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848" name="组合 814"/>
            <p:cNvGrpSpPr>
              <a:grpSpLocks/>
            </p:cNvGrpSpPr>
            <p:nvPr/>
          </p:nvGrpSpPr>
          <p:grpSpPr bwMode="auto">
            <a:xfrm>
              <a:off x="5362576" y="1262063"/>
              <a:ext cx="434975" cy="273050"/>
              <a:chOff x="5362576" y="1262063"/>
              <a:chExt cx="434975" cy="273050"/>
            </a:xfrm>
          </p:grpSpPr>
          <p:sp>
            <p:nvSpPr>
              <p:cNvPr id="932" name="Freeform 695"/>
              <p:cNvSpPr>
                <a:spLocks noChangeArrowheads="1"/>
              </p:cNvSpPr>
              <p:nvPr/>
            </p:nvSpPr>
            <p:spPr bwMode="auto">
              <a:xfrm>
                <a:off x="5362576" y="1281113"/>
                <a:ext cx="415925" cy="254000"/>
              </a:xfrm>
              <a:custGeom>
                <a:avLst/>
                <a:gdLst>
                  <a:gd name="T0" fmla="*/ 34 w 62"/>
                  <a:gd name="T1" fmla="*/ 0 h 38"/>
                  <a:gd name="T2" fmla="*/ 19 w 62"/>
                  <a:gd name="T3" fmla="*/ 9 h 38"/>
                  <a:gd name="T4" fmla="*/ 19 w 62"/>
                  <a:gd name="T5" fmla="*/ 9 h 38"/>
                  <a:gd name="T6" fmla="*/ 18 w 62"/>
                  <a:gd name="T7" fmla="*/ 9 h 38"/>
                  <a:gd name="T8" fmla="*/ 6 w 62"/>
                  <a:gd name="T9" fmla="*/ 13 h 38"/>
                  <a:gd name="T10" fmla="*/ 0 w 62"/>
                  <a:gd name="T11" fmla="*/ 23 h 38"/>
                  <a:gd name="T12" fmla="*/ 13 w 62"/>
                  <a:gd name="T13" fmla="*/ 37 h 38"/>
                  <a:gd name="T14" fmla="*/ 16 w 62"/>
                  <a:gd name="T15" fmla="*/ 37 h 38"/>
                  <a:gd name="T16" fmla="*/ 30 w 62"/>
                  <a:gd name="T17" fmla="*/ 38 h 38"/>
                  <a:gd name="T18" fmla="*/ 48 w 62"/>
                  <a:gd name="T19" fmla="*/ 38 h 38"/>
                  <a:gd name="T20" fmla="*/ 49 w 62"/>
                  <a:gd name="T21" fmla="*/ 38 h 38"/>
                  <a:gd name="T22" fmla="*/ 50 w 62"/>
                  <a:gd name="T23" fmla="*/ 38 h 38"/>
                  <a:gd name="T24" fmla="*/ 62 w 62"/>
                  <a:gd name="T25" fmla="*/ 27 h 38"/>
                  <a:gd name="T26" fmla="*/ 48 w 62"/>
                  <a:gd name="T27" fmla="*/ 15 h 38"/>
                  <a:gd name="T28" fmla="*/ 49 w 62"/>
                  <a:gd name="T29" fmla="*/ 12 h 38"/>
                  <a:gd name="T30" fmla="*/ 34 w 62"/>
                  <a:gd name="T31" fmla="*/ 0 h 38"/>
                  <a:gd name="T32" fmla="*/ 34 w 62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38">
                    <a:moveTo>
                      <a:pt x="34" y="0"/>
                    </a:moveTo>
                    <a:cubicBezTo>
                      <a:pt x="27" y="0"/>
                      <a:pt x="21" y="3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3" y="9"/>
                      <a:pt x="9" y="10"/>
                      <a:pt x="6" y="13"/>
                    </a:cubicBezTo>
                    <a:cubicBezTo>
                      <a:pt x="3" y="15"/>
                      <a:pt x="0" y="19"/>
                      <a:pt x="0" y="23"/>
                    </a:cubicBezTo>
                    <a:cubicBezTo>
                      <a:pt x="0" y="29"/>
                      <a:pt x="5" y="35"/>
                      <a:pt x="13" y="37"/>
                    </a:cubicBezTo>
                    <a:cubicBezTo>
                      <a:pt x="14" y="37"/>
                      <a:pt x="15" y="37"/>
                      <a:pt x="16" y="37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8"/>
                      <a:pt x="50" y="38"/>
                      <a:pt x="50" y="38"/>
                    </a:cubicBezTo>
                    <a:cubicBezTo>
                      <a:pt x="57" y="37"/>
                      <a:pt x="62" y="33"/>
                      <a:pt x="62" y="27"/>
                    </a:cubicBezTo>
                    <a:cubicBezTo>
                      <a:pt x="62" y="21"/>
                      <a:pt x="56" y="16"/>
                      <a:pt x="48" y="15"/>
                    </a:cubicBezTo>
                    <a:cubicBezTo>
                      <a:pt x="49" y="14"/>
                      <a:pt x="49" y="13"/>
                      <a:pt x="49" y="12"/>
                    </a:cubicBezTo>
                    <a:cubicBezTo>
                      <a:pt x="49" y="5"/>
                      <a:pt x="43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33" name="Freeform 698"/>
              <p:cNvSpPr>
                <a:spLocks noChangeArrowheads="1"/>
              </p:cNvSpPr>
              <p:nvPr/>
            </p:nvSpPr>
            <p:spPr bwMode="auto">
              <a:xfrm>
                <a:off x="5383213" y="1262063"/>
                <a:ext cx="414338" cy="258763"/>
              </a:xfrm>
              <a:custGeom>
                <a:avLst/>
                <a:gdLst>
                  <a:gd name="T0" fmla="*/ 48 w 62"/>
                  <a:gd name="T1" fmla="*/ 16 h 39"/>
                  <a:gd name="T2" fmla="*/ 49 w 62"/>
                  <a:gd name="T3" fmla="*/ 13 h 39"/>
                  <a:gd name="T4" fmla="*/ 34 w 62"/>
                  <a:gd name="T5" fmla="*/ 0 h 39"/>
                  <a:gd name="T6" fmla="*/ 19 w 62"/>
                  <a:gd name="T7" fmla="*/ 10 h 39"/>
                  <a:gd name="T8" fmla="*/ 18 w 62"/>
                  <a:gd name="T9" fmla="*/ 10 h 39"/>
                  <a:gd name="T10" fmla="*/ 6 w 62"/>
                  <a:gd name="T11" fmla="*/ 14 h 39"/>
                  <a:gd name="T12" fmla="*/ 0 w 62"/>
                  <a:gd name="T13" fmla="*/ 24 h 39"/>
                  <a:gd name="T14" fmla="*/ 12 w 62"/>
                  <a:gd name="T15" fmla="*/ 38 h 39"/>
                  <a:gd name="T16" fmla="*/ 15 w 62"/>
                  <a:gd name="T17" fmla="*/ 38 h 39"/>
                  <a:gd name="T18" fmla="*/ 30 w 62"/>
                  <a:gd name="T19" fmla="*/ 39 h 39"/>
                  <a:gd name="T20" fmla="*/ 48 w 62"/>
                  <a:gd name="T21" fmla="*/ 39 h 39"/>
                  <a:gd name="T22" fmla="*/ 50 w 62"/>
                  <a:gd name="T23" fmla="*/ 39 h 39"/>
                  <a:gd name="T24" fmla="*/ 62 w 62"/>
                  <a:gd name="T25" fmla="*/ 28 h 39"/>
                  <a:gd name="T26" fmla="*/ 48 w 62"/>
                  <a:gd name="T27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39">
                    <a:moveTo>
                      <a:pt x="48" y="16"/>
                    </a:moveTo>
                    <a:cubicBezTo>
                      <a:pt x="48" y="15"/>
                      <a:pt x="49" y="14"/>
                      <a:pt x="49" y="13"/>
                    </a:cubicBezTo>
                    <a:cubicBezTo>
                      <a:pt x="49" y="6"/>
                      <a:pt x="42" y="1"/>
                      <a:pt x="34" y="0"/>
                    </a:cubicBezTo>
                    <a:cubicBezTo>
                      <a:pt x="26" y="0"/>
                      <a:pt x="20" y="4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3" y="10"/>
                      <a:pt x="9" y="11"/>
                      <a:pt x="6" y="14"/>
                    </a:cubicBezTo>
                    <a:cubicBezTo>
                      <a:pt x="2" y="16"/>
                      <a:pt x="0" y="20"/>
                      <a:pt x="0" y="24"/>
                    </a:cubicBezTo>
                    <a:cubicBezTo>
                      <a:pt x="0" y="30"/>
                      <a:pt x="5" y="36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9"/>
                      <a:pt x="49" y="39"/>
                      <a:pt x="50" y="39"/>
                    </a:cubicBezTo>
                    <a:cubicBezTo>
                      <a:pt x="56" y="38"/>
                      <a:pt x="61" y="34"/>
                      <a:pt x="62" y="28"/>
                    </a:cubicBezTo>
                    <a:cubicBezTo>
                      <a:pt x="62" y="22"/>
                      <a:pt x="56" y="17"/>
                      <a:pt x="48" y="16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849" name="Freeform 699"/>
            <p:cNvSpPr>
              <a:spLocks noChangeArrowheads="1"/>
            </p:cNvSpPr>
            <p:nvPr/>
          </p:nvSpPr>
          <p:spPr bwMode="auto">
            <a:xfrm>
              <a:off x="6367463" y="1347788"/>
              <a:ext cx="515938" cy="320675"/>
            </a:xfrm>
            <a:custGeom>
              <a:avLst/>
              <a:gdLst>
                <a:gd name="T0" fmla="*/ 60 w 77"/>
                <a:gd name="T1" fmla="*/ 20 h 48"/>
                <a:gd name="T2" fmla="*/ 61 w 77"/>
                <a:gd name="T3" fmla="*/ 16 h 48"/>
                <a:gd name="T4" fmla="*/ 42 w 77"/>
                <a:gd name="T5" fmla="*/ 0 h 48"/>
                <a:gd name="T6" fmla="*/ 24 w 77"/>
                <a:gd name="T7" fmla="*/ 12 h 48"/>
                <a:gd name="T8" fmla="*/ 23 w 77"/>
                <a:gd name="T9" fmla="*/ 12 h 48"/>
                <a:gd name="T10" fmla="*/ 7 w 77"/>
                <a:gd name="T11" fmla="*/ 17 h 48"/>
                <a:gd name="T12" fmla="*/ 0 w 77"/>
                <a:gd name="T13" fmla="*/ 29 h 48"/>
                <a:gd name="T14" fmla="*/ 16 w 77"/>
                <a:gd name="T15" fmla="*/ 46 h 48"/>
                <a:gd name="T16" fmla="*/ 19 w 77"/>
                <a:gd name="T17" fmla="*/ 47 h 48"/>
                <a:gd name="T18" fmla="*/ 37 w 77"/>
                <a:gd name="T19" fmla="*/ 48 h 48"/>
                <a:gd name="T20" fmla="*/ 60 w 77"/>
                <a:gd name="T21" fmla="*/ 48 h 48"/>
                <a:gd name="T22" fmla="*/ 62 w 77"/>
                <a:gd name="T23" fmla="*/ 48 h 48"/>
                <a:gd name="T24" fmla="*/ 77 w 77"/>
                <a:gd name="T25" fmla="*/ 34 h 48"/>
                <a:gd name="T26" fmla="*/ 60 w 77"/>
                <a:gd name="T2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8">
                  <a:moveTo>
                    <a:pt x="60" y="20"/>
                  </a:moveTo>
                  <a:cubicBezTo>
                    <a:pt x="61" y="19"/>
                    <a:pt x="61" y="17"/>
                    <a:pt x="61" y="16"/>
                  </a:cubicBezTo>
                  <a:cubicBezTo>
                    <a:pt x="61" y="7"/>
                    <a:pt x="53" y="1"/>
                    <a:pt x="42" y="0"/>
                  </a:cubicBezTo>
                  <a:cubicBezTo>
                    <a:pt x="33" y="0"/>
                    <a:pt x="26" y="5"/>
                    <a:pt x="24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7" y="12"/>
                    <a:pt x="11" y="14"/>
                    <a:pt x="7" y="17"/>
                  </a:cubicBezTo>
                  <a:cubicBezTo>
                    <a:pt x="3" y="20"/>
                    <a:pt x="0" y="24"/>
                    <a:pt x="0" y="29"/>
                  </a:cubicBezTo>
                  <a:cubicBezTo>
                    <a:pt x="0" y="37"/>
                    <a:pt x="7" y="44"/>
                    <a:pt x="16" y="46"/>
                  </a:cubicBezTo>
                  <a:cubicBezTo>
                    <a:pt x="17" y="47"/>
                    <a:pt x="18" y="47"/>
                    <a:pt x="19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1" y="48"/>
                    <a:pt x="61" y="48"/>
                    <a:pt x="62" y="48"/>
                  </a:cubicBezTo>
                  <a:cubicBezTo>
                    <a:pt x="70" y="47"/>
                    <a:pt x="77" y="41"/>
                    <a:pt x="77" y="34"/>
                  </a:cubicBezTo>
                  <a:cubicBezTo>
                    <a:pt x="77" y="27"/>
                    <a:pt x="70" y="20"/>
                    <a:pt x="60" y="20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850" name="组合 816"/>
            <p:cNvGrpSpPr>
              <a:grpSpLocks/>
            </p:cNvGrpSpPr>
            <p:nvPr/>
          </p:nvGrpSpPr>
          <p:grpSpPr bwMode="auto">
            <a:xfrm>
              <a:off x="3421063" y="1962150"/>
              <a:ext cx="784226" cy="406401"/>
              <a:chOff x="3421063" y="1962150"/>
              <a:chExt cx="784226" cy="406401"/>
            </a:xfrm>
          </p:grpSpPr>
          <p:sp>
            <p:nvSpPr>
              <p:cNvPr id="926" name="Freeform 700"/>
              <p:cNvSpPr>
                <a:spLocks noChangeArrowheads="1"/>
              </p:cNvSpPr>
              <p:nvPr/>
            </p:nvSpPr>
            <p:spPr bwMode="auto">
              <a:xfrm>
                <a:off x="3522663" y="2068513"/>
                <a:ext cx="487363" cy="300038"/>
              </a:xfrm>
              <a:custGeom>
                <a:avLst/>
                <a:gdLst>
                  <a:gd name="T0" fmla="*/ 40 w 73"/>
                  <a:gd name="T1" fmla="*/ 0 h 45"/>
                  <a:gd name="T2" fmla="*/ 22 w 73"/>
                  <a:gd name="T3" fmla="*/ 11 h 45"/>
                  <a:gd name="T4" fmla="*/ 22 w 73"/>
                  <a:gd name="T5" fmla="*/ 11 h 45"/>
                  <a:gd name="T6" fmla="*/ 21 w 73"/>
                  <a:gd name="T7" fmla="*/ 11 h 45"/>
                  <a:gd name="T8" fmla="*/ 7 w 73"/>
                  <a:gd name="T9" fmla="*/ 15 h 45"/>
                  <a:gd name="T10" fmla="*/ 0 w 73"/>
                  <a:gd name="T11" fmla="*/ 27 h 45"/>
                  <a:gd name="T12" fmla="*/ 15 w 73"/>
                  <a:gd name="T13" fmla="*/ 43 h 45"/>
                  <a:gd name="T14" fmla="*/ 18 w 73"/>
                  <a:gd name="T15" fmla="*/ 44 h 45"/>
                  <a:gd name="T16" fmla="*/ 35 w 73"/>
                  <a:gd name="T17" fmla="*/ 45 h 45"/>
                  <a:gd name="T18" fmla="*/ 57 w 73"/>
                  <a:gd name="T19" fmla="*/ 45 h 45"/>
                  <a:gd name="T20" fmla="*/ 57 w 73"/>
                  <a:gd name="T21" fmla="*/ 45 h 45"/>
                  <a:gd name="T22" fmla="*/ 59 w 73"/>
                  <a:gd name="T23" fmla="*/ 45 h 45"/>
                  <a:gd name="T24" fmla="*/ 73 w 73"/>
                  <a:gd name="T25" fmla="*/ 32 h 45"/>
                  <a:gd name="T26" fmla="*/ 57 w 73"/>
                  <a:gd name="T27" fmla="*/ 18 h 45"/>
                  <a:gd name="T28" fmla="*/ 58 w 73"/>
                  <a:gd name="T29" fmla="*/ 14 h 45"/>
                  <a:gd name="T30" fmla="*/ 40 w 73"/>
                  <a:gd name="T31" fmla="*/ 0 h 45"/>
                  <a:gd name="T32" fmla="*/ 40 w 73"/>
                  <a:gd name="T3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5">
                    <a:moveTo>
                      <a:pt x="40" y="0"/>
                    </a:moveTo>
                    <a:cubicBezTo>
                      <a:pt x="31" y="0"/>
                      <a:pt x="24" y="4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1" y="11"/>
                    </a:cubicBezTo>
                    <a:cubicBezTo>
                      <a:pt x="16" y="11"/>
                      <a:pt x="11" y="12"/>
                      <a:pt x="7" y="15"/>
                    </a:cubicBezTo>
                    <a:cubicBezTo>
                      <a:pt x="3" y="18"/>
                      <a:pt x="0" y="22"/>
                      <a:pt x="0" y="27"/>
                    </a:cubicBezTo>
                    <a:cubicBezTo>
                      <a:pt x="0" y="35"/>
                      <a:pt x="6" y="41"/>
                      <a:pt x="15" y="43"/>
                    </a:cubicBezTo>
                    <a:cubicBezTo>
                      <a:pt x="16" y="44"/>
                      <a:pt x="17" y="44"/>
                      <a:pt x="18" y="44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8" y="45"/>
                      <a:pt x="58" y="45"/>
                      <a:pt x="59" y="45"/>
                    </a:cubicBezTo>
                    <a:cubicBezTo>
                      <a:pt x="67" y="44"/>
                      <a:pt x="73" y="39"/>
                      <a:pt x="73" y="32"/>
                    </a:cubicBezTo>
                    <a:cubicBezTo>
                      <a:pt x="73" y="25"/>
                      <a:pt x="66" y="19"/>
                      <a:pt x="57" y="18"/>
                    </a:cubicBezTo>
                    <a:cubicBezTo>
                      <a:pt x="57" y="17"/>
                      <a:pt x="58" y="16"/>
                      <a:pt x="58" y="14"/>
                    </a:cubicBezTo>
                    <a:cubicBezTo>
                      <a:pt x="58" y="6"/>
                      <a:pt x="5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7" name="Freeform 701"/>
              <p:cNvSpPr>
                <a:spLocks noChangeArrowheads="1"/>
              </p:cNvSpPr>
              <p:nvPr/>
            </p:nvSpPr>
            <p:spPr bwMode="auto">
              <a:xfrm>
                <a:off x="3421063" y="1968500"/>
                <a:ext cx="214313" cy="133350"/>
              </a:xfrm>
              <a:custGeom>
                <a:avLst/>
                <a:gdLst>
                  <a:gd name="T0" fmla="*/ 17 w 32"/>
                  <a:gd name="T1" fmla="*/ 0 h 20"/>
                  <a:gd name="T2" fmla="*/ 9 w 32"/>
                  <a:gd name="T3" fmla="*/ 5 h 20"/>
                  <a:gd name="T4" fmla="*/ 9 w 32"/>
                  <a:gd name="T5" fmla="*/ 5 h 20"/>
                  <a:gd name="T6" fmla="*/ 9 w 32"/>
                  <a:gd name="T7" fmla="*/ 5 h 20"/>
                  <a:gd name="T8" fmla="*/ 3 w 32"/>
                  <a:gd name="T9" fmla="*/ 7 h 20"/>
                  <a:gd name="T10" fmla="*/ 0 w 32"/>
                  <a:gd name="T11" fmla="*/ 12 h 20"/>
                  <a:gd name="T12" fmla="*/ 6 w 32"/>
                  <a:gd name="T13" fmla="*/ 19 h 20"/>
                  <a:gd name="T14" fmla="*/ 8 w 32"/>
                  <a:gd name="T15" fmla="*/ 20 h 20"/>
                  <a:gd name="T16" fmla="*/ 15 w 32"/>
                  <a:gd name="T17" fmla="*/ 20 h 20"/>
                  <a:gd name="T18" fmla="*/ 25 w 32"/>
                  <a:gd name="T19" fmla="*/ 20 h 20"/>
                  <a:gd name="T20" fmla="*/ 25 w 32"/>
                  <a:gd name="T21" fmla="*/ 20 h 20"/>
                  <a:gd name="T22" fmla="*/ 32 w 32"/>
                  <a:gd name="T23" fmla="*/ 14 h 20"/>
                  <a:gd name="T24" fmla="*/ 25 w 32"/>
                  <a:gd name="T25" fmla="*/ 8 h 20"/>
                  <a:gd name="T26" fmla="*/ 25 w 32"/>
                  <a:gd name="T27" fmla="*/ 7 h 20"/>
                  <a:gd name="T28" fmla="*/ 17 w 32"/>
                  <a:gd name="T29" fmla="*/ 0 h 20"/>
                  <a:gd name="T30" fmla="*/ 17 w 32"/>
                  <a:gd name="T3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20">
                    <a:moveTo>
                      <a:pt x="17" y="0"/>
                    </a:moveTo>
                    <a:cubicBezTo>
                      <a:pt x="13" y="0"/>
                      <a:pt x="10" y="2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5"/>
                      <a:pt x="4" y="6"/>
                      <a:pt x="3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16"/>
                      <a:pt x="2" y="18"/>
                      <a:pt x="6" y="19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9" y="20"/>
                      <a:pt x="32" y="17"/>
                      <a:pt x="32" y="14"/>
                    </a:cubicBezTo>
                    <a:cubicBezTo>
                      <a:pt x="32" y="11"/>
                      <a:pt x="29" y="9"/>
                      <a:pt x="25" y="8"/>
                    </a:cubicBezTo>
                    <a:cubicBezTo>
                      <a:pt x="25" y="8"/>
                      <a:pt x="25" y="7"/>
                      <a:pt x="25" y="7"/>
                    </a:cubicBezTo>
                    <a:cubicBezTo>
                      <a:pt x="25" y="3"/>
                      <a:pt x="22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8" name="Freeform 702"/>
              <p:cNvSpPr>
                <a:spLocks noChangeArrowheads="1"/>
              </p:cNvSpPr>
              <p:nvPr/>
            </p:nvSpPr>
            <p:spPr bwMode="auto">
              <a:xfrm>
                <a:off x="3930651" y="2014538"/>
                <a:ext cx="268288" cy="166688"/>
              </a:xfrm>
              <a:custGeom>
                <a:avLst/>
                <a:gdLst>
                  <a:gd name="T0" fmla="*/ 21 w 40"/>
                  <a:gd name="T1" fmla="*/ 0 h 25"/>
                  <a:gd name="T2" fmla="*/ 12 w 40"/>
                  <a:gd name="T3" fmla="*/ 6 h 25"/>
                  <a:gd name="T4" fmla="*/ 12 w 40"/>
                  <a:gd name="T5" fmla="*/ 6 h 25"/>
                  <a:gd name="T6" fmla="*/ 12 w 40"/>
                  <a:gd name="T7" fmla="*/ 6 h 25"/>
                  <a:gd name="T8" fmla="*/ 4 w 40"/>
                  <a:gd name="T9" fmla="*/ 8 h 25"/>
                  <a:gd name="T10" fmla="*/ 0 w 40"/>
                  <a:gd name="T11" fmla="*/ 15 h 25"/>
                  <a:gd name="T12" fmla="*/ 8 w 40"/>
                  <a:gd name="T13" fmla="*/ 24 h 25"/>
                  <a:gd name="T14" fmla="*/ 10 w 40"/>
                  <a:gd name="T15" fmla="*/ 24 h 25"/>
                  <a:gd name="T16" fmla="*/ 19 w 40"/>
                  <a:gd name="T17" fmla="*/ 24 h 25"/>
                  <a:gd name="T18" fmla="*/ 31 w 40"/>
                  <a:gd name="T19" fmla="*/ 25 h 25"/>
                  <a:gd name="T20" fmla="*/ 32 w 40"/>
                  <a:gd name="T21" fmla="*/ 25 h 25"/>
                  <a:gd name="T22" fmla="*/ 40 w 40"/>
                  <a:gd name="T23" fmla="*/ 18 h 25"/>
                  <a:gd name="T24" fmla="*/ 31 w 40"/>
                  <a:gd name="T25" fmla="*/ 10 h 25"/>
                  <a:gd name="T26" fmla="*/ 31 w 40"/>
                  <a:gd name="T27" fmla="*/ 8 h 25"/>
                  <a:gd name="T28" fmla="*/ 22 w 40"/>
                  <a:gd name="T29" fmla="*/ 0 h 25"/>
                  <a:gd name="T30" fmla="*/ 21 w 40"/>
                  <a:gd name="T3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" h="25">
                    <a:moveTo>
                      <a:pt x="21" y="0"/>
                    </a:moveTo>
                    <a:cubicBezTo>
                      <a:pt x="17" y="0"/>
                      <a:pt x="13" y="2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6"/>
                      <a:pt x="6" y="7"/>
                      <a:pt x="4" y="8"/>
                    </a:cubicBezTo>
                    <a:cubicBezTo>
                      <a:pt x="1" y="10"/>
                      <a:pt x="0" y="12"/>
                      <a:pt x="0" y="15"/>
                    </a:cubicBezTo>
                    <a:cubicBezTo>
                      <a:pt x="0" y="19"/>
                      <a:pt x="3" y="23"/>
                      <a:pt x="8" y="24"/>
                    </a:cubicBezTo>
                    <a:cubicBezTo>
                      <a:pt x="9" y="24"/>
                      <a:pt x="9" y="24"/>
                      <a:pt x="10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6" y="24"/>
                      <a:pt x="40" y="21"/>
                      <a:pt x="40" y="18"/>
                    </a:cubicBezTo>
                    <a:cubicBezTo>
                      <a:pt x="40" y="14"/>
                      <a:pt x="36" y="10"/>
                      <a:pt x="31" y="10"/>
                    </a:cubicBezTo>
                    <a:cubicBezTo>
                      <a:pt x="31" y="9"/>
                      <a:pt x="31" y="9"/>
                      <a:pt x="31" y="8"/>
                    </a:cubicBezTo>
                    <a:cubicBezTo>
                      <a:pt x="31" y="4"/>
                      <a:pt x="27" y="0"/>
                      <a:pt x="22" y="0"/>
                    </a:cubicBezTo>
                    <a:cubicBezTo>
                      <a:pt x="22" y="0"/>
                      <a:pt x="22" y="0"/>
                      <a:pt x="21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9" name="Freeform 703"/>
              <p:cNvSpPr>
                <a:spLocks noChangeArrowheads="1"/>
              </p:cNvSpPr>
              <p:nvPr/>
            </p:nvSpPr>
            <p:spPr bwMode="auto">
              <a:xfrm>
                <a:off x="3529013" y="2054225"/>
                <a:ext cx="495300" cy="307975"/>
              </a:xfrm>
              <a:custGeom>
                <a:avLst/>
                <a:gdLst>
                  <a:gd name="T0" fmla="*/ 57 w 74"/>
                  <a:gd name="T1" fmla="*/ 19 h 46"/>
                  <a:gd name="T2" fmla="*/ 58 w 74"/>
                  <a:gd name="T3" fmla="*/ 15 h 46"/>
                  <a:gd name="T4" fmla="*/ 40 w 74"/>
                  <a:gd name="T5" fmla="*/ 1 h 46"/>
                  <a:gd name="T6" fmla="*/ 23 w 74"/>
                  <a:gd name="T7" fmla="*/ 12 h 46"/>
                  <a:gd name="T8" fmla="*/ 22 w 74"/>
                  <a:gd name="T9" fmla="*/ 12 h 46"/>
                  <a:gd name="T10" fmla="*/ 7 w 74"/>
                  <a:gd name="T11" fmla="*/ 16 h 46"/>
                  <a:gd name="T12" fmla="*/ 0 w 74"/>
                  <a:gd name="T13" fmla="*/ 28 h 46"/>
                  <a:gd name="T14" fmla="*/ 15 w 74"/>
                  <a:gd name="T15" fmla="*/ 44 h 46"/>
                  <a:gd name="T16" fmla="*/ 19 w 74"/>
                  <a:gd name="T17" fmla="*/ 45 h 46"/>
                  <a:gd name="T18" fmla="*/ 36 w 74"/>
                  <a:gd name="T19" fmla="*/ 46 h 46"/>
                  <a:gd name="T20" fmla="*/ 57 w 74"/>
                  <a:gd name="T21" fmla="*/ 46 h 46"/>
                  <a:gd name="T22" fmla="*/ 59 w 74"/>
                  <a:gd name="T23" fmla="*/ 46 h 46"/>
                  <a:gd name="T24" fmla="*/ 73 w 74"/>
                  <a:gd name="T25" fmla="*/ 33 h 46"/>
                  <a:gd name="T26" fmla="*/ 57 w 74"/>
                  <a:gd name="T27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46">
                    <a:moveTo>
                      <a:pt x="57" y="19"/>
                    </a:moveTo>
                    <a:cubicBezTo>
                      <a:pt x="58" y="18"/>
                      <a:pt x="58" y="17"/>
                      <a:pt x="58" y="15"/>
                    </a:cubicBezTo>
                    <a:cubicBezTo>
                      <a:pt x="58" y="7"/>
                      <a:pt x="50" y="1"/>
                      <a:pt x="40" y="1"/>
                    </a:cubicBezTo>
                    <a:cubicBezTo>
                      <a:pt x="32" y="0"/>
                      <a:pt x="24" y="5"/>
                      <a:pt x="23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6" y="11"/>
                      <a:pt x="11" y="13"/>
                      <a:pt x="7" y="16"/>
                    </a:cubicBezTo>
                    <a:cubicBezTo>
                      <a:pt x="3" y="19"/>
                      <a:pt x="1" y="23"/>
                      <a:pt x="0" y="28"/>
                    </a:cubicBezTo>
                    <a:cubicBezTo>
                      <a:pt x="0" y="36"/>
                      <a:pt x="7" y="42"/>
                      <a:pt x="15" y="44"/>
                    </a:cubicBezTo>
                    <a:cubicBezTo>
                      <a:pt x="16" y="45"/>
                      <a:pt x="17" y="45"/>
                      <a:pt x="19" y="45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8" y="46"/>
                      <a:pt x="59" y="46"/>
                      <a:pt x="59" y="46"/>
                    </a:cubicBezTo>
                    <a:cubicBezTo>
                      <a:pt x="67" y="45"/>
                      <a:pt x="73" y="40"/>
                      <a:pt x="73" y="33"/>
                    </a:cubicBezTo>
                    <a:cubicBezTo>
                      <a:pt x="74" y="26"/>
                      <a:pt x="66" y="20"/>
                      <a:pt x="57" y="19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30" name="Freeform 704"/>
              <p:cNvSpPr>
                <a:spLocks noChangeArrowheads="1"/>
              </p:cNvSpPr>
              <p:nvPr/>
            </p:nvSpPr>
            <p:spPr bwMode="auto">
              <a:xfrm>
                <a:off x="3429001" y="1962150"/>
                <a:ext cx="212725" cy="133350"/>
              </a:xfrm>
              <a:custGeom>
                <a:avLst/>
                <a:gdLst>
                  <a:gd name="T0" fmla="*/ 25 w 32"/>
                  <a:gd name="T1" fmla="*/ 8 h 20"/>
                  <a:gd name="T2" fmla="*/ 25 w 32"/>
                  <a:gd name="T3" fmla="*/ 7 h 20"/>
                  <a:gd name="T4" fmla="*/ 18 w 32"/>
                  <a:gd name="T5" fmla="*/ 0 h 20"/>
                  <a:gd name="T6" fmla="*/ 10 w 32"/>
                  <a:gd name="T7" fmla="*/ 5 h 20"/>
                  <a:gd name="T8" fmla="*/ 10 w 32"/>
                  <a:gd name="T9" fmla="*/ 5 h 20"/>
                  <a:gd name="T10" fmla="*/ 3 w 32"/>
                  <a:gd name="T11" fmla="*/ 7 h 20"/>
                  <a:gd name="T12" fmla="*/ 0 w 32"/>
                  <a:gd name="T13" fmla="*/ 12 h 20"/>
                  <a:gd name="T14" fmla="*/ 7 w 32"/>
                  <a:gd name="T15" fmla="*/ 19 h 20"/>
                  <a:gd name="T16" fmla="*/ 8 w 32"/>
                  <a:gd name="T17" fmla="*/ 20 h 20"/>
                  <a:gd name="T18" fmla="*/ 15 w 32"/>
                  <a:gd name="T19" fmla="*/ 20 h 20"/>
                  <a:gd name="T20" fmla="*/ 25 w 32"/>
                  <a:gd name="T21" fmla="*/ 20 h 20"/>
                  <a:gd name="T22" fmla="*/ 26 w 32"/>
                  <a:gd name="T23" fmla="*/ 20 h 20"/>
                  <a:gd name="T24" fmla="*/ 32 w 32"/>
                  <a:gd name="T25" fmla="*/ 14 h 20"/>
                  <a:gd name="T26" fmla="*/ 25 w 32"/>
                  <a:gd name="T2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5" y="8"/>
                    </a:moveTo>
                    <a:cubicBezTo>
                      <a:pt x="25" y="8"/>
                      <a:pt x="25" y="7"/>
                      <a:pt x="25" y="7"/>
                    </a:cubicBezTo>
                    <a:cubicBezTo>
                      <a:pt x="25" y="3"/>
                      <a:pt x="22" y="0"/>
                      <a:pt x="18" y="0"/>
                    </a:cubicBezTo>
                    <a:cubicBezTo>
                      <a:pt x="14" y="0"/>
                      <a:pt x="11" y="2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5" y="6"/>
                      <a:pt x="3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16"/>
                      <a:pt x="3" y="18"/>
                      <a:pt x="7" y="19"/>
                    </a:cubicBezTo>
                    <a:cubicBezTo>
                      <a:pt x="7" y="20"/>
                      <a:pt x="8" y="20"/>
                      <a:pt x="8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20"/>
                      <a:pt x="32" y="17"/>
                      <a:pt x="32" y="14"/>
                    </a:cubicBezTo>
                    <a:cubicBezTo>
                      <a:pt x="32" y="11"/>
                      <a:pt x="29" y="9"/>
                      <a:pt x="25" y="8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31" name="Freeform 705"/>
              <p:cNvSpPr>
                <a:spLocks noChangeArrowheads="1"/>
              </p:cNvSpPr>
              <p:nvPr/>
            </p:nvSpPr>
            <p:spPr bwMode="auto">
              <a:xfrm>
                <a:off x="3937001" y="2008188"/>
                <a:ext cx="268288" cy="166688"/>
              </a:xfrm>
              <a:custGeom>
                <a:avLst/>
                <a:gdLst>
                  <a:gd name="T0" fmla="*/ 31 w 40"/>
                  <a:gd name="T1" fmla="*/ 10 h 25"/>
                  <a:gd name="T2" fmla="*/ 32 w 40"/>
                  <a:gd name="T3" fmla="*/ 8 h 25"/>
                  <a:gd name="T4" fmla="*/ 22 w 40"/>
                  <a:gd name="T5" fmla="*/ 0 h 25"/>
                  <a:gd name="T6" fmla="*/ 12 w 40"/>
                  <a:gd name="T7" fmla="*/ 6 h 25"/>
                  <a:gd name="T8" fmla="*/ 12 w 40"/>
                  <a:gd name="T9" fmla="*/ 6 h 25"/>
                  <a:gd name="T10" fmla="*/ 4 w 40"/>
                  <a:gd name="T11" fmla="*/ 8 h 25"/>
                  <a:gd name="T12" fmla="*/ 0 w 40"/>
                  <a:gd name="T13" fmla="*/ 15 h 25"/>
                  <a:gd name="T14" fmla="*/ 8 w 40"/>
                  <a:gd name="T15" fmla="*/ 24 h 25"/>
                  <a:gd name="T16" fmla="*/ 10 w 40"/>
                  <a:gd name="T17" fmla="*/ 24 h 25"/>
                  <a:gd name="T18" fmla="*/ 19 w 40"/>
                  <a:gd name="T19" fmla="*/ 24 h 25"/>
                  <a:gd name="T20" fmla="*/ 31 w 40"/>
                  <a:gd name="T21" fmla="*/ 25 h 25"/>
                  <a:gd name="T22" fmla="*/ 32 w 40"/>
                  <a:gd name="T23" fmla="*/ 25 h 25"/>
                  <a:gd name="T24" fmla="*/ 40 w 40"/>
                  <a:gd name="T25" fmla="*/ 18 h 25"/>
                  <a:gd name="T26" fmla="*/ 31 w 40"/>
                  <a:gd name="T27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25">
                    <a:moveTo>
                      <a:pt x="31" y="10"/>
                    </a:moveTo>
                    <a:cubicBezTo>
                      <a:pt x="31" y="9"/>
                      <a:pt x="32" y="9"/>
                      <a:pt x="32" y="8"/>
                    </a:cubicBezTo>
                    <a:cubicBezTo>
                      <a:pt x="32" y="4"/>
                      <a:pt x="27" y="0"/>
                      <a:pt x="22" y="0"/>
                    </a:cubicBezTo>
                    <a:cubicBezTo>
                      <a:pt x="17" y="0"/>
                      <a:pt x="13" y="2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9" y="6"/>
                      <a:pt x="6" y="7"/>
                      <a:pt x="4" y="8"/>
                    </a:cubicBezTo>
                    <a:cubicBezTo>
                      <a:pt x="2" y="10"/>
                      <a:pt x="0" y="12"/>
                      <a:pt x="0" y="15"/>
                    </a:cubicBezTo>
                    <a:cubicBezTo>
                      <a:pt x="0" y="19"/>
                      <a:pt x="4" y="22"/>
                      <a:pt x="8" y="24"/>
                    </a:cubicBezTo>
                    <a:cubicBezTo>
                      <a:pt x="9" y="24"/>
                      <a:pt x="10" y="24"/>
                      <a:pt x="10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7" y="24"/>
                      <a:pt x="40" y="21"/>
                      <a:pt x="40" y="18"/>
                    </a:cubicBezTo>
                    <a:cubicBezTo>
                      <a:pt x="40" y="14"/>
                      <a:pt x="36" y="10"/>
                      <a:pt x="31" y="10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51" name="组合 817"/>
            <p:cNvGrpSpPr>
              <a:grpSpLocks/>
            </p:cNvGrpSpPr>
            <p:nvPr/>
          </p:nvGrpSpPr>
          <p:grpSpPr bwMode="auto">
            <a:xfrm>
              <a:off x="7699376" y="4094163"/>
              <a:ext cx="1050925" cy="547687"/>
              <a:chOff x="7699376" y="4094163"/>
              <a:chExt cx="1050925" cy="547687"/>
            </a:xfrm>
          </p:grpSpPr>
          <p:sp>
            <p:nvSpPr>
              <p:cNvPr id="920" name="Freeform 706"/>
              <p:cNvSpPr>
                <a:spLocks noChangeArrowheads="1"/>
              </p:cNvSpPr>
              <p:nvPr/>
            </p:nvSpPr>
            <p:spPr bwMode="auto">
              <a:xfrm>
                <a:off x="7832726" y="4235450"/>
                <a:ext cx="657225" cy="406400"/>
              </a:xfrm>
              <a:custGeom>
                <a:avLst/>
                <a:gdLst>
                  <a:gd name="T0" fmla="*/ 53 w 98"/>
                  <a:gd name="T1" fmla="*/ 0 h 61"/>
                  <a:gd name="T2" fmla="*/ 30 w 98"/>
                  <a:gd name="T3" fmla="*/ 15 h 61"/>
                  <a:gd name="T4" fmla="*/ 29 w 98"/>
                  <a:gd name="T5" fmla="*/ 15 h 61"/>
                  <a:gd name="T6" fmla="*/ 29 w 98"/>
                  <a:gd name="T7" fmla="*/ 15 h 61"/>
                  <a:gd name="T8" fmla="*/ 9 w 98"/>
                  <a:gd name="T9" fmla="*/ 21 h 61"/>
                  <a:gd name="T10" fmla="*/ 0 w 98"/>
                  <a:gd name="T11" fmla="*/ 37 h 61"/>
                  <a:gd name="T12" fmla="*/ 20 w 98"/>
                  <a:gd name="T13" fmla="*/ 59 h 61"/>
                  <a:gd name="T14" fmla="*/ 24 w 98"/>
                  <a:gd name="T15" fmla="*/ 60 h 61"/>
                  <a:gd name="T16" fmla="*/ 47 w 98"/>
                  <a:gd name="T17" fmla="*/ 60 h 61"/>
                  <a:gd name="T18" fmla="*/ 76 w 98"/>
                  <a:gd name="T19" fmla="*/ 61 h 61"/>
                  <a:gd name="T20" fmla="*/ 77 w 98"/>
                  <a:gd name="T21" fmla="*/ 61 h 61"/>
                  <a:gd name="T22" fmla="*/ 79 w 98"/>
                  <a:gd name="T23" fmla="*/ 61 h 61"/>
                  <a:gd name="T24" fmla="*/ 98 w 98"/>
                  <a:gd name="T25" fmla="*/ 43 h 61"/>
                  <a:gd name="T26" fmla="*/ 76 w 98"/>
                  <a:gd name="T27" fmla="*/ 25 h 61"/>
                  <a:gd name="T28" fmla="*/ 77 w 98"/>
                  <a:gd name="T29" fmla="*/ 20 h 61"/>
                  <a:gd name="T30" fmla="*/ 54 w 98"/>
                  <a:gd name="T31" fmla="*/ 0 h 61"/>
                  <a:gd name="T32" fmla="*/ 53 w 98"/>
                  <a:gd name="T3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61">
                    <a:moveTo>
                      <a:pt x="53" y="0"/>
                    </a:moveTo>
                    <a:cubicBezTo>
                      <a:pt x="42" y="0"/>
                      <a:pt x="32" y="6"/>
                      <a:pt x="30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1" y="15"/>
                      <a:pt x="14" y="17"/>
                      <a:pt x="9" y="21"/>
                    </a:cubicBezTo>
                    <a:cubicBezTo>
                      <a:pt x="4" y="25"/>
                      <a:pt x="0" y="30"/>
                      <a:pt x="0" y="37"/>
                    </a:cubicBezTo>
                    <a:cubicBezTo>
                      <a:pt x="0" y="47"/>
                      <a:pt x="8" y="56"/>
                      <a:pt x="20" y="59"/>
                    </a:cubicBezTo>
                    <a:cubicBezTo>
                      <a:pt x="21" y="59"/>
                      <a:pt x="23" y="60"/>
                      <a:pt x="24" y="60"/>
                    </a:cubicBezTo>
                    <a:cubicBezTo>
                      <a:pt x="47" y="60"/>
                      <a:pt x="47" y="60"/>
                      <a:pt x="47" y="60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6" y="61"/>
                      <a:pt x="77" y="61"/>
                      <a:pt x="77" y="61"/>
                    </a:cubicBezTo>
                    <a:cubicBezTo>
                      <a:pt x="77" y="61"/>
                      <a:pt x="78" y="61"/>
                      <a:pt x="79" y="61"/>
                    </a:cubicBezTo>
                    <a:cubicBezTo>
                      <a:pt x="89" y="59"/>
                      <a:pt x="98" y="52"/>
                      <a:pt x="98" y="43"/>
                    </a:cubicBezTo>
                    <a:cubicBezTo>
                      <a:pt x="98" y="34"/>
                      <a:pt x="88" y="25"/>
                      <a:pt x="76" y="25"/>
                    </a:cubicBezTo>
                    <a:cubicBezTo>
                      <a:pt x="77" y="23"/>
                      <a:pt x="77" y="21"/>
                      <a:pt x="77" y="20"/>
                    </a:cubicBezTo>
                    <a:cubicBezTo>
                      <a:pt x="78" y="9"/>
                      <a:pt x="67" y="0"/>
                      <a:pt x="54" y="0"/>
                    </a:cubicBezTo>
                    <a:cubicBezTo>
                      <a:pt x="54" y="0"/>
                      <a:pt x="53" y="0"/>
                      <a:pt x="53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1" name="Freeform 707"/>
              <p:cNvSpPr>
                <a:spLocks noChangeArrowheads="1"/>
              </p:cNvSpPr>
              <p:nvPr/>
            </p:nvSpPr>
            <p:spPr bwMode="auto">
              <a:xfrm>
                <a:off x="7699376" y="4108450"/>
                <a:ext cx="280988" cy="173038"/>
              </a:xfrm>
              <a:custGeom>
                <a:avLst/>
                <a:gdLst>
                  <a:gd name="T0" fmla="*/ 23 w 42"/>
                  <a:gd name="T1" fmla="*/ 0 h 26"/>
                  <a:gd name="T2" fmla="*/ 13 w 42"/>
                  <a:gd name="T3" fmla="*/ 6 h 26"/>
                  <a:gd name="T4" fmla="*/ 12 w 42"/>
                  <a:gd name="T5" fmla="*/ 6 h 26"/>
                  <a:gd name="T6" fmla="*/ 12 w 42"/>
                  <a:gd name="T7" fmla="*/ 6 h 26"/>
                  <a:gd name="T8" fmla="*/ 4 w 42"/>
                  <a:gd name="T9" fmla="*/ 9 h 26"/>
                  <a:gd name="T10" fmla="*/ 0 w 42"/>
                  <a:gd name="T11" fmla="*/ 16 h 26"/>
                  <a:gd name="T12" fmla="*/ 8 w 42"/>
                  <a:gd name="T13" fmla="*/ 25 h 26"/>
                  <a:gd name="T14" fmla="*/ 10 w 42"/>
                  <a:gd name="T15" fmla="*/ 26 h 26"/>
                  <a:gd name="T16" fmla="*/ 20 w 42"/>
                  <a:gd name="T17" fmla="*/ 26 h 26"/>
                  <a:gd name="T18" fmla="*/ 33 w 42"/>
                  <a:gd name="T19" fmla="*/ 26 h 26"/>
                  <a:gd name="T20" fmla="*/ 34 w 42"/>
                  <a:gd name="T21" fmla="*/ 26 h 26"/>
                  <a:gd name="T22" fmla="*/ 42 w 42"/>
                  <a:gd name="T23" fmla="*/ 19 h 26"/>
                  <a:gd name="T24" fmla="*/ 33 w 42"/>
                  <a:gd name="T25" fmla="*/ 11 h 26"/>
                  <a:gd name="T26" fmla="*/ 33 w 42"/>
                  <a:gd name="T27" fmla="*/ 8 h 26"/>
                  <a:gd name="T28" fmla="*/ 23 w 42"/>
                  <a:gd name="T29" fmla="*/ 0 h 26"/>
                  <a:gd name="T30" fmla="*/ 23 w 42"/>
                  <a:gd name="T3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26">
                    <a:moveTo>
                      <a:pt x="23" y="0"/>
                    </a:moveTo>
                    <a:cubicBezTo>
                      <a:pt x="18" y="0"/>
                      <a:pt x="14" y="2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9" y="6"/>
                      <a:pt x="6" y="7"/>
                      <a:pt x="4" y="9"/>
                    </a:cubicBezTo>
                    <a:cubicBezTo>
                      <a:pt x="1" y="11"/>
                      <a:pt x="0" y="13"/>
                      <a:pt x="0" y="16"/>
                    </a:cubicBezTo>
                    <a:cubicBezTo>
                      <a:pt x="0" y="20"/>
                      <a:pt x="3" y="24"/>
                      <a:pt x="8" y="25"/>
                    </a:cubicBezTo>
                    <a:cubicBezTo>
                      <a:pt x="9" y="26"/>
                      <a:pt x="10" y="26"/>
                      <a:pt x="1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9" y="26"/>
                      <a:pt x="42" y="23"/>
                      <a:pt x="42" y="19"/>
                    </a:cubicBezTo>
                    <a:cubicBezTo>
                      <a:pt x="42" y="14"/>
                      <a:pt x="38" y="11"/>
                      <a:pt x="33" y="11"/>
                    </a:cubicBezTo>
                    <a:cubicBezTo>
                      <a:pt x="33" y="10"/>
                      <a:pt x="33" y="9"/>
                      <a:pt x="33" y="8"/>
                    </a:cubicBezTo>
                    <a:cubicBezTo>
                      <a:pt x="33" y="4"/>
                      <a:pt x="29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2" name="Freeform 708"/>
              <p:cNvSpPr>
                <a:spLocks noChangeArrowheads="1"/>
              </p:cNvSpPr>
              <p:nvPr/>
            </p:nvSpPr>
            <p:spPr bwMode="auto">
              <a:xfrm>
                <a:off x="8382001" y="4168775"/>
                <a:ext cx="355600" cy="219075"/>
              </a:xfrm>
              <a:custGeom>
                <a:avLst/>
                <a:gdLst>
                  <a:gd name="T0" fmla="*/ 28 w 53"/>
                  <a:gd name="T1" fmla="*/ 0 h 33"/>
                  <a:gd name="T2" fmla="*/ 16 w 53"/>
                  <a:gd name="T3" fmla="*/ 8 h 33"/>
                  <a:gd name="T4" fmla="*/ 16 w 53"/>
                  <a:gd name="T5" fmla="*/ 8 h 33"/>
                  <a:gd name="T6" fmla="*/ 15 w 53"/>
                  <a:gd name="T7" fmla="*/ 8 h 33"/>
                  <a:gd name="T8" fmla="*/ 5 w 53"/>
                  <a:gd name="T9" fmla="*/ 11 h 33"/>
                  <a:gd name="T10" fmla="*/ 0 w 53"/>
                  <a:gd name="T11" fmla="*/ 20 h 33"/>
                  <a:gd name="T12" fmla="*/ 10 w 53"/>
                  <a:gd name="T13" fmla="*/ 32 h 33"/>
                  <a:gd name="T14" fmla="*/ 13 w 53"/>
                  <a:gd name="T15" fmla="*/ 32 h 33"/>
                  <a:gd name="T16" fmla="*/ 25 w 53"/>
                  <a:gd name="T17" fmla="*/ 32 h 33"/>
                  <a:gd name="T18" fmla="*/ 41 w 53"/>
                  <a:gd name="T19" fmla="*/ 33 h 33"/>
                  <a:gd name="T20" fmla="*/ 41 w 53"/>
                  <a:gd name="T21" fmla="*/ 33 h 33"/>
                  <a:gd name="T22" fmla="*/ 42 w 53"/>
                  <a:gd name="T23" fmla="*/ 33 h 33"/>
                  <a:gd name="T24" fmla="*/ 53 w 53"/>
                  <a:gd name="T25" fmla="*/ 23 h 33"/>
                  <a:gd name="T26" fmla="*/ 41 w 53"/>
                  <a:gd name="T27" fmla="*/ 13 h 33"/>
                  <a:gd name="T28" fmla="*/ 42 w 53"/>
                  <a:gd name="T29" fmla="*/ 10 h 33"/>
                  <a:gd name="T30" fmla="*/ 29 w 53"/>
                  <a:gd name="T31" fmla="*/ 0 h 33"/>
                  <a:gd name="T32" fmla="*/ 28 w 53"/>
                  <a:gd name="T3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3">
                    <a:moveTo>
                      <a:pt x="28" y="0"/>
                    </a:moveTo>
                    <a:cubicBezTo>
                      <a:pt x="22" y="0"/>
                      <a:pt x="17" y="3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7" y="9"/>
                      <a:pt x="5" y="11"/>
                    </a:cubicBezTo>
                    <a:cubicBezTo>
                      <a:pt x="2" y="13"/>
                      <a:pt x="0" y="16"/>
                      <a:pt x="0" y="20"/>
                    </a:cubicBezTo>
                    <a:cubicBezTo>
                      <a:pt x="0" y="25"/>
                      <a:pt x="4" y="30"/>
                      <a:pt x="10" y="32"/>
                    </a:cubicBezTo>
                    <a:cubicBezTo>
                      <a:pt x="11" y="32"/>
                      <a:pt x="12" y="32"/>
                      <a:pt x="13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8" y="32"/>
                      <a:pt x="53" y="28"/>
                      <a:pt x="53" y="23"/>
                    </a:cubicBezTo>
                    <a:cubicBezTo>
                      <a:pt x="53" y="18"/>
                      <a:pt x="48" y="13"/>
                      <a:pt x="41" y="13"/>
                    </a:cubicBezTo>
                    <a:cubicBezTo>
                      <a:pt x="41" y="12"/>
                      <a:pt x="42" y="11"/>
                      <a:pt x="42" y="10"/>
                    </a:cubicBezTo>
                    <a:cubicBezTo>
                      <a:pt x="42" y="5"/>
                      <a:pt x="36" y="0"/>
                      <a:pt x="29" y="0"/>
                    </a:cubicBezTo>
                    <a:cubicBezTo>
                      <a:pt x="29" y="0"/>
                      <a:pt x="29" y="0"/>
                      <a:pt x="28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3" name="Freeform 709"/>
              <p:cNvSpPr>
                <a:spLocks noChangeArrowheads="1"/>
              </p:cNvSpPr>
              <p:nvPr/>
            </p:nvSpPr>
            <p:spPr bwMode="auto">
              <a:xfrm>
                <a:off x="7847013" y="4221163"/>
                <a:ext cx="655638" cy="406400"/>
              </a:xfrm>
              <a:custGeom>
                <a:avLst/>
                <a:gdLst>
                  <a:gd name="T0" fmla="*/ 76 w 98"/>
                  <a:gd name="T1" fmla="*/ 25 h 61"/>
                  <a:gd name="T2" fmla="*/ 77 w 98"/>
                  <a:gd name="T3" fmla="*/ 20 h 61"/>
                  <a:gd name="T4" fmla="*/ 54 w 98"/>
                  <a:gd name="T5" fmla="*/ 0 h 61"/>
                  <a:gd name="T6" fmla="*/ 30 w 98"/>
                  <a:gd name="T7" fmla="*/ 15 h 61"/>
                  <a:gd name="T8" fmla="*/ 29 w 98"/>
                  <a:gd name="T9" fmla="*/ 15 h 61"/>
                  <a:gd name="T10" fmla="*/ 9 w 98"/>
                  <a:gd name="T11" fmla="*/ 21 h 61"/>
                  <a:gd name="T12" fmla="*/ 0 w 98"/>
                  <a:gd name="T13" fmla="*/ 37 h 61"/>
                  <a:gd name="T14" fmla="*/ 20 w 98"/>
                  <a:gd name="T15" fmla="*/ 59 h 61"/>
                  <a:gd name="T16" fmla="*/ 24 w 98"/>
                  <a:gd name="T17" fmla="*/ 60 h 61"/>
                  <a:gd name="T18" fmla="*/ 47 w 98"/>
                  <a:gd name="T19" fmla="*/ 61 h 61"/>
                  <a:gd name="T20" fmla="*/ 76 w 98"/>
                  <a:gd name="T21" fmla="*/ 61 h 61"/>
                  <a:gd name="T22" fmla="*/ 79 w 98"/>
                  <a:gd name="T23" fmla="*/ 61 h 61"/>
                  <a:gd name="T24" fmla="*/ 98 w 98"/>
                  <a:gd name="T25" fmla="*/ 44 h 61"/>
                  <a:gd name="T26" fmla="*/ 76 w 98"/>
                  <a:gd name="T27" fmla="*/ 2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61">
                    <a:moveTo>
                      <a:pt x="76" y="25"/>
                    </a:moveTo>
                    <a:cubicBezTo>
                      <a:pt x="77" y="24"/>
                      <a:pt x="77" y="22"/>
                      <a:pt x="77" y="20"/>
                    </a:cubicBezTo>
                    <a:cubicBezTo>
                      <a:pt x="77" y="10"/>
                      <a:pt x="67" y="1"/>
                      <a:pt x="54" y="0"/>
                    </a:cubicBezTo>
                    <a:cubicBezTo>
                      <a:pt x="42" y="0"/>
                      <a:pt x="32" y="7"/>
                      <a:pt x="30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1" y="15"/>
                      <a:pt x="14" y="17"/>
                      <a:pt x="9" y="21"/>
                    </a:cubicBezTo>
                    <a:cubicBezTo>
                      <a:pt x="3" y="25"/>
                      <a:pt x="0" y="31"/>
                      <a:pt x="0" y="37"/>
                    </a:cubicBezTo>
                    <a:cubicBezTo>
                      <a:pt x="0" y="47"/>
                      <a:pt x="8" y="56"/>
                      <a:pt x="20" y="59"/>
                    </a:cubicBezTo>
                    <a:cubicBezTo>
                      <a:pt x="21" y="60"/>
                      <a:pt x="23" y="60"/>
                      <a:pt x="24" y="6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7" y="61"/>
                      <a:pt x="78" y="61"/>
                      <a:pt x="79" y="61"/>
                    </a:cubicBezTo>
                    <a:cubicBezTo>
                      <a:pt x="89" y="60"/>
                      <a:pt x="97" y="53"/>
                      <a:pt x="98" y="44"/>
                    </a:cubicBezTo>
                    <a:cubicBezTo>
                      <a:pt x="98" y="34"/>
                      <a:pt x="88" y="26"/>
                      <a:pt x="76" y="25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4" name="Freeform 710"/>
              <p:cNvSpPr>
                <a:spLocks noChangeArrowheads="1"/>
              </p:cNvSpPr>
              <p:nvPr/>
            </p:nvSpPr>
            <p:spPr bwMode="auto">
              <a:xfrm>
                <a:off x="7705726" y="4094163"/>
                <a:ext cx="288925" cy="180975"/>
              </a:xfrm>
              <a:custGeom>
                <a:avLst/>
                <a:gdLst>
                  <a:gd name="T0" fmla="*/ 34 w 43"/>
                  <a:gd name="T1" fmla="*/ 11 h 27"/>
                  <a:gd name="T2" fmla="*/ 34 w 43"/>
                  <a:gd name="T3" fmla="*/ 9 h 27"/>
                  <a:gd name="T4" fmla="*/ 24 w 43"/>
                  <a:gd name="T5" fmla="*/ 0 h 27"/>
                  <a:gd name="T6" fmla="*/ 13 w 43"/>
                  <a:gd name="T7" fmla="*/ 7 h 27"/>
                  <a:gd name="T8" fmla="*/ 13 w 43"/>
                  <a:gd name="T9" fmla="*/ 7 h 27"/>
                  <a:gd name="T10" fmla="*/ 4 w 43"/>
                  <a:gd name="T11" fmla="*/ 9 h 27"/>
                  <a:gd name="T12" fmla="*/ 0 w 43"/>
                  <a:gd name="T13" fmla="*/ 16 h 27"/>
                  <a:gd name="T14" fmla="*/ 9 w 43"/>
                  <a:gd name="T15" fmla="*/ 26 h 27"/>
                  <a:gd name="T16" fmla="*/ 11 w 43"/>
                  <a:gd name="T17" fmla="*/ 26 h 27"/>
                  <a:gd name="T18" fmla="*/ 21 w 43"/>
                  <a:gd name="T19" fmla="*/ 27 h 27"/>
                  <a:gd name="T20" fmla="*/ 34 w 43"/>
                  <a:gd name="T21" fmla="*/ 27 h 27"/>
                  <a:gd name="T22" fmla="*/ 35 w 43"/>
                  <a:gd name="T23" fmla="*/ 27 h 27"/>
                  <a:gd name="T24" fmla="*/ 43 w 43"/>
                  <a:gd name="T25" fmla="*/ 19 h 27"/>
                  <a:gd name="T26" fmla="*/ 34 w 43"/>
                  <a:gd name="T27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27">
                    <a:moveTo>
                      <a:pt x="34" y="11"/>
                    </a:moveTo>
                    <a:cubicBezTo>
                      <a:pt x="34" y="10"/>
                      <a:pt x="34" y="10"/>
                      <a:pt x="34" y="9"/>
                    </a:cubicBezTo>
                    <a:cubicBezTo>
                      <a:pt x="34" y="4"/>
                      <a:pt x="30" y="0"/>
                      <a:pt x="24" y="0"/>
                    </a:cubicBezTo>
                    <a:cubicBezTo>
                      <a:pt x="19" y="0"/>
                      <a:pt x="14" y="3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7" y="8"/>
                      <a:pt x="4" y="9"/>
                    </a:cubicBezTo>
                    <a:cubicBezTo>
                      <a:pt x="2" y="11"/>
                      <a:pt x="0" y="14"/>
                      <a:pt x="0" y="16"/>
                    </a:cubicBezTo>
                    <a:cubicBezTo>
                      <a:pt x="0" y="21"/>
                      <a:pt x="4" y="25"/>
                      <a:pt x="9" y="26"/>
                    </a:cubicBezTo>
                    <a:cubicBezTo>
                      <a:pt x="10" y="26"/>
                      <a:pt x="10" y="26"/>
                      <a:pt x="11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9" y="26"/>
                      <a:pt x="43" y="23"/>
                      <a:pt x="43" y="19"/>
                    </a:cubicBezTo>
                    <a:cubicBezTo>
                      <a:pt x="43" y="15"/>
                      <a:pt x="39" y="11"/>
                      <a:pt x="34" y="1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25" name="Freeform 711"/>
              <p:cNvSpPr>
                <a:spLocks noChangeArrowheads="1"/>
              </p:cNvSpPr>
              <p:nvPr/>
            </p:nvSpPr>
            <p:spPr bwMode="auto">
              <a:xfrm>
                <a:off x="8388351" y="4154488"/>
                <a:ext cx="361950" cy="220663"/>
              </a:xfrm>
              <a:custGeom>
                <a:avLst/>
                <a:gdLst>
                  <a:gd name="T0" fmla="*/ 42 w 54"/>
                  <a:gd name="T1" fmla="*/ 14 h 33"/>
                  <a:gd name="T2" fmla="*/ 42 w 54"/>
                  <a:gd name="T3" fmla="*/ 11 h 33"/>
                  <a:gd name="T4" fmla="*/ 30 w 54"/>
                  <a:gd name="T5" fmla="*/ 0 h 33"/>
                  <a:gd name="T6" fmla="*/ 17 w 54"/>
                  <a:gd name="T7" fmla="*/ 8 h 33"/>
                  <a:gd name="T8" fmla="*/ 16 w 54"/>
                  <a:gd name="T9" fmla="*/ 8 h 33"/>
                  <a:gd name="T10" fmla="*/ 5 w 54"/>
                  <a:gd name="T11" fmla="*/ 11 h 33"/>
                  <a:gd name="T12" fmla="*/ 0 w 54"/>
                  <a:gd name="T13" fmla="*/ 20 h 33"/>
                  <a:gd name="T14" fmla="*/ 11 w 54"/>
                  <a:gd name="T15" fmla="*/ 32 h 33"/>
                  <a:gd name="T16" fmla="*/ 14 w 54"/>
                  <a:gd name="T17" fmla="*/ 33 h 33"/>
                  <a:gd name="T18" fmla="*/ 26 w 54"/>
                  <a:gd name="T19" fmla="*/ 33 h 33"/>
                  <a:gd name="T20" fmla="*/ 42 w 54"/>
                  <a:gd name="T21" fmla="*/ 33 h 33"/>
                  <a:gd name="T22" fmla="*/ 43 w 54"/>
                  <a:gd name="T23" fmla="*/ 33 h 33"/>
                  <a:gd name="T24" fmla="*/ 54 w 54"/>
                  <a:gd name="T25" fmla="*/ 24 h 33"/>
                  <a:gd name="T26" fmla="*/ 42 w 54"/>
                  <a:gd name="T27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33">
                    <a:moveTo>
                      <a:pt x="42" y="14"/>
                    </a:moveTo>
                    <a:cubicBezTo>
                      <a:pt x="42" y="13"/>
                      <a:pt x="42" y="12"/>
                      <a:pt x="42" y="11"/>
                    </a:cubicBezTo>
                    <a:cubicBezTo>
                      <a:pt x="43" y="5"/>
                      <a:pt x="37" y="0"/>
                      <a:pt x="30" y="0"/>
                    </a:cubicBezTo>
                    <a:cubicBezTo>
                      <a:pt x="23" y="0"/>
                      <a:pt x="18" y="3"/>
                      <a:pt x="17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8"/>
                      <a:pt x="8" y="9"/>
                      <a:pt x="5" y="11"/>
                    </a:cubicBezTo>
                    <a:cubicBezTo>
                      <a:pt x="2" y="14"/>
                      <a:pt x="1" y="17"/>
                      <a:pt x="0" y="20"/>
                    </a:cubicBezTo>
                    <a:cubicBezTo>
                      <a:pt x="0" y="26"/>
                      <a:pt x="5" y="30"/>
                      <a:pt x="11" y="32"/>
                    </a:cubicBezTo>
                    <a:cubicBezTo>
                      <a:pt x="12" y="32"/>
                      <a:pt x="13" y="33"/>
                      <a:pt x="14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3" y="33"/>
                      <a:pt x="43" y="33"/>
                    </a:cubicBezTo>
                    <a:cubicBezTo>
                      <a:pt x="49" y="33"/>
                      <a:pt x="53" y="29"/>
                      <a:pt x="54" y="24"/>
                    </a:cubicBezTo>
                    <a:cubicBezTo>
                      <a:pt x="54" y="18"/>
                      <a:pt x="48" y="14"/>
                      <a:pt x="42" y="14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52" name="组合 818"/>
            <p:cNvGrpSpPr>
              <a:grpSpLocks/>
            </p:cNvGrpSpPr>
            <p:nvPr/>
          </p:nvGrpSpPr>
          <p:grpSpPr bwMode="auto">
            <a:xfrm>
              <a:off x="7405688" y="1162050"/>
              <a:ext cx="809625" cy="1046163"/>
              <a:chOff x="7405688" y="1162050"/>
              <a:chExt cx="809625" cy="1046163"/>
            </a:xfrm>
          </p:grpSpPr>
          <p:sp>
            <p:nvSpPr>
              <p:cNvPr id="893" name="Freeform 712"/>
              <p:cNvSpPr>
                <a:spLocks noChangeArrowheads="1"/>
              </p:cNvSpPr>
              <p:nvPr/>
            </p:nvSpPr>
            <p:spPr bwMode="auto">
              <a:xfrm>
                <a:off x="7405688" y="1168400"/>
                <a:ext cx="809625" cy="1039813"/>
              </a:xfrm>
              <a:custGeom>
                <a:avLst/>
                <a:gdLst>
                  <a:gd name="T0" fmla="*/ 379 w 510"/>
                  <a:gd name="T1" fmla="*/ 0 h 655"/>
                  <a:gd name="T2" fmla="*/ 0 w 510"/>
                  <a:gd name="T3" fmla="*/ 0 h 655"/>
                  <a:gd name="T4" fmla="*/ 0 w 510"/>
                  <a:gd name="T5" fmla="*/ 487 h 655"/>
                  <a:gd name="T6" fmla="*/ 75 w 510"/>
                  <a:gd name="T7" fmla="*/ 487 h 655"/>
                  <a:gd name="T8" fmla="*/ 75 w 510"/>
                  <a:gd name="T9" fmla="*/ 554 h 655"/>
                  <a:gd name="T10" fmla="*/ 177 w 510"/>
                  <a:gd name="T11" fmla="*/ 655 h 655"/>
                  <a:gd name="T12" fmla="*/ 510 w 510"/>
                  <a:gd name="T13" fmla="*/ 655 h 655"/>
                  <a:gd name="T14" fmla="*/ 510 w 510"/>
                  <a:gd name="T15" fmla="*/ 105 h 655"/>
                  <a:gd name="T16" fmla="*/ 379 w 510"/>
                  <a:gd name="T17" fmla="*/ 105 h 655"/>
                  <a:gd name="T18" fmla="*/ 379 w 510"/>
                  <a:gd name="T1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0" h="655">
                    <a:moveTo>
                      <a:pt x="379" y="0"/>
                    </a:moveTo>
                    <a:lnTo>
                      <a:pt x="0" y="0"/>
                    </a:lnTo>
                    <a:lnTo>
                      <a:pt x="0" y="487"/>
                    </a:lnTo>
                    <a:lnTo>
                      <a:pt x="75" y="487"/>
                    </a:lnTo>
                    <a:lnTo>
                      <a:pt x="75" y="554"/>
                    </a:lnTo>
                    <a:lnTo>
                      <a:pt x="177" y="655"/>
                    </a:lnTo>
                    <a:lnTo>
                      <a:pt x="510" y="655"/>
                    </a:lnTo>
                    <a:lnTo>
                      <a:pt x="510" y="105"/>
                    </a:lnTo>
                    <a:lnTo>
                      <a:pt x="379" y="105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94" name="Freeform 713"/>
              <p:cNvSpPr>
                <a:spLocks noChangeArrowheads="1"/>
              </p:cNvSpPr>
              <p:nvPr/>
            </p:nvSpPr>
            <p:spPr bwMode="auto">
              <a:xfrm>
                <a:off x="7405688" y="1168400"/>
                <a:ext cx="809625" cy="1039813"/>
              </a:xfrm>
              <a:custGeom>
                <a:avLst/>
                <a:gdLst>
                  <a:gd name="T0" fmla="*/ 379 w 510"/>
                  <a:gd name="T1" fmla="*/ 0 h 655"/>
                  <a:gd name="T2" fmla="*/ 0 w 510"/>
                  <a:gd name="T3" fmla="*/ 0 h 655"/>
                  <a:gd name="T4" fmla="*/ 0 w 510"/>
                  <a:gd name="T5" fmla="*/ 487 h 655"/>
                  <a:gd name="T6" fmla="*/ 75 w 510"/>
                  <a:gd name="T7" fmla="*/ 487 h 655"/>
                  <a:gd name="T8" fmla="*/ 75 w 510"/>
                  <a:gd name="T9" fmla="*/ 554 h 655"/>
                  <a:gd name="T10" fmla="*/ 177 w 510"/>
                  <a:gd name="T11" fmla="*/ 655 h 655"/>
                  <a:gd name="T12" fmla="*/ 510 w 510"/>
                  <a:gd name="T13" fmla="*/ 655 h 655"/>
                  <a:gd name="T14" fmla="*/ 510 w 510"/>
                  <a:gd name="T15" fmla="*/ 105 h 655"/>
                  <a:gd name="T16" fmla="*/ 379 w 510"/>
                  <a:gd name="T17" fmla="*/ 105 h 655"/>
                  <a:gd name="T18" fmla="*/ 379 w 510"/>
                  <a:gd name="T1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0" h="655">
                    <a:moveTo>
                      <a:pt x="379" y="0"/>
                    </a:moveTo>
                    <a:lnTo>
                      <a:pt x="0" y="0"/>
                    </a:lnTo>
                    <a:lnTo>
                      <a:pt x="0" y="487"/>
                    </a:lnTo>
                    <a:lnTo>
                      <a:pt x="75" y="487"/>
                    </a:lnTo>
                    <a:lnTo>
                      <a:pt x="75" y="554"/>
                    </a:lnTo>
                    <a:lnTo>
                      <a:pt x="177" y="655"/>
                    </a:lnTo>
                    <a:lnTo>
                      <a:pt x="510" y="655"/>
                    </a:lnTo>
                    <a:lnTo>
                      <a:pt x="510" y="105"/>
                    </a:lnTo>
                    <a:lnTo>
                      <a:pt x="379" y="105"/>
                    </a:lnTo>
                    <a:lnTo>
                      <a:pt x="3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95" name="Rectangle 714"/>
              <p:cNvSpPr>
                <a:spLocks noChangeArrowheads="1"/>
              </p:cNvSpPr>
              <p:nvPr/>
            </p:nvSpPr>
            <p:spPr bwMode="auto">
              <a:xfrm>
                <a:off x="7412038" y="1162050"/>
                <a:ext cx="601663" cy="773113"/>
              </a:xfrm>
              <a:prstGeom prst="rect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6" name="Rectangle 715"/>
              <p:cNvSpPr>
                <a:spLocks noChangeArrowheads="1"/>
              </p:cNvSpPr>
              <p:nvPr/>
            </p:nvSpPr>
            <p:spPr bwMode="auto">
              <a:xfrm>
                <a:off x="7464426" y="1274763"/>
                <a:ext cx="214313" cy="212725"/>
              </a:xfrm>
              <a:prstGeom prst="rect">
                <a:avLst/>
              </a:prstGeom>
              <a:solidFill>
                <a:srgbClr val="F56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7" name="Rectangle 716"/>
              <p:cNvSpPr>
                <a:spLocks noChangeArrowheads="1"/>
              </p:cNvSpPr>
              <p:nvPr/>
            </p:nvSpPr>
            <p:spPr bwMode="auto">
              <a:xfrm>
                <a:off x="7464426" y="1508125"/>
                <a:ext cx="488950" cy="2698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8" name="Rectangle 717"/>
              <p:cNvSpPr>
                <a:spLocks noChangeArrowheads="1"/>
              </p:cNvSpPr>
              <p:nvPr/>
            </p:nvSpPr>
            <p:spPr bwMode="auto">
              <a:xfrm>
                <a:off x="7464426" y="1568450"/>
                <a:ext cx="488950" cy="19050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9" name="Rectangle 718"/>
              <p:cNvSpPr>
                <a:spLocks noChangeArrowheads="1"/>
              </p:cNvSpPr>
              <p:nvPr/>
            </p:nvSpPr>
            <p:spPr bwMode="auto">
              <a:xfrm>
                <a:off x="7464426" y="1620838"/>
                <a:ext cx="488950" cy="2063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0" name="Rectangle 719"/>
              <p:cNvSpPr>
                <a:spLocks noChangeArrowheads="1"/>
              </p:cNvSpPr>
              <p:nvPr/>
            </p:nvSpPr>
            <p:spPr bwMode="auto">
              <a:xfrm>
                <a:off x="7464426" y="1674813"/>
                <a:ext cx="488950" cy="2063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1" name="Rectangle 720"/>
              <p:cNvSpPr>
                <a:spLocks noChangeArrowheads="1"/>
              </p:cNvSpPr>
              <p:nvPr/>
            </p:nvSpPr>
            <p:spPr bwMode="auto">
              <a:xfrm>
                <a:off x="7464426" y="1728788"/>
                <a:ext cx="488950" cy="25400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2" name="Rectangle 721"/>
              <p:cNvSpPr>
                <a:spLocks noChangeArrowheads="1"/>
              </p:cNvSpPr>
              <p:nvPr/>
            </p:nvSpPr>
            <p:spPr bwMode="auto">
              <a:xfrm>
                <a:off x="7464426" y="1781175"/>
                <a:ext cx="488950" cy="2698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3" name="Rectangle 722"/>
              <p:cNvSpPr>
                <a:spLocks noChangeArrowheads="1"/>
              </p:cNvSpPr>
              <p:nvPr/>
            </p:nvSpPr>
            <p:spPr bwMode="auto">
              <a:xfrm>
                <a:off x="7464426" y="1835150"/>
                <a:ext cx="488950" cy="2698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4" name="Oval 723"/>
              <p:cNvSpPr>
                <a:spLocks noChangeArrowheads="1"/>
              </p:cNvSpPr>
              <p:nvPr/>
            </p:nvSpPr>
            <p:spPr bwMode="auto">
              <a:xfrm>
                <a:off x="7807326" y="1181100"/>
                <a:ext cx="33338" cy="33338"/>
              </a:xfrm>
              <a:prstGeom prst="ellipse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5" name="Oval 724"/>
              <p:cNvSpPr>
                <a:spLocks noChangeArrowheads="1"/>
              </p:cNvSpPr>
              <p:nvPr/>
            </p:nvSpPr>
            <p:spPr bwMode="auto">
              <a:xfrm>
                <a:off x="7874001" y="1181100"/>
                <a:ext cx="33338" cy="33338"/>
              </a:xfrm>
              <a:prstGeom prst="ellipse">
                <a:avLst/>
              </a:prstGeom>
              <a:solidFill>
                <a:srgbClr val="F2B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6" name="Oval 725"/>
              <p:cNvSpPr>
                <a:spLocks noChangeArrowheads="1"/>
              </p:cNvSpPr>
              <p:nvPr/>
            </p:nvSpPr>
            <p:spPr bwMode="auto">
              <a:xfrm>
                <a:off x="7940676" y="1181100"/>
                <a:ext cx="39688" cy="33338"/>
              </a:xfrm>
              <a:prstGeom prst="ellipse">
                <a:avLst/>
              </a:prstGeom>
              <a:solidFill>
                <a:srgbClr val="0365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7" name="Freeform 726"/>
              <p:cNvSpPr>
                <a:spLocks noChangeArrowheads="1"/>
              </p:cNvSpPr>
              <p:nvPr/>
            </p:nvSpPr>
            <p:spPr bwMode="auto">
              <a:xfrm>
                <a:off x="7659688" y="1208088"/>
                <a:ext cx="187325" cy="279400"/>
              </a:xfrm>
              <a:custGeom>
                <a:avLst/>
                <a:gdLst>
                  <a:gd name="T0" fmla="*/ 0 w 28"/>
                  <a:gd name="T1" fmla="*/ 42 h 42"/>
                  <a:gd name="T2" fmla="*/ 22 w 28"/>
                  <a:gd name="T3" fmla="*/ 2 h 42"/>
                  <a:gd name="T4" fmla="*/ 28 w 28"/>
                  <a:gd name="T5" fmla="*/ 4 h 42"/>
                  <a:gd name="T6" fmla="*/ 28 w 28"/>
                  <a:gd name="T7" fmla="*/ 5 h 42"/>
                  <a:gd name="T8" fmla="*/ 0 w 28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2">
                    <a:moveTo>
                      <a:pt x="0" y="42"/>
                    </a:moveTo>
                    <a:cubicBezTo>
                      <a:pt x="5" y="16"/>
                      <a:pt x="14" y="0"/>
                      <a:pt x="22" y="2"/>
                    </a:cubicBezTo>
                    <a:cubicBezTo>
                      <a:pt x="24" y="2"/>
                      <a:pt x="26" y="3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0"/>
                      <a:pt x="6" y="22"/>
                      <a:pt x="0" y="42"/>
                    </a:cubicBezTo>
                  </a:path>
                </a:pathLst>
              </a:custGeom>
              <a:solidFill>
                <a:srgbClr val="1E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08" name="Freeform 727"/>
              <p:cNvSpPr>
                <a:spLocks noChangeArrowheads="1"/>
              </p:cNvSpPr>
              <p:nvPr/>
            </p:nvSpPr>
            <p:spPr bwMode="auto">
              <a:xfrm>
                <a:off x="7532688" y="1328738"/>
                <a:ext cx="682625" cy="873125"/>
              </a:xfrm>
              <a:custGeom>
                <a:avLst/>
                <a:gdLst>
                  <a:gd name="T0" fmla="*/ 101 w 430"/>
                  <a:gd name="T1" fmla="*/ 550 h 550"/>
                  <a:gd name="T2" fmla="*/ 430 w 430"/>
                  <a:gd name="T3" fmla="*/ 550 h 550"/>
                  <a:gd name="T4" fmla="*/ 430 w 430"/>
                  <a:gd name="T5" fmla="*/ 0 h 550"/>
                  <a:gd name="T6" fmla="*/ 0 w 430"/>
                  <a:gd name="T7" fmla="*/ 0 h 550"/>
                  <a:gd name="T8" fmla="*/ 0 w 430"/>
                  <a:gd name="T9" fmla="*/ 449 h 550"/>
                  <a:gd name="T10" fmla="*/ 101 w 430"/>
                  <a:gd name="T11" fmla="*/ 55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0" h="550">
                    <a:moveTo>
                      <a:pt x="101" y="550"/>
                    </a:moveTo>
                    <a:lnTo>
                      <a:pt x="430" y="550"/>
                    </a:lnTo>
                    <a:lnTo>
                      <a:pt x="430" y="0"/>
                    </a:lnTo>
                    <a:lnTo>
                      <a:pt x="0" y="0"/>
                    </a:lnTo>
                    <a:lnTo>
                      <a:pt x="0" y="449"/>
                    </a:lnTo>
                    <a:lnTo>
                      <a:pt x="101" y="550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09" name="Rectangle 728"/>
              <p:cNvSpPr>
                <a:spLocks noChangeArrowheads="1"/>
              </p:cNvSpPr>
              <p:nvPr/>
            </p:nvSpPr>
            <p:spPr bwMode="auto">
              <a:xfrm>
                <a:off x="7893051" y="2087563"/>
                <a:ext cx="241300" cy="26988"/>
              </a:xfrm>
              <a:prstGeom prst="rect">
                <a:avLst/>
              </a:prstGeom>
              <a:solidFill>
                <a:srgbClr val="F56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0" name="Rectangle 729"/>
              <p:cNvSpPr>
                <a:spLocks noChangeArrowheads="1"/>
              </p:cNvSpPr>
              <p:nvPr/>
            </p:nvSpPr>
            <p:spPr bwMode="auto">
              <a:xfrm>
                <a:off x="7612063" y="1914525"/>
                <a:ext cx="522288" cy="20638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1" name="Rectangle 730"/>
              <p:cNvSpPr>
                <a:spLocks noChangeArrowheads="1"/>
              </p:cNvSpPr>
              <p:nvPr/>
            </p:nvSpPr>
            <p:spPr bwMode="auto">
              <a:xfrm>
                <a:off x="7612063" y="1835150"/>
                <a:ext cx="522288" cy="12700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2" name="Rectangle 731"/>
              <p:cNvSpPr>
                <a:spLocks noChangeArrowheads="1"/>
              </p:cNvSpPr>
              <p:nvPr/>
            </p:nvSpPr>
            <p:spPr bwMode="auto">
              <a:xfrm>
                <a:off x="7612063" y="1762125"/>
                <a:ext cx="522288" cy="19050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3" name="Rectangle 732"/>
              <p:cNvSpPr>
                <a:spLocks noChangeArrowheads="1"/>
              </p:cNvSpPr>
              <p:nvPr/>
            </p:nvSpPr>
            <p:spPr bwMode="auto">
              <a:xfrm>
                <a:off x="7612063" y="1681163"/>
                <a:ext cx="522288" cy="14288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4" name="Rectangle 733"/>
              <p:cNvSpPr>
                <a:spLocks noChangeArrowheads="1"/>
              </p:cNvSpPr>
              <p:nvPr/>
            </p:nvSpPr>
            <p:spPr bwMode="auto">
              <a:xfrm>
                <a:off x="7612063" y="1595438"/>
                <a:ext cx="522288" cy="12700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5" name="Rectangle 734"/>
              <p:cNvSpPr>
                <a:spLocks noChangeArrowheads="1"/>
              </p:cNvSpPr>
              <p:nvPr/>
            </p:nvSpPr>
            <p:spPr bwMode="auto">
              <a:xfrm>
                <a:off x="7953376" y="1414463"/>
                <a:ext cx="180975" cy="33338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6" name="Rectangle 735"/>
              <p:cNvSpPr>
                <a:spLocks noChangeArrowheads="1"/>
              </p:cNvSpPr>
              <p:nvPr/>
            </p:nvSpPr>
            <p:spPr bwMode="auto">
              <a:xfrm>
                <a:off x="7612063" y="1414463"/>
                <a:ext cx="180975" cy="33338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7" name="Freeform 736"/>
              <p:cNvSpPr>
                <a:spLocks noChangeArrowheads="1"/>
              </p:cNvSpPr>
              <p:nvPr/>
            </p:nvSpPr>
            <p:spPr bwMode="auto">
              <a:xfrm>
                <a:off x="7532688" y="2041525"/>
                <a:ext cx="166688" cy="160338"/>
              </a:xfrm>
              <a:custGeom>
                <a:avLst/>
                <a:gdLst>
                  <a:gd name="T0" fmla="*/ 105 w 105"/>
                  <a:gd name="T1" fmla="*/ 0 h 101"/>
                  <a:gd name="T2" fmla="*/ 0 w 105"/>
                  <a:gd name="T3" fmla="*/ 0 h 101"/>
                  <a:gd name="T4" fmla="*/ 101 w 105"/>
                  <a:gd name="T5" fmla="*/ 101 h 101"/>
                  <a:gd name="T6" fmla="*/ 105 w 105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1">
                    <a:moveTo>
                      <a:pt x="105" y="0"/>
                    </a:moveTo>
                    <a:lnTo>
                      <a:pt x="0" y="0"/>
                    </a:lnTo>
                    <a:lnTo>
                      <a:pt x="101" y="10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C7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18" name="Freeform 737"/>
              <p:cNvSpPr>
                <a:spLocks noChangeArrowheads="1"/>
              </p:cNvSpPr>
              <p:nvPr/>
            </p:nvSpPr>
            <p:spPr bwMode="auto">
              <a:xfrm>
                <a:off x="7532688" y="2041525"/>
                <a:ext cx="160338" cy="160338"/>
              </a:xfrm>
              <a:custGeom>
                <a:avLst/>
                <a:gdLst>
                  <a:gd name="T0" fmla="*/ 97 w 101"/>
                  <a:gd name="T1" fmla="*/ 8 h 101"/>
                  <a:gd name="T2" fmla="*/ 0 w 101"/>
                  <a:gd name="T3" fmla="*/ 0 h 101"/>
                  <a:gd name="T4" fmla="*/ 101 w 101"/>
                  <a:gd name="T5" fmla="*/ 101 h 101"/>
                  <a:gd name="T6" fmla="*/ 97 w 101"/>
                  <a:gd name="T7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101">
                    <a:moveTo>
                      <a:pt x="97" y="8"/>
                    </a:moveTo>
                    <a:lnTo>
                      <a:pt x="0" y="0"/>
                    </a:lnTo>
                    <a:lnTo>
                      <a:pt x="101" y="101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19" name="Freeform 738"/>
              <p:cNvSpPr>
                <a:spLocks noChangeArrowheads="1"/>
              </p:cNvSpPr>
              <p:nvPr/>
            </p:nvSpPr>
            <p:spPr bwMode="auto">
              <a:xfrm>
                <a:off x="7705726" y="1220788"/>
                <a:ext cx="322263" cy="393700"/>
              </a:xfrm>
              <a:custGeom>
                <a:avLst/>
                <a:gdLst>
                  <a:gd name="T0" fmla="*/ 23 w 48"/>
                  <a:gd name="T1" fmla="*/ 59 h 59"/>
                  <a:gd name="T2" fmla="*/ 26 w 48"/>
                  <a:gd name="T3" fmla="*/ 57 h 59"/>
                  <a:gd name="T4" fmla="*/ 47 w 48"/>
                  <a:gd name="T5" fmla="*/ 29 h 59"/>
                  <a:gd name="T6" fmla="*/ 43 w 48"/>
                  <a:gd name="T7" fmla="*/ 23 h 59"/>
                  <a:gd name="T8" fmla="*/ 31 w 48"/>
                  <a:gd name="T9" fmla="*/ 37 h 59"/>
                  <a:gd name="T10" fmla="*/ 21 w 48"/>
                  <a:gd name="T11" fmla="*/ 2 h 59"/>
                  <a:gd name="T12" fmla="*/ 21 w 48"/>
                  <a:gd name="T13" fmla="*/ 2 h 59"/>
                  <a:gd name="T14" fmla="*/ 15 w 48"/>
                  <a:gd name="T15" fmla="*/ 0 h 59"/>
                  <a:gd name="T16" fmla="*/ 21 w 48"/>
                  <a:gd name="T17" fmla="*/ 35 h 59"/>
                  <a:gd name="T18" fmla="*/ 10 w 48"/>
                  <a:gd name="T19" fmla="*/ 19 h 59"/>
                  <a:gd name="T20" fmla="*/ 0 w 48"/>
                  <a:gd name="T21" fmla="*/ 21 h 59"/>
                  <a:gd name="T22" fmla="*/ 6 w 48"/>
                  <a:gd name="T23" fmla="*/ 28 h 59"/>
                  <a:gd name="T24" fmla="*/ 21 w 48"/>
                  <a:gd name="T25" fmla="*/ 57 h 59"/>
                  <a:gd name="T26" fmla="*/ 21 w 48"/>
                  <a:gd name="T27" fmla="*/ 57 h 59"/>
                  <a:gd name="T28" fmla="*/ 23 w 48"/>
                  <a:gd name="T29" fmla="*/ 59 h 59"/>
                  <a:gd name="T30" fmla="*/ 23 w 48"/>
                  <a:gd name="T3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59">
                    <a:moveTo>
                      <a:pt x="23" y="59"/>
                    </a:moveTo>
                    <a:cubicBezTo>
                      <a:pt x="24" y="59"/>
                      <a:pt x="25" y="58"/>
                      <a:pt x="26" y="57"/>
                    </a:cubicBezTo>
                    <a:cubicBezTo>
                      <a:pt x="32" y="49"/>
                      <a:pt x="40" y="37"/>
                      <a:pt x="47" y="29"/>
                    </a:cubicBezTo>
                    <a:cubicBezTo>
                      <a:pt x="48" y="26"/>
                      <a:pt x="44" y="22"/>
                      <a:pt x="43" y="23"/>
                    </a:cubicBezTo>
                    <a:cubicBezTo>
                      <a:pt x="42" y="23"/>
                      <a:pt x="34" y="33"/>
                      <a:pt x="31" y="37"/>
                    </a:cubicBezTo>
                    <a:cubicBezTo>
                      <a:pt x="31" y="11"/>
                      <a:pt x="25" y="4"/>
                      <a:pt x="21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9" y="1"/>
                      <a:pt x="16" y="0"/>
                      <a:pt x="15" y="0"/>
                    </a:cubicBezTo>
                    <a:cubicBezTo>
                      <a:pt x="22" y="4"/>
                      <a:pt x="22" y="23"/>
                      <a:pt x="21" y="35"/>
                    </a:cubicBezTo>
                    <a:cubicBezTo>
                      <a:pt x="15" y="25"/>
                      <a:pt x="17" y="25"/>
                      <a:pt x="10" y="19"/>
                    </a:cubicBezTo>
                    <a:cubicBezTo>
                      <a:pt x="7" y="16"/>
                      <a:pt x="1" y="18"/>
                      <a:pt x="0" y="21"/>
                    </a:cubicBezTo>
                    <a:cubicBezTo>
                      <a:pt x="0" y="23"/>
                      <a:pt x="2" y="23"/>
                      <a:pt x="6" y="28"/>
                    </a:cubicBezTo>
                    <a:cubicBezTo>
                      <a:pt x="13" y="36"/>
                      <a:pt x="15" y="42"/>
                      <a:pt x="21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1" y="58"/>
                      <a:pt x="22" y="59"/>
                      <a:pt x="23" y="59"/>
                    </a:cubicBezTo>
                    <a:cubicBezTo>
                      <a:pt x="23" y="59"/>
                      <a:pt x="23" y="59"/>
                      <a:pt x="23" y="59"/>
                    </a:cubicBezTo>
                  </a:path>
                </a:pathLst>
              </a:cu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53" name="组合 819"/>
            <p:cNvGrpSpPr>
              <a:grpSpLocks/>
            </p:cNvGrpSpPr>
            <p:nvPr/>
          </p:nvGrpSpPr>
          <p:grpSpPr bwMode="auto">
            <a:xfrm>
              <a:off x="4352926" y="1162050"/>
              <a:ext cx="434975" cy="433388"/>
              <a:chOff x="4352926" y="1162050"/>
              <a:chExt cx="434975" cy="433388"/>
            </a:xfrm>
          </p:grpSpPr>
          <p:sp>
            <p:nvSpPr>
              <p:cNvPr id="888" name="Oval 739"/>
              <p:cNvSpPr>
                <a:spLocks noChangeArrowheads="1"/>
              </p:cNvSpPr>
              <p:nvPr/>
            </p:nvSpPr>
            <p:spPr bwMode="auto">
              <a:xfrm>
                <a:off x="4352926" y="1162050"/>
                <a:ext cx="434975" cy="433388"/>
              </a:xfrm>
              <a:prstGeom prst="ellipse">
                <a:avLst/>
              </a:prstGeom>
              <a:solidFill>
                <a:srgbClr val="68C3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9" name="Freeform 740"/>
              <p:cNvSpPr>
                <a:spLocks noEditPoints="1" noChangeArrowheads="1"/>
              </p:cNvSpPr>
              <p:nvPr/>
            </p:nvSpPr>
            <p:spPr bwMode="auto">
              <a:xfrm>
                <a:off x="4486276" y="1268413"/>
                <a:ext cx="160338" cy="166688"/>
              </a:xfrm>
              <a:custGeom>
                <a:avLst/>
                <a:gdLst>
                  <a:gd name="T0" fmla="*/ 6 w 24"/>
                  <a:gd name="T1" fmla="*/ 20 h 25"/>
                  <a:gd name="T2" fmla="*/ 0 w 24"/>
                  <a:gd name="T3" fmla="*/ 11 h 25"/>
                  <a:gd name="T4" fmla="*/ 12 w 24"/>
                  <a:gd name="T5" fmla="*/ 0 h 25"/>
                  <a:gd name="T6" fmla="*/ 18 w 24"/>
                  <a:gd name="T7" fmla="*/ 1 h 25"/>
                  <a:gd name="T8" fmla="*/ 24 w 24"/>
                  <a:gd name="T9" fmla="*/ 11 h 25"/>
                  <a:gd name="T10" fmla="*/ 18 w 24"/>
                  <a:gd name="T11" fmla="*/ 20 h 25"/>
                  <a:gd name="T12" fmla="*/ 18 w 24"/>
                  <a:gd name="T13" fmla="*/ 23 h 25"/>
                  <a:gd name="T14" fmla="*/ 6 w 24"/>
                  <a:gd name="T15" fmla="*/ 25 h 25"/>
                  <a:gd name="T16" fmla="*/ 6 w 24"/>
                  <a:gd name="T17" fmla="*/ 20 h 25"/>
                  <a:gd name="T18" fmla="*/ 17 w 24"/>
                  <a:gd name="T19" fmla="*/ 20 h 25"/>
                  <a:gd name="T20" fmla="*/ 18 w 24"/>
                  <a:gd name="T21" fmla="*/ 20 h 25"/>
                  <a:gd name="T22" fmla="*/ 23 w 24"/>
                  <a:gd name="T23" fmla="*/ 11 h 25"/>
                  <a:gd name="T24" fmla="*/ 17 w 24"/>
                  <a:gd name="T25" fmla="*/ 2 h 25"/>
                  <a:gd name="T26" fmla="*/ 12 w 24"/>
                  <a:gd name="T27" fmla="*/ 1 h 25"/>
                  <a:gd name="T28" fmla="*/ 1 w 24"/>
                  <a:gd name="T29" fmla="*/ 11 h 25"/>
                  <a:gd name="T30" fmla="*/ 6 w 24"/>
                  <a:gd name="T31" fmla="*/ 20 h 25"/>
                  <a:gd name="T32" fmla="*/ 6 w 24"/>
                  <a:gd name="T33" fmla="*/ 20 h 25"/>
                  <a:gd name="T34" fmla="*/ 7 w 24"/>
                  <a:gd name="T35" fmla="*/ 24 h 25"/>
                  <a:gd name="T36" fmla="*/ 17 w 24"/>
                  <a:gd name="T37" fmla="*/ 22 h 25"/>
                  <a:gd name="T38" fmla="*/ 17 w 24"/>
                  <a:gd name="T39" fmla="*/ 20 h 25"/>
                  <a:gd name="T40" fmla="*/ 18 w 24"/>
                  <a:gd name="T41" fmla="*/ 11 h 25"/>
                  <a:gd name="T42" fmla="*/ 17 w 24"/>
                  <a:gd name="T43" fmla="*/ 8 h 25"/>
                  <a:gd name="T44" fmla="*/ 13 w 24"/>
                  <a:gd name="T45" fmla="*/ 6 h 25"/>
                  <a:gd name="T46" fmla="*/ 13 w 24"/>
                  <a:gd name="T47" fmla="*/ 6 h 25"/>
                  <a:gd name="T48" fmla="*/ 13 w 24"/>
                  <a:gd name="T49" fmla="*/ 2 h 25"/>
                  <a:gd name="T50" fmla="*/ 14 w 24"/>
                  <a:gd name="T51" fmla="*/ 2 h 25"/>
                  <a:gd name="T52" fmla="*/ 18 w 24"/>
                  <a:gd name="T53" fmla="*/ 4 h 25"/>
                  <a:gd name="T54" fmla="*/ 22 w 24"/>
                  <a:gd name="T55" fmla="*/ 11 h 25"/>
                  <a:gd name="T56" fmla="*/ 22 w 24"/>
                  <a:gd name="T57" fmla="*/ 12 h 25"/>
                  <a:gd name="T58" fmla="*/ 18 w 24"/>
                  <a:gd name="T59" fmla="*/ 12 h 25"/>
                  <a:gd name="T60" fmla="*/ 18 w 24"/>
                  <a:gd name="T61" fmla="*/ 11 h 25"/>
                  <a:gd name="T62" fmla="*/ 17 w 24"/>
                  <a:gd name="T63" fmla="*/ 4 h 25"/>
                  <a:gd name="T64" fmla="*/ 14 w 24"/>
                  <a:gd name="T65" fmla="*/ 3 h 25"/>
                  <a:gd name="T66" fmla="*/ 14 w 24"/>
                  <a:gd name="T67" fmla="*/ 5 h 25"/>
                  <a:gd name="T68" fmla="*/ 18 w 24"/>
                  <a:gd name="T69" fmla="*/ 8 h 25"/>
                  <a:gd name="T70" fmla="*/ 19 w 24"/>
                  <a:gd name="T71" fmla="*/ 11 h 25"/>
                  <a:gd name="T72" fmla="*/ 21 w 24"/>
                  <a:gd name="T73" fmla="*/ 11 h 25"/>
                  <a:gd name="T74" fmla="*/ 17 w 24"/>
                  <a:gd name="T75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25">
                    <a:moveTo>
                      <a:pt x="6" y="20"/>
                    </a:moveTo>
                    <a:cubicBezTo>
                      <a:pt x="2" y="18"/>
                      <a:pt x="0" y="15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22" y="3"/>
                      <a:pt x="24" y="7"/>
                      <a:pt x="24" y="11"/>
                    </a:cubicBezTo>
                    <a:cubicBezTo>
                      <a:pt x="24" y="15"/>
                      <a:pt x="22" y="18"/>
                      <a:pt x="18" y="20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6" y="25"/>
                      <a:pt x="6" y="25"/>
                      <a:pt x="6" y="25"/>
                    </a:cubicBezTo>
                    <a:lnTo>
                      <a:pt x="6" y="20"/>
                    </a:lnTo>
                    <a:close/>
                    <a:moveTo>
                      <a:pt x="17" y="20"/>
                    </a:moveTo>
                    <a:cubicBezTo>
                      <a:pt x="18" y="20"/>
                      <a:pt x="18" y="20"/>
                      <a:pt x="18" y="20"/>
                    </a:cubicBezTo>
                    <a:cubicBezTo>
                      <a:pt x="21" y="18"/>
                      <a:pt x="23" y="15"/>
                      <a:pt x="23" y="11"/>
                    </a:cubicBezTo>
                    <a:cubicBezTo>
                      <a:pt x="23" y="7"/>
                      <a:pt x="21" y="4"/>
                      <a:pt x="17" y="2"/>
                    </a:cubicBezTo>
                    <a:cubicBezTo>
                      <a:pt x="16" y="1"/>
                      <a:pt x="14" y="1"/>
                      <a:pt x="12" y="1"/>
                    </a:cubicBezTo>
                    <a:cubicBezTo>
                      <a:pt x="6" y="1"/>
                      <a:pt x="1" y="5"/>
                      <a:pt x="1" y="11"/>
                    </a:cubicBezTo>
                    <a:cubicBezTo>
                      <a:pt x="1" y="15"/>
                      <a:pt x="3" y="18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7" y="22"/>
                      <a:pt x="17" y="22"/>
                      <a:pt x="17" y="22"/>
                    </a:cubicBezTo>
                    <a:lnTo>
                      <a:pt x="17" y="20"/>
                    </a:lnTo>
                    <a:close/>
                    <a:moveTo>
                      <a:pt x="18" y="11"/>
                    </a:moveTo>
                    <a:cubicBezTo>
                      <a:pt x="18" y="10"/>
                      <a:pt x="18" y="9"/>
                      <a:pt x="17" y="8"/>
                    </a:cubicBezTo>
                    <a:cubicBezTo>
                      <a:pt x="16" y="7"/>
                      <a:pt x="15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3"/>
                      <a:pt x="18" y="4"/>
                    </a:cubicBezTo>
                    <a:cubicBezTo>
                      <a:pt x="20" y="5"/>
                      <a:pt x="22" y="8"/>
                      <a:pt x="22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2"/>
                      <a:pt x="18" y="12"/>
                      <a:pt x="18" y="12"/>
                    </a:cubicBezTo>
                    <a:lnTo>
                      <a:pt x="18" y="11"/>
                    </a:lnTo>
                    <a:close/>
                    <a:moveTo>
                      <a:pt x="17" y="4"/>
                    </a:moveTo>
                    <a:cubicBezTo>
                      <a:pt x="16" y="4"/>
                      <a:pt x="15" y="3"/>
                      <a:pt x="14" y="3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6"/>
                      <a:pt x="17" y="6"/>
                      <a:pt x="18" y="8"/>
                    </a:cubicBezTo>
                    <a:cubicBezTo>
                      <a:pt x="18" y="9"/>
                      <a:pt x="19" y="10"/>
                      <a:pt x="19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8"/>
                      <a:pt x="19" y="6"/>
                      <a:pt x="17" y="4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90" name="Freeform 741"/>
              <p:cNvSpPr>
                <a:spLocks noEditPoints="1" noChangeArrowheads="1"/>
              </p:cNvSpPr>
              <p:nvPr/>
            </p:nvSpPr>
            <p:spPr bwMode="auto">
              <a:xfrm>
                <a:off x="4525963" y="1420813"/>
                <a:ext cx="87313" cy="33338"/>
              </a:xfrm>
              <a:custGeom>
                <a:avLst/>
                <a:gdLst>
                  <a:gd name="T0" fmla="*/ 0 w 13"/>
                  <a:gd name="T1" fmla="*/ 4 h 5"/>
                  <a:gd name="T2" fmla="*/ 0 w 13"/>
                  <a:gd name="T3" fmla="*/ 3 h 5"/>
                  <a:gd name="T4" fmla="*/ 1 w 13"/>
                  <a:gd name="T5" fmla="*/ 2 h 5"/>
                  <a:gd name="T6" fmla="*/ 11 w 13"/>
                  <a:gd name="T7" fmla="*/ 0 h 5"/>
                  <a:gd name="T8" fmla="*/ 12 w 13"/>
                  <a:gd name="T9" fmla="*/ 1 h 5"/>
                  <a:gd name="T10" fmla="*/ 11 w 13"/>
                  <a:gd name="T11" fmla="*/ 3 h 5"/>
                  <a:gd name="T12" fmla="*/ 2 w 13"/>
                  <a:gd name="T13" fmla="*/ 5 h 5"/>
                  <a:gd name="T14" fmla="*/ 1 w 13"/>
                  <a:gd name="T15" fmla="*/ 5 h 5"/>
                  <a:gd name="T16" fmla="*/ 0 w 13"/>
                  <a:gd name="T17" fmla="*/ 4 h 5"/>
                  <a:gd name="T18" fmla="*/ 11 w 13"/>
                  <a:gd name="T19" fmla="*/ 1 h 5"/>
                  <a:gd name="T20" fmla="*/ 1 w 13"/>
                  <a:gd name="T21" fmla="*/ 3 h 5"/>
                  <a:gd name="T22" fmla="*/ 1 w 13"/>
                  <a:gd name="T23" fmla="*/ 3 h 5"/>
                  <a:gd name="T24" fmla="*/ 1 w 13"/>
                  <a:gd name="T25" fmla="*/ 3 h 5"/>
                  <a:gd name="T26" fmla="*/ 1 w 13"/>
                  <a:gd name="T27" fmla="*/ 4 h 5"/>
                  <a:gd name="T28" fmla="*/ 11 w 13"/>
                  <a:gd name="T29" fmla="*/ 2 h 5"/>
                  <a:gd name="T30" fmla="*/ 12 w 13"/>
                  <a:gd name="T31" fmla="*/ 1 h 5"/>
                  <a:gd name="T32" fmla="*/ 11 w 13"/>
                  <a:gd name="T3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5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3" y="2"/>
                      <a:pt x="12" y="2"/>
                      <a:pt x="1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  <a:moveTo>
                      <a:pt x="1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91" name="Freeform 742"/>
              <p:cNvSpPr>
                <a:spLocks noEditPoints="1" noChangeArrowheads="1"/>
              </p:cNvSpPr>
              <p:nvPr/>
            </p:nvSpPr>
            <p:spPr bwMode="auto">
              <a:xfrm>
                <a:off x="4525963" y="1441450"/>
                <a:ext cx="80963" cy="26988"/>
              </a:xfrm>
              <a:custGeom>
                <a:avLst/>
                <a:gdLst>
                  <a:gd name="T0" fmla="*/ 0 w 12"/>
                  <a:gd name="T1" fmla="*/ 3 h 4"/>
                  <a:gd name="T2" fmla="*/ 0 w 12"/>
                  <a:gd name="T3" fmla="*/ 2 h 4"/>
                  <a:gd name="T4" fmla="*/ 1 w 12"/>
                  <a:gd name="T5" fmla="*/ 2 h 4"/>
                  <a:gd name="T6" fmla="*/ 11 w 12"/>
                  <a:gd name="T7" fmla="*/ 0 h 4"/>
                  <a:gd name="T8" fmla="*/ 12 w 12"/>
                  <a:gd name="T9" fmla="*/ 1 h 4"/>
                  <a:gd name="T10" fmla="*/ 12 w 12"/>
                  <a:gd name="T11" fmla="*/ 2 h 4"/>
                  <a:gd name="T12" fmla="*/ 11 w 12"/>
                  <a:gd name="T13" fmla="*/ 2 h 4"/>
                  <a:gd name="T14" fmla="*/ 2 w 12"/>
                  <a:gd name="T15" fmla="*/ 4 h 4"/>
                  <a:gd name="T16" fmla="*/ 1 w 12"/>
                  <a:gd name="T17" fmla="*/ 4 h 4"/>
                  <a:gd name="T18" fmla="*/ 0 w 12"/>
                  <a:gd name="T19" fmla="*/ 3 h 4"/>
                  <a:gd name="T20" fmla="*/ 11 w 12"/>
                  <a:gd name="T21" fmla="*/ 0 h 4"/>
                  <a:gd name="T22" fmla="*/ 1 w 12"/>
                  <a:gd name="T23" fmla="*/ 2 h 4"/>
                  <a:gd name="T24" fmla="*/ 1 w 12"/>
                  <a:gd name="T25" fmla="*/ 3 h 4"/>
                  <a:gd name="T26" fmla="*/ 1 w 12"/>
                  <a:gd name="T27" fmla="*/ 3 h 4"/>
                  <a:gd name="T28" fmla="*/ 1 w 12"/>
                  <a:gd name="T29" fmla="*/ 3 h 4"/>
                  <a:gd name="T30" fmla="*/ 11 w 12"/>
                  <a:gd name="T31" fmla="*/ 1 h 4"/>
                  <a:gd name="T32" fmla="*/ 12 w 12"/>
                  <a:gd name="T33" fmla="*/ 1 h 4"/>
                  <a:gd name="T34" fmla="*/ 12 w 12"/>
                  <a:gd name="T35" fmla="*/ 1 h 4"/>
                  <a:gd name="T36" fmla="*/ 11 w 12"/>
                  <a:gd name="T3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4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close/>
                    <a:moveTo>
                      <a:pt x="1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92" name="Freeform 743"/>
              <p:cNvSpPr>
                <a:spLocks noEditPoints="1" noChangeArrowheads="1"/>
              </p:cNvSpPr>
              <p:nvPr/>
            </p:nvSpPr>
            <p:spPr bwMode="auto">
              <a:xfrm>
                <a:off x="4525963" y="1454150"/>
                <a:ext cx="80963" cy="33338"/>
              </a:xfrm>
              <a:custGeom>
                <a:avLst/>
                <a:gdLst>
                  <a:gd name="T0" fmla="*/ 0 w 12"/>
                  <a:gd name="T1" fmla="*/ 4 h 5"/>
                  <a:gd name="T2" fmla="*/ 0 w 12"/>
                  <a:gd name="T3" fmla="*/ 3 h 5"/>
                  <a:gd name="T4" fmla="*/ 1 w 12"/>
                  <a:gd name="T5" fmla="*/ 2 h 5"/>
                  <a:gd name="T6" fmla="*/ 11 w 12"/>
                  <a:gd name="T7" fmla="*/ 0 h 5"/>
                  <a:gd name="T8" fmla="*/ 12 w 12"/>
                  <a:gd name="T9" fmla="*/ 1 h 5"/>
                  <a:gd name="T10" fmla="*/ 12 w 12"/>
                  <a:gd name="T11" fmla="*/ 2 h 5"/>
                  <a:gd name="T12" fmla="*/ 11 w 12"/>
                  <a:gd name="T13" fmla="*/ 3 h 5"/>
                  <a:gd name="T14" fmla="*/ 2 w 12"/>
                  <a:gd name="T15" fmla="*/ 5 h 5"/>
                  <a:gd name="T16" fmla="*/ 1 w 12"/>
                  <a:gd name="T17" fmla="*/ 5 h 5"/>
                  <a:gd name="T18" fmla="*/ 0 w 12"/>
                  <a:gd name="T19" fmla="*/ 4 h 5"/>
                  <a:gd name="T20" fmla="*/ 11 w 12"/>
                  <a:gd name="T21" fmla="*/ 1 h 5"/>
                  <a:gd name="T22" fmla="*/ 1 w 12"/>
                  <a:gd name="T23" fmla="*/ 3 h 5"/>
                  <a:gd name="T24" fmla="*/ 1 w 12"/>
                  <a:gd name="T25" fmla="*/ 3 h 5"/>
                  <a:gd name="T26" fmla="*/ 1 w 12"/>
                  <a:gd name="T27" fmla="*/ 4 h 5"/>
                  <a:gd name="T28" fmla="*/ 1 w 12"/>
                  <a:gd name="T29" fmla="*/ 4 h 5"/>
                  <a:gd name="T30" fmla="*/ 11 w 12"/>
                  <a:gd name="T31" fmla="*/ 2 h 5"/>
                  <a:gd name="T32" fmla="*/ 12 w 12"/>
                  <a:gd name="T33" fmla="*/ 1 h 5"/>
                  <a:gd name="T34" fmla="*/ 11 w 12"/>
                  <a:gd name="T3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5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  <a:moveTo>
                      <a:pt x="1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54" name="组合 820"/>
            <p:cNvGrpSpPr>
              <a:grpSpLocks/>
            </p:cNvGrpSpPr>
            <p:nvPr/>
          </p:nvGrpSpPr>
          <p:grpSpPr bwMode="auto">
            <a:xfrm>
              <a:off x="6815138" y="3987800"/>
              <a:ext cx="549275" cy="554038"/>
              <a:chOff x="6815138" y="3987800"/>
              <a:chExt cx="549275" cy="554038"/>
            </a:xfrm>
          </p:grpSpPr>
          <p:sp>
            <p:nvSpPr>
              <p:cNvPr id="885" name="Oval 744"/>
              <p:cNvSpPr>
                <a:spLocks noChangeArrowheads="1"/>
              </p:cNvSpPr>
              <p:nvPr/>
            </p:nvSpPr>
            <p:spPr bwMode="auto">
              <a:xfrm>
                <a:off x="6815138" y="3987800"/>
                <a:ext cx="549275" cy="554038"/>
              </a:xfrm>
              <a:prstGeom prst="ellipse">
                <a:avLst/>
              </a:prstGeom>
              <a:solidFill>
                <a:srgbClr val="F9C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6" name="Freeform 745"/>
              <p:cNvSpPr>
                <a:spLocks noEditPoints="1" noChangeArrowheads="1"/>
              </p:cNvSpPr>
              <p:nvPr/>
            </p:nvSpPr>
            <p:spPr bwMode="auto">
              <a:xfrm>
                <a:off x="6989763" y="4194175"/>
                <a:ext cx="301625" cy="274638"/>
              </a:xfrm>
              <a:custGeom>
                <a:avLst/>
                <a:gdLst>
                  <a:gd name="T0" fmla="*/ 25 w 45"/>
                  <a:gd name="T1" fmla="*/ 26 h 41"/>
                  <a:gd name="T2" fmla="*/ 6 w 45"/>
                  <a:gd name="T3" fmla="*/ 26 h 41"/>
                  <a:gd name="T4" fmla="*/ 0 w 45"/>
                  <a:gd name="T5" fmla="*/ 21 h 41"/>
                  <a:gd name="T6" fmla="*/ 0 w 45"/>
                  <a:gd name="T7" fmla="*/ 15 h 41"/>
                  <a:gd name="T8" fmla="*/ 25 w 45"/>
                  <a:gd name="T9" fmla="*/ 15 h 41"/>
                  <a:gd name="T10" fmla="*/ 29 w 45"/>
                  <a:gd name="T11" fmla="*/ 12 h 41"/>
                  <a:gd name="T12" fmla="*/ 29 w 45"/>
                  <a:gd name="T13" fmla="*/ 0 h 41"/>
                  <a:gd name="T14" fmla="*/ 39 w 45"/>
                  <a:gd name="T15" fmla="*/ 0 h 41"/>
                  <a:gd name="T16" fmla="*/ 45 w 45"/>
                  <a:gd name="T17" fmla="*/ 6 h 41"/>
                  <a:gd name="T18" fmla="*/ 45 w 45"/>
                  <a:gd name="T19" fmla="*/ 21 h 41"/>
                  <a:gd name="T20" fmla="*/ 39 w 45"/>
                  <a:gd name="T21" fmla="*/ 26 h 41"/>
                  <a:gd name="T22" fmla="*/ 35 w 45"/>
                  <a:gd name="T23" fmla="*/ 26 h 41"/>
                  <a:gd name="T24" fmla="*/ 38 w 45"/>
                  <a:gd name="T25" fmla="*/ 41 h 41"/>
                  <a:gd name="T26" fmla="*/ 25 w 45"/>
                  <a:gd name="T27" fmla="*/ 26 h 41"/>
                  <a:gd name="T28" fmla="*/ 30 w 45"/>
                  <a:gd name="T29" fmla="*/ 2 h 41"/>
                  <a:gd name="T30" fmla="*/ 30 w 45"/>
                  <a:gd name="T31" fmla="*/ 12 h 41"/>
                  <a:gd name="T32" fmla="*/ 25 w 45"/>
                  <a:gd name="T33" fmla="*/ 17 h 41"/>
                  <a:gd name="T34" fmla="*/ 2 w 45"/>
                  <a:gd name="T35" fmla="*/ 17 h 41"/>
                  <a:gd name="T36" fmla="*/ 2 w 45"/>
                  <a:gd name="T37" fmla="*/ 21 h 41"/>
                  <a:gd name="T38" fmla="*/ 6 w 45"/>
                  <a:gd name="T39" fmla="*/ 25 h 41"/>
                  <a:gd name="T40" fmla="*/ 26 w 45"/>
                  <a:gd name="T41" fmla="*/ 25 h 41"/>
                  <a:gd name="T42" fmla="*/ 35 w 45"/>
                  <a:gd name="T43" fmla="*/ 36 h 41"/>
                  <a:gd name="T44" fmla="*/ 33 w 45"/>
                  <a:gd name="T45" fmla="*/ 25 h 41"/>
                  <a:gd name="T46" fmla="*/ 39 w 45"/>
                  <a:gd name="T47" fmla="*/ 25 h 41"/>
                  <a:gd name="T48" fmla="*/ 43 w 45"/>
                  <a:gd name="T49" fmla="*/ 21 h 41"/>
                  <a:gd name="T50" fmla="*/ 43 w 45"/>
                  <a:gd name="T51" fmla="*/ 6 h 41"/>
                  <a:gd name="T52" fmla="*/ 39 w 45"/>
                  <a:gd name="T53" fmla="*/ 2 h 41"/>
                  <a:gd name="T54" fmla="*/ 30 w 45"/>
                  <a:gd name="T55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41">
                    <a:moveTo>
                      <a:pt x="25" y="26"/>
                    </a:moveTo>
                    <a:cubicBezTo>
                      <a:pt x="6" y="26"/>
                      <a:pt x="6" y="26"/>
                      <a:pt x="6" y="26"/>
                    </a:cubicBezTo>
                    <a:cubicBezTo>
                      <a:pt x="3" y="26"/>
                      <a:pt x="0" y="24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7" y="15"/>
                      <a:pt x="29" y="14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5" y="3"/>
                      <a:pt x="45" y="6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4"/>
                      <a:pt x="42" y="26"/>
                      <a:pt x="39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8" y="41"/>
                      <a:pt x="38" y="41"/>
                      <a:pt x="38" y="41"/>
                    </a:cubicBezTo>
                    <a:lnTo>
                      <a:pt x="25" y="26"/>
                    </a:lnTo>
                    <a:close/>
                    <a:moveTo>
                      <a:pt x="30" y="2"/>
                    </a:move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4"/>
                      <a:pt x="28" y="17"/>
                      <a:pt x="2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3"/>
                      <a:pt x="4" y="25"/>
                      <a:pt x="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2" y="25"/>
                      <a:pt x="43" y="23"/>
                      <a:pt x="43" y="2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3"/>
                      <a:pt x="42" y="2"/>
                      <a:pt x="39" y="2"/>
                    </a:cubicBezTo>
                    <a:lnTo>
                      <a:pt x="30" y="2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87" name="Freeform 746"/>
              <p:cNvSpPr>
                <a:spLocks noEditPoints="1" noChangeArrowheads="1"/>
              </p:cNvSpPr>
              <p:nvPr/>
            </p:nvSpPr>
            <p:spPr bwMode="auto">
              <a:xfrm>
                <a:off x="6889751" y="4121150"/>
                <a:ext cx="301625" cy="180975"/>
              </a:xfrm>
              <a:custGeom>
                <a:avLst/>
                <a:gdLst>
                  <a:gd name="T0" fmla="*/ 0 w 45"/>
                  <a:gd name="T1" fmla="*/ 21 h 27"/>
                  <a:gd name="T2" fmla="*/ 0 w 45"/>
                  <a:gd name="T3" fmla="*/ 6 h 27"/>
                  <a:gd name="T4" fmla="*/ 6 w 45"/>
                  <a:gd name="T5" fmla="*/ 0 h 27"/>
                  <a:gd name="T6" fmla="*/ 39 w 45"/>
                  <a:gd name="T7" fmla="*/ 0 h 27"/>
                  <a:gd name="T8" fmla="*/ 45 w 45"/>
                  <a:gd name="T9" fmla="*/ 6 h 27"/>
                  <a:gd name="T10" fmla="*/ 45 w 45"/>
                  <a:gd name="T11" fmla="*/ 21 h 27"/>
                  <a:gd name="T12" fmla="*/ 39 w 45"/>
                  <a:gd name="T13" fmla="*/ 27 h 27"/>
                  <a:gd name="T14" fmla="*/ 6 w 45"/>
                  <a:gd name="T15" fmla="*/ 27 h 27"/>
                  <a:gd name="T16" fmla="*/ 0 w 45"/>
                  <a:gd name="T17" fmla="*/ 21 h 27"/>
                  <a:gd name="T18" fmla="*/ 6 w 45"/>
                  <a:gd name="T19" fmla="*/ 2 h 27"/>
                  <a:gd name="T20" fmla="*/ 2 w 45"/>
                  <a:gd name="T21" fmla="*/ 6 h 27"/>
                  <a:gd name="T22" fmla="*/ 2 w 45"/>
                  <a:gd name="T23" fmla="*/ 21 h 27"/>
                  <a:gd name="T24" fmla="*/ 6 w 45"/>
                  <a:gd name="T25" fmla="*/ 25 h 27"/>
                  <a:gd name="T26" fmla="*/ 39 w 45"/>
                  <a:gd name="T27" fmla="*/ 25 h 27"/>
                  <a:gd name="T28" fmla="*/ 43 w 45"/>
                  <a:gd name="T29" fmla="*/ 21 h 27"/>
                  <a:gd name="T30" fmla="*/ 43 w 45"/>
                  <a:gd name="T31" fmla="*/ 6 h 27"/>
                  <a:gd name="T32" fmla="*/ 39 w 45"/>
                  <a:gd name="T33" fmla="*/ 2 h 27"/>
                  <a:gd name="T34" fmla="*/ 6 w 45"/>
                  <a:gd name="T35" fmla="*/ 2 h 27"/>
                  <a:gd name="T36" fmla="*/ 6 w 45"/>
                  <a:gd name="T37" fmla="*/ 14 h 27"/>
                  <a:gd name="T38" fmla="*/ 9 w 45"/>
                  <a:gd name="T39" fmla="*/ 11 h 27"/>
                  <a:gd name="T40" fmla="*/ 11 w 45"/>
                  <a:gd name="T41" fmla="*/ 14 h 27"/>
                  <a:gd name="T42" fmla="*/ 9 w 45"/>
                  <a:gd name="T43" fmla="*/ 16 h 27"/>
                  <a:gd name="T44" fmla="*/ 6 w 45"/>
                  <a:gd name="T45" fmla="*/ 14 h 27"/>
                  <a:gd name="T46" fmla="*/ 7 w 45"/>
                  <a:gd name="T47" fmla="*/ 14 h 27"/>
                  <a:gd name="T48" fmla="*/ 9 w 45"/>
                  <a:gd name="T49" fmla="*/ 15 h 27"/>
                  <a:gd name="T50" fmla="*/ 10 w 45"/>
                  <a:gd name="T51" fmla="*/ 14 h 27"/>
                  <a:gd name="T52" fmla="*/ 9 w 45"/>
                  <a:gd name="T53" fmla="*/ 12 h 27"/>
                  <a:gd name="T54" fmla="*/ 7 w 45"/>
                  <a:gd name="T55" fmla="*/ 14 h 27"/>
                  <a:gd name="T56" fmla="*/ 20 w 45"/>
                  <a:gd name="T57" fmla="*/ 14 h 27"/>
                  <a:gd name="T58" fmla="*/ 22 w 45"/>
                  <a:gd name="T59" fmla="*/ 11 h 27"/>
                  <a:gd name="T60" fmla="*/ 25 w 45"/>
                  <a:gd name="T61" fmla="*/ 14 h 27"/>
                  <a:gd name="T62" fmla="*/ 22 w 45"/>
                  <a:gd name="T63" fmla="*/ 16 h 27"/>
                  <a:gd name="T64" fmla="*/ 20 w 45"/>
                  <a:gd name="T65" fmla="*/ 14 h 27"/>
                  <a:gd name="T66" fmla="*/ 21 w 45"/>
                  <a:gd name="T67" fmla="*/ 14 h 27"/>
                  <a:gd name="T68" fmla="*/ 22 w 45"/>
                  <a:gd name="T69" fmla="*/ 15 h 27"/>
                  <a:gd name="T70" fmla="*/ 24 w 45"/>
                  <a:gd name="T71" fmla="*/ 14 h 27"/>
                  <a:gd name="T72" fmla="*/ 22 w 45"/>
                  <a:gd name="T73" fmla="*/ 12 h 27"/>
                  <a:gd name="T74" fmla="*/ 21 w 45"/>
                  <a:gd name="T75" fmla="*/ 14 h 27"/>
                  <a:gd name="T76" fmla="*/ 33 w 45"/>
                  <a:gd name="T77" fmla="*/ 14 h 27"/>
                  <a:gd name="T78" fmla="*/ 36 w 45"/>
                  <a:gd name="T79" fmla="*/ 11 h 27"/>
                  <a:gd name="T80" fmla="*/ 39 w 45"/>
                  <a:gd name="T81" fmla="*/ 14 h 27"/>
                  <a:gd name="T82" fmla="*/ 36 w 45"/>
                  <a:gd name="T83" fmla="*/ 16 h 27"/>
                  <a:gd name="T84" fmla="*/ 33 w 45"/>
                  <a:gd name="T85" fmla="*/ 14 h 27"/>
                  <a:gd name="T86" fmla="*/ 35 w 45"/>
                  <a:gd name="T87" fmla="*/ 14 h 27"/>
                  <a:gd name="T88" fmla="*/ 36 w 45"/>
                  <a:gd name="T89" fmla="*/ 15 h 27"/>
                  <a:gd name="T90" fmla="*/ 38 w 45"/>
                  <a:gd name="T91" fmla="*/ 14 h 27"/>
                  <a:gd name="T92" fmla="*/ 36 w 45"/>
                  <a:gd name="T93" fmla="*/ 12 h 27"/>
                  <a:gd name="T94" fmla="*/ 35 w 45"/>
                  <a:gd name="T9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5" h="27">
                    <a:moveTo>
                      <a:pt x="0" y="21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5" y="3"/>
                      <a:pt x="45" y="6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4"/>
                      <a:pt x="42" y="27"/>
                      <a:pt x="39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24"/>
                      <a:pt x="0" y="21"/>
                    </a:cubicBezTo>
                    <a:close/>
                    <a:moveTo>
                      <a:pt x="6" y="2"/>
                    </a:moveTo>
                    <a:cubicBezTo>
                      <a:pt x="4" y="2"/>
                      <a:pt x="2" y="4"/>
                      <a:pt x="2" y="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4"/>
                      <a:pt x="4" y="25"/>
                      <a:pt x="6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1" y="25"/>
                      <a:pt x="43" y="24"/>
                      <a:pt x="43" y="2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4"/>
                      <a:pt x="41" y="2"/>
                      <a:pt x="39" y="2"/>
                    </a:cubicBezTo>
                    <a:lnTo>
                      <a:pt x="6" y="2"/>
                    </a:lnTo>
                    <a:close/>
                    <a:moveTo>
                      <a:pt x="6" y="14"/>
                    </a:moveTo>
                    <a:cubicBezTo>
                      <a:pt x="6" y="12"/>
                      <a:pt x="7" y="11"/>
                      <a:pt x="9" y="11"/>
                    </a:cubicBezTo>
                    <a:cubicBezTo>
                      <a:pt x="10" y="11"/>
                      <a:pt x="11" y="12"/>
                      <a:pt x="11" y="14"/>
                    </a:cubicBezTo>
                    <a:cubicBezTo>
                      <a:pt x="11" y="15"/>
                      <a:pt x="10" y="16"/>
                      <a:pt x="9" y="16"/>
                    </a:cubicBezTo>
                    <a:cubicBezTo>
                      <a:pt x="7" y="16"/>
                      <a:pt x="6" y="15"/>
                      <a:pt x="6" y="14"/>
                    </a:cubicBezTo>
                    <a:close/>
                    <a:moveTo>
                      <a:pt x="7" y="14"/>
                    </a:moveTo>
                    <a:cubicBezTo>
                      <a:pt x="7" y="14"/>
                      <a:pt x="8" y="15"/>
                      <a:pt x="9" y="15"/>
                    </a:cubicBezTo>
                    <a:cubicBezTo>
                      <a:pt x="9" y="15"/>
                      <a:pt x="10" y="14"/>
                      <a:pt x="10" y="14"/>
                    </a:cubicBezTo>
                    <a:cubicBezTo>
                      <a:pt x="10" y="13"/>
                      <a:pt x="9" y="12"/>
                      <a:pt x="9" y="12"/>
                    </a:cubicBezTo>
                    <a:cubicBezTo>
                      <a:pt x="8" y="12"/>
                      <a:pt x="7" y="13"/>
                      <a:pt x="7" y="14"/>
                    </a:cubicBezTo>
                    <a:close/>
                    <a:moveTo>
                      <a:pt x="20" y="14"/>
                    </a:moveTo>
                    <a:cubicBezTo>
                      <a:pt x="20" y="12"/>
                      <a:pt x="21" y="11"/>
                      <a:pt x="22" y="11"/>
                    </a:cubicBezTo>
                    <a:cubicBezTo>
                      <a:pt x="24" y="11"/>
                      <a:pt x="25" y="12"/>
                      <a:pt x="25" y="14"/>
                    </a:cubicBezTo>
                    <a:cubicBezTo>
                      <a:pt x="25" y="15"/>
                      <a:pt x="24" y="16"/>
                      <a:pt x="22" y="16"/>
                    </a:cubicBezTo>
                    <a:cubicBezTo>
                      <a:pt x="21" y="16"/>
                      <a:pt x="20" y="15"/>
                      <a:pt x="20" y="14"/>
                    </a:cubicBezTo>
                    <a:close/>
                    <a:moveTo>
                      <a:pt x="21" y="14"/>
                    </a:moveTo>
                    <a:cubicBezTo>
                      <a:pt x="21" y="14"/>
                      <a:pt x="22" y="15"/>
                      <a:pt x="22" y="15"/>
                    </a:cubicBezTo>
                    <a:cubicBezTo>
                      <a:pt x="23" y="15"/>
                      <a:pt x="24" y="14"/>
                      <a:pt x="24" y="14"/>
                    </a:cubicBezTo>
                    <a:cubicBezTo>
                      <a:pt x="24" y="13"/>
                      <a:pt x="23" y="12"/>
                      <a:pt x="22" y="12"/>
                    </a:cubicBezTo>
                    <a:cubicBezTo>
                      <a:pt x="22" y="12"/>
                      <a:pt x="21" y="13"/>
                      <a:pt x="21" y="14"/>
                    </a:cubicBezTo>
                    <a:close/>
                    <a:moveTo>
                      <a:pt x="33" y="14"/>
                    </a:moveTo>
                    <a:cubicBezTo>
                      <a:pt x="33" y="12"/>
                      <a:pt x="35" y="11"/>
                      <a:pt x="36" y="11"/>
                    </a:cubicBezTo>
                    <a:cubicBezTo>
                      <a:pt x="38" y="11"/>
                      <a:pt x="39" y="12"/>
                      <a:pt x="39" y="14"/>
                    </a:cubicBezTo>
                    <a:cubicBezTo>
                      <a:pt x="39" y="15"/>
                      <a:pt x="38" y="16"/>
                      <a:pt x="36" y="16"/>
                    </a:cubicBezTo>
                    <a:cubicBezTo>
                      <a:pt x="35" y="16"/>
                      <a:pt x="33" y="15"/>
                      <a:pt x="33" y="14"/>
                    </a:cubicBezTo>
                    <a:close/>
                    <a:moveTo>
                      <a:pt x="35" y="14"/>
                    </a:moveTo>
                    <a:cubicBezTo>
                      <a:pt x="35" y="14"/>
                      <a:pt x="36" y="15"/>
                      <a:pt x="36" y="15"/>
                    </a:cubicBezTo>
                    <a:cubicBezTo>
                      <a:pt x="37" y="15"/>
                      <a:pt x="38" y="14"/>
                      <a:pt x="38" y="14"/>
                    </a:cubicBezTo>
                    <a:cubicBezTo>
                      <a:pt x="38" y="13"/>
                      <a:pt x="37" y="12"/>
                      <a:pt x="36" y="12"/>
                    </a:cubicBezTo>
                    <a:cubicBezTo>
                      <a:pt x="36" y="12"/>
                      <a:pt x="35" y="13"/>
                      <a:pt x="35" y="14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855" name="Oval 747"/>
            <p:cNvSpPr>
              <a:spLocks noChangeArrowheads="1"/>
            </p:cNvSpPr>
            <p:nvPr/>
          </p:nvSpPr>
          <p:spPr bwMode="auto">
            <a:xfrm>
              <a:off x="4211638" y="2481263"/>
              <a:ext cx="422275" cy="420688"/>
            </a:xfrm>
            <a:prstGeom prst="ellipse">
              <a:avLst/>
            </a:prstGeom>
            <a:solidFill>
              <a:srgbClr val="F9C8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6" name="Freeform 748"/>
            <p:cNvSpPr>
              <a:spLocks noEditPoints="1" noChangeArrowheads="1"/>
            </p:cNvSpPr>
            <p:nvPr/>
          </p:nvSpPr>
          <p:spPr bwMode="auto">
            <a:xfrm>
              <a:off x="4278313" y="2627313"/>
              <a:ext cx="280988" cy="141288"/>
            </a:xfrm>
            <a:custGeom>
              <a:avLst/>
              <a:gdLst>
                <a:gd name="T0" fmla="*/ 17 w 42"/>
                <a:gd name="T1" fmla="*/ 20 h 21"/>
                <a:gd name="T2" fmla="*/ 13 w 42"/>
                <a:gd name="T3" fmla="*/ 19 h 21"/>
                <a:gd name="T4" fmla="*/ 8 w 42"/>
                <a:gd name="T5" fmla="*/ 16 h 21"/>
                <a:gd name="T6" fmla="*/ 1 w 42"/>
                <a:gd name="T7" fmla="*/ 9 h 21"/>
                <a:gd name="T8" fmla="*/ 5 w 42"/>
                <a:gd name="T9" fmla="*/ 6 h 21"/>
                <a:gd name="T10" fmla="*/ 8 w 42"/>
                <a:gd name="T11" fmla="*/ 4 h 21"/>
                <a:gd name="T12" fmla="*/ 13 w 42"/>
                <a:gd name="T13" fmla="*/ 2 h 21"/>
                <a:gd name="T14" fmla="*/ 17 w 42"/>
                <a:gd name="T15" fmla="*/ 0 h 21"/>
                <a:gd name="T16" fmla="*/ 22 w 42"/>
                <a:gd name="T17" fmla="*/ 0 h 21"/>
                <a:gd name="T18" fmla="*/ 26 w 42"/>
                <a:gd name="T19" fmla="*/ 0 h 21"/>
                <a:gd name="T20" fmla="*/ 30 w 42"/>
                <a:gd name="T21" fmla="*/ 2 h 21"/>
                <a:gd name="T22" fmla="*/ 35 w 42"/>
                <a:gd name="T23" fmla="*/ 4 h 21"/>
                <a:gd name="T24" fmla="*/ 38 w 42"/>
                <a:gd name="T25" fmla="*/ 6 h 21"/>
                <a:gd name="T26" fmla="*/ 41 w 42"/>
                <a:gd name="T27" fmla="*/ 9 h 21"/>
                <a:gd name="T28" fmla="*/ 42 w 42"/>
                <a:gd name="T29" fmla="*/ 11 h 21"/>
                <a:gd name="T30" fmla="*/ 37 w 42"/>
                <a:gd name="T31" fmla="*/ 15 h 21"/>
                <a:gd name="T32" fmla="*/ 31 w 42"/>
                <a:gd name="T33" fmla="*/ 18 h 21"/>
                <a:gd name="T34" fmla="*/ 27 w 42"/>
                <a:gd name="T35" fmla="*/ 20 h 21"/>
                <a:gd name="T36" fmla="*/ 22 w 42"/>
                <a:gd name="T37" fmla="*/ 21 h 21"/>
                <a:gd name="T38" fmla="*/ 39 w 42"/>
                <a:gd name="T39" fmla="*/ 12 h 21"/>
                <a:gd name="T40" fmla="*/ 32 w 42"/>
                <a:gd name="T41" fmla="*/ 16 h 21"/>
                <a:gd name="T42" fmla="*/ 28 w 42"/>
                <a:gd name="T43" fmla="*/ 18 h 21"/>
                <a:gd name="T44" fmla="*/ 24 w 42"/>
                <a:gd name="T45" fmla="*/ 19 h 21"/>
                <a:gd name="T46" fmla="*/ 19 w 42"/>
                <a:gd name="T47" fmla="*/ 19 h 21"/>
                <a:gd name="T48" fmla="*/ 15 w 42"/>
                <a:gd name="T49" fmla="*/ 18 h 21"/>
                <a:gd name="T50" fmla="*/ 12 w 42"/>
                <a:gd name="T51" fmla="*/ 16 h 21"/>
                <a:gd name="T52" fmla="*/ 5 w 42"/>
                <a:gd name="T53" fmla="*/ 11 h 21"/>
                <a:gd name="T54" fmla="*/ 6 w 42"/>
                <a:gd name="T55" fmla="*/ 14 h 21"/>
                <a:gd name="T56" fmla="*/ 12 w 42"/>
                <a:gd name="T57" fmla="*/ 18 h 21"/>
                <a:gd name="T58" fmla="*/ 16 w 42"/>
                <a:gd name="T59" fmla="*/ 19 h 21"/>
                <a:gd name="T60" fmla="*/ 20 w 42"/>
                <a:gd name="T61" fmla="*/ 20 h 21"/>
                <a:gd name="T62" fmla="*/ 26 w 42"/>
                <a:gd name="T63" fmla="*/ 19 h 21"/>
                <a:gd name="T64" fmla="*/ 30 w 42"/>
                <a:gd name="T65" fmla="*/ 18 h 21"/>
                <a:gd name="T66" fmla="*/ 35 w 42"/>
                <a:gd name="T67" fmla="*/ 15 h 21"/>
                <a:gd name="T68" fmla="*/ 38 w 42"/>
                <a:gd name="T69" fmla="*/ 8 h 21"/>
                <a:gd name="T70" fmla="*/ 35 w 42"/>
                <a:gd name="T71" fmla="*/ 6 h 21"/>
                <a:gd name="T72" fmla="*/ 32 w 42"/>
                <a:gd name="T73" fmla="*/ 4 h 21"/>
                <a:gd name="T74" fmla="*/ 28 w 42"/>
                <a:gd name="T75" fmla="*/ 2 h 21"/>
                <a:gd name="T76" fmla="*/ 24 w 42"/>
                <a:gd name="T77" fmla="*/ 1 h 21"/>
                <a:gd name="T78" fmla="*/ 20 w 42"/>
                <a:gd name="T79" fmla="*/ 1 h 21"/>
                <a:gd name="T80" fmla="*/ 16 w 42"/>
                <a:gd name="T81" fmla="*/ 2 h 21"/>
                <a:gd name="T82" fmla="*/ 12 w 42"/>
                <a:gd name="T83" fmla="*/ 4 h 21"/>
                <a:gd name="T84" fmla="*/ 8 w 42"/>
                <a:gd name="T85" fmla="*/ 6 h 21"/>
                <a:gd name="T86" fmla="*/ 6 w 42"/>
                <a:gd name="T87" fmla="*/ 8 h 21"/>
                <a:gd name="T88" fmla="*/ 10 w 42"/>
                <a:gd name="T89" fmla="*/ 14 h 21"/>
                <a:gd name="T90" fmla="*/ 14 w 42"/>
                <a:gd name="T91" fmla="*/ 16 h 21"/>
                <a:gd name="T92" fmla="*/ 17 w 42"/>
                <a:gd name="T93" fmla="*/ 17 h 21"/>
                <a:gd name="T94" fmla="*/ 20 w 42"/>
                <a:gd name="T95" fmla="*/ 18 h 21"/>
                <a:gd name="T96" fmla="*/ 25 w 42"/>
                <a:gd name="T97" fmla="*/ 18 h 21"/>
                <a:gd name="T98" fmla="*/ 29 w 42"/>
                <a:gd name="T99" fmla="*/ 17 h 21"/>
                <a:gd name="T100" fmla="*/ 33 w 42"/>
                <a:gd name="T101" fmla="*/ 15 h 21"/>
                <a:gd name="T102" fmla="*/ 38 w 42"/>
                <a:gd name="T103" fmla="*/ 9 h 21"/>
                <a:gd name="T104" fmla="*/ 3 w 42"/>
                <a:gd name="T105" fmla="*/ 9 h 21"/>
                <a:gd name="T106" fmla="*/ 6 w 42"/>
                <a:gd name="T107" fmla="*/ 6 h 21"/>
                <a:gd name="T108" fmla="*/ 3 w 42"/>
                <a:gd name="T109" fmla="*/ 9 h 21"/>
                <a:gd name="T110" fmla="*/ 6 w 42"/>
                <a:gd name="T111" fmla="*/ 7 h 21"/>
                <a:gd name="T112" fmla="*/ 9 w 42"/>
                <a:gd name="T11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21">
                  <a:moveTo>
                    <a:pt x="20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8" y="17"/>
                    <a:pt x="8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5" y="14"/>
                    <a:pt x="4" y="14"/>
                    <a:pt x="4" y="13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30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0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3"/>
                  </a:cubicBezTo>
                  <a:cubicBezTo>
                    <a:pt x="39" y="13"/>
                    <a:pt x="38" y="14"/>
                    <a:pt x="37" y="15"/>
                  </a:cubicBezTo>
                  <a:cubicBezTo>
                    <a:pt x="37" y="15"/>
                    <a:pt x="36" y="16"/>
                    <a:pt x="35" y="16"/>
                  </a:cubicBezTo>
                  <a:cubicBezTo>
                    <a:pt x="35" y="16"/>
                    <a:pt x="34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9" y="19"/>
                    <a:pt x="29" y="19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20" y="21"/>
                  </a:lnTo>
                  <a:close/>
                  <a:moveTo>
                    <a:pt x="40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39" y="11"/>
                    <a:pt x="39" y="12"/>
                  </a:cubicBezTo>
                  <a:cubicBezTo>
                    <a:pt x="38" y="12"/>
                    <a:pt x="37" y="13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4" y="15"/>
                    <a:pt x="34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8"/>
                    <a:pt x="29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8" y="14"/>
                    <a:pt x="8" y="14"/>
                    <a:pt x="7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6" y="14"/>
                  </a:cubicBezTo>
                  <a:cubicBezTo>
                    <a:pt x="7" y="15"/>
                    <a:pt x="8" y="15"/>
                    <a:pt x="9" y="16"/>
                  </a:cubicBezTo>
                  <a:cubicBezTo>
                    <a:pt x="9" y="16"/>
                    <a:pt x="9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8"/>
                    <a:pt x="29" y="18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5" y="15"/>
                  </a:cubicBezTo>
                  <a:cubicBezTo>
                    <a:pt x="35" y="15"/>
                    <a:pt x="36" y="14"/>
                    <a:pt x="37" y="14"/>
                  </a:cubicBezTo>
                  <a:cubicBezTo>
                    <a:pt x="38" y="13"/>
                    <a:pt x="38" y="13"/>
                    <a:pt x="39" y="12"/>
                  </a:cubicBezTo>
                  <a:cubicBezTo>
                    <a:pt x="39" y="12"/>
                    <a:pt x="40" y="11"/>
                    <a:pt x="40" y="11"/>
                  </a:cubicBezTo>
                  <a:close/>
                  <a:moveTo>
                    <a:pt x="38" y="9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2"/>
                    <a:pt x="8" y="12"/>
                  </a:cubicBezTo>
                  <a:cubicBezTo>
                    <a:pt x="8" y="13"/>
                    <a:pt x="9" y="13"/>
                    <a:pt x="10" y="14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9" y="17"/>
                    <a:pt x="29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4" y="14"/>
                    <a:pt x="34" y="14"/>
                  </a:cubicBezTo>
                  <a:cubicBezTo>
                    <a:pt x="35" y="14"/>
                    <a:pt x="35" y="13"/>
                    <a:pt x="36" y="13"/>
                  </a:cubicBezTo>
                  <a:cubicBezTo>
                    <a:pt x="37" y="12"/>
                    <a:pt x="38" y="12"/>
                    <a:pt x="38" y="11"/>
                  </a:cubicBezTo>
                  <a:cubicBezTo>
                    <a:pt x="39" y="11"/>
                    <a:pt x="39" y="10"/>
                    <a:pt x="39" y="10"/>
                  </a:cubicBezTo>
                  <a:cubicBezTo>
                    <a:pt x="39" y="10"/>
                    <a:pt x="39" y="9"/>
                    <a:pt x="38" y="9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2" y="10"/>
                  </a:lnTo>
                  <a:close/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857" name="Freeform 749"/>
            <p:cNvSpPr>
              <a:spLocks noEditPoints="1" noChangeArrowheads="1"/>
            </p:cNvSpPr>
            <p:nvPr/>
          </p:nvSpPr>
          <p:spPr bwMode="auto">
            <a:xfrm>
              <a:off x="4378326" y="2647950"/>
              <a:ext cx="87313" cy="93663"/>
            </a:xfrm>
            <a:custGeom>
              <a:avLst/>
              <a:gdLst>
                <a:gd name="T0" fmla="*/ 0 w 13"/>
                <a:gd name="T1" fmla="*/ 7 h 14"/>
                <a:gd name="T2" fmla="*/ 7 w 13"/>
                <a:gd name="T3" fmla="*/ 0 h 14"/>
                <a:gd name="T4" fmla="*/ 13 w 13"/>
                <a:gd name="T5" fmla="*/ 7 h 14"/>
                <a:gd name="T6" fmla="*/ 7 w 13"/>
                <a:gd name="T7" fmla="*/ 14 h 14"/>
                <a:gd name="T8" fmla="*/ 0 w 13"/>
                <a:gd name="T9" fmla="*/ 7 h 14"/>
                <a:gd name="T10" fmla="*/ 1 w 13"/>
                <a:gd name="T11" fmla="*/ 7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 w 13"/>
                <a:gd name="T19" fmla="*/ 7 h 14"/>
                <a:gd name="T20" fmla="*/ 3 w 13"/>
                <a:gd name="T21" fmla="*/ 7 h 14"/>
                <a:gd name="T22" fmla="*/ 7 w 13"/>
                <a:gd name="T23" fmla="*/ 4 h 14"/>
                <a:gd name="T24" fmla="*/ 10 w 13"/>
                <a:gd name="T25" fmla="*/ 7 h 14"/>
                <a:gd name="T26" fmla="*/ 7 w 13"/>
                <a:gd name="T27" fmla="*/ 10 h 14"/>
                <a:gd name="T28" fmla="*/ 3 w 13"/>
                <a:gd name="T29" fmla="*/ 7 h 14"/>
                <a:gd name="T30" fmla="*/ 4 w 13"/>
                <a:gd name="T31" fmla="*/ 7 h 14"/>
                <a:gd name="T32" fmla="*/ 7 w 13"/>
                <a:gd name="T33" fmla="*/ 9 h 14"/>
                <a:gd name="T34" fmla="*/ 9 w 13"/>
                <a:gd name="T35" fmla="*/ 7 h 14"/>
                <a:gd name="T36" fmla="*/ 7 w 13"/>
                <a:gd name="T37" fmla="*/ 5 h 14"/>
                <a:gd name="T38" fmla="*/ 4 w 13"/>
                <a:gd name="T3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4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1"/>
                    <a:pt x="10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lose/>
                  <a:moveTo>
                    <a:pt x="1" y="7"/>
                  </a:moveTo>
                  <a:cubicBezTo>
                    <a:pt x="1" y="10"/>
                    <a:pt x="4" y="13"/>
                    <a:pt x="7" y="13"/>
                  </a:cubicBezTo>
                  <a:cubicBezTo>
                    <a:pt x="10" y="13"/>
                    <a:pt x="12" y="10"/>
                    <a:pt x="12" y="7"/>
                  </a:cubicBezTo>
                  <a:cubicBezTo>
                    <a:pt x="12" y="4"/>
                    <a:pt x="10" y="1"/>
                    <a:pt x="7" y="1"/>
                  </a:cubicBezTo>
                  <a:cubicBezTo>
                    <a:pt x="4" y="1"/>
                    <a:pt x="1" y="4"/>
                    <a:pt x="1" y="7"/>
                  </a:cubicBezTo>
                  <a:close/>
                  <a:moveTo>
                    <a:pt x="3" y="7"/>
                  </a:moveTo>
                  <a:cubicBezTo>
                    <a:pt x="3" y="5"/>
                    <a:pt x="5" y="4"/>
                    <a:pt x="7" y="4"/>
                  </a:cubicBezTo>
                  <a:cubicBezTo>
                    <a:pt x="9" y="4"/>
                    <a:pt x="10" y="5"/>
                    <a:pt x="10" y="7"/>
                  </a:cubicBezTo>
                  <a:cubicBezTo>
                    <a:pt x="10" y="9"/>
                    <a:pt x="9" y="10"/>
                    <a:pt x="7" y="10"/>
                  </a:cubicBezTo>
                  <a:cubicBezTo>
                    <a:pt x="5" y="10"/>
                    <a:pt x="3" y="9"/>
                    <a:pt x="3" y="7"/>
                  </a:cubicBezTo>
                  <a:close/>
                  <a:moveTo>
                    <a:pt x="4" y="7"/>
                  </a:moveTo>
                  <a:cubicBezTo>
                    <a:pt x="4" y="8"/>
                    <a:pt x="5" y="9"/>
                    <a:pt x="7" y="9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5" y="5"/>
                    <a:pt x="4" y="6"/>
                    <a:pt x="4" y="7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858" name="组合 824"/>
            <p:cNvGrpSpPr>
              <a:grpSpLocks/>
            </p:cNvGrpSpPr>
            <p:nvPr/>
          </p:nvGrpSpPr>
          <p:grpSpPr bwMode="auto">
            <a:xfrm>
              <a:off x="4673601" y="4168775"/>
              <a:ext cx="434975" cy="433388"/>
              <a:chOff x="4673601" y="4168775"/>
              <a:chExt cx="434975" cy="433388"/>
            </a:xfrm>
          </p:grpSpPr>
          <p:sp>
            <p:nvSpPr>
              <p:cNvPr id="883" name="Oval 750"/>
              <p:cNvSpPr>
                <a:spLocks noChangeArrowheads="1"/>
              </p:cNvSpPr>
              <p:nvPr/>
            </p:nvSpPr>
            <p:spPr bwMode="auto">
              <a:xfrm>
                <a:off x="4673601" y="4168775"/>
                <a:ext cx="434975" cy="433388"/>
              </a:xfrm>
              <a:prstGeom prst="ellipse">
                <a:avLst/>
              </a:prstGeom>
              <a:solidFill>
                <a:srgbClr val="68C3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4" name="Freeform 751"/>
              <p:cNvSpPr>
                <a:spLocks noEditPoints="1" noChangeArrowheads="1"/>
              </p:cNvSpPr>
              <p:nvPr/>
            </p:nvSpPr>
            <p:spPr bwMode="auto">
              <a:xfrm>
                <a:off x="4806951" y="4268788"/>
                <a:ext cx="174625" cy="246063"/>
              </a:xfrm>
              <a:custGeom>
                <a:avLst/>
                <a:gdLst>
                  <a:gd name="T0" fmla="*/ 13 w 26"/>
                  <a:gd name="T1" fmla="*/ 37 h 37"/>
                  <a:gd name="T2" fmla="*/ 0 w 26"/>
                  <a:gd name="T3" fmla="*/ 12 h 37"/>
                  <a:gd name="T4" fmla="*/ 13 w 26"/>
                  <a:gd name="T5" fmla="*/ 0 h 37"/>
                  <a:gd name="T6" fmla="*/ 26 w 26"/>
                  <a:gd name="T7" fmla="*/ 12 h 37"/>
                  <a:gd name="T8" fmla="*/ 13 w 26"/>
                  <a:gd name="T9" fmla="*/ 37 h 37"/>
                  <a:gd name="T10" fmla="*/ 13 w 26"/>
                  <a:gd name="T11" fmla="*/ 37 h 37"/>
                  <a:gd name="T12" fmla="*/ 1 w 26"/>
                  <a:gd name="T13" fmla="*/ 12 h 37"/>
                  <a:gd name="T14" fmla="*/ 13 w 26"/>
                  <a:gd name="T15" fmla="*/ 36 h 37"/>
                  <a:gd name="T16" fmla="*/ 25 w 26"/>
                  <a:gd name="T17" fmla="*/ 12 h 37"/>
                  <a:gd name="T18" fmla="*/ 13 w 26"/>
                  <a:gd name="T19" fmla="*/ 0 h 37"/>
                  <a:gd name="T20" fmla="*/ 1 w 26"/>
                  <a:gd name="T21" fmla="*/ 12 h 37"/>
                  <a:gd name="T22" fmla="*/ 6 w 26"/>
                  <a:gd name="T23" fmla="*/ 11 h 37"/>
                  <a:gd name="T24" fmla="*/ 13 w 26"/>
                  <a:gd name="T25" fmla="*/ 5 h 37"/>
                  <a:gd name="T26" fmla="*/ 20 w 26"/>
                  <a:gd name="T27" fmla="*/ 11 h 37"/>
                  <a:gd name="T28" fmla="*/ 13 w 26"/>
                  <a:gd name="T29" fmla="*/ 17 h 37"/>
                  <a:gd name="T30" fmla="*/ 6 w 26"/>
                  <a:gd name="T31" fmla="*/ 11 h 37"/>
                  <a:gd name="T32" fmla="*/ 7 w 26"/>
                  <a:gd name="T33" fmla="*/ 11 h 37"/>
                  <a:gd name="T34" fmla="*/ 13 w 26"/>
                  <a:gd name="T35" fmla="*/ 16 h 37"/>
                  <a:gd name="T36" fmla="*/ 19 w 26"/>
                  <a:gd name="T37" fmla="*/ 11 h 37"/>
                  <a:gd name="T38" fmla="*/ 13 w 26"/>
                  <a:gd name="T39" fmla="*/ 5 h 37"/>
                  <a:gd name="T40" fmla="*/ 7 w 26"/>
                  <a:gd name="T41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37">
                    <a:moveTo>
                      <a:pt x="13" y="37"/>
                    </a:moveTo>
                    <a:cubicBezTo>
                      <a:pt x="12" y="36"/>
                      <a:pt x="0" y="18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0" y="0"/>
                      <a:pt x="26" y="5"/>
                      <a:pt x="26" y="12"/>
                    </a:cubicBezTo>
                    <a:cubicBezTo>
                      <a:pt x="26" y="18"/>
                      <a:pt x="14" y="36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lose/>
                    <a:moveTo>
                      <a:pt x="1" y="12"/>
                    </a:moveTo>
                    <a:cubicBezTo>
                      <a:pt x="1" y="17"/>
                      <a:pt x="11" y="33"/>
                      <a:pt x="13" y="36"/>
                    </a:cubicBezTo>
                    <a:cubicBezTo>
                      <a:pt x="15" y="33"/>
                      <a:pt x="25" y="17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1" y="5"/>
                      <a:pt x="1" y="12"/>
                    </a:cubicBezTo>
                    <a:close/>
                    <a:moveTo>
                      <a:pt x="6" y="11"/>
                    </a:moveTo>
                    <a:cubicBezTo>
                      <a:pt x="6" y="7"/>
                      <a:pt x="9" y="5"/>
                      <a:pt x="13" y="5"/>
                    </a:cubicBezTo>
                    <a:cubicBezTo>
                      <a:pt x="17" y="5"/>
                      <a:pt x="20" y="7"/>
                      <a:pt x="20" y="11"/>
                    </a:cubicBezTo>
                    <a:cubicBezTo>
                      <a:pt x="20" y="14"/>
                      <a:pt x="17" y="17"/>
                      <a:pt x="13" y="17"/>
                    </a:cubicBezTo>
                    <a:cubicBezTo>
                      <a:pt x="9" y="17"/>
                      <a:pt x="6" y="14"/>
                      <a:pt x="6" y="11"/>
                    </a:cubicBezTo>
                    <a:close/>
                    <a:moveTo>
                      <a:pt x="7" y="11"/>
                    </a:moveTo>
                    <a:cubicBezTo>
                      <a:pt x="7" y="14"/>
                      <a:pt x="10" y="16"/>
                      <a:pt x="13" y="16"/>
                    </a:cubicBezTo>
                    <a:cubicBezTo>
                      <a:pt x="16" y="16"/>
                      <a:pt x="19" y="14"/>
                      <a:pt x="19" y="11"/>
                    </a:cubicBezTo>
                    <a:cubicBezTo>
                      <a:pt x="19" y="8"/>
                      <a:pt x="16" y="5"/>
                      <a:pt x="13" y="5"/>
                    </a:cubicBezTo>
                    <a:cubicBezTo>
                      <a:pt x="10" y="5"/>
                      <a:pt x="7" y="8"/>
                      <a:pt x="7" y="1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59" name="组合 825"/>
            <p:cNvGrpSpPr>
              <a:grpSpLocks/>
            </p:cNvGrpSpPr>
            <p:nvPr/>
          </p:nvGrpSpPr>
          <p:grpSpPr bwMode="auto">
            <a:xfrm>
              <a:off x="6815138" y="1887538"/>
              <a:ext cx="334963" cy="333375"/>
              <a:chOff x="6815138" y="1887538"/>
              <a:chExt cx="334963" cy="333375"/>
            </a:xfrm>
          </p:grpSpPr>
          <p:sp>
            <p:nvSpPr>
              <p:cNvPr id="881" name="Oval 762"/>
              <p:cNvSpPr>
                <a:spLocks noChangeArrowheads="1"/>
              </p:cNvSpPr>
              <p:nvPr/>
            </p:nvSpPr>
            <p:spPr bwMode="auto">
              <a:xfrm>
                <a:off x="6815138" y="1887538"/>
                <a:ext cx="334963" cy="333375"/>
              </a:xfrm>
              <a:prstGeom prst="ellipse">
                <a:avLst/>
              </a:prstGeom>
              <a:solidFill>
                <a:srgbClr val="F9C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2" name="Freeform 763"/>
              <p:cNvSpPr>
                <a:spLocks noEditPoints="1" noChangeArrowheads="1"/>
              </p:cNvSpPr>
              <p:nvPr/>
            </p:nvSpPr>
            <p:spPr bwMode="auto">
              <a:xfrm>
                <a:off x="6883401" y="2001838"/>
                <a:ext cx="187325" cy="160338"/>
              </a:xfrm>
              <a:custGeom>
                <a:avLst/>
                <a:gdLst>
                  <a:gd name="T0" fmla="*/ 14 w 28"/>
                  <a:gd name="T1" fmla="*/ 24 h 24"/>
                  <a:gd name="T2" fmla="*/ 0 w 28"/>
                  <a:gd name="T3" fmla="*/ 7 h 24"/>
                  <a:gd name="T4" fmla="*/ 7 w 28"/>
                  <a:gd name="T5" fmla="*/ 0 h 24"/>
                  <a:gd name="T6" fmla="*/ 14 w 28"/>
                  <a:gd name="T7" fmla="*/ 5 h 24"/>
                  <a:gd name="T8" fmla="*/ 22 w 28"/>
                  <a:gd name="T9" fmla="*/ 0 h 24"/>
                  <a:gd name="T10" fmla="*/ 28 w 28"/>
                  <a:gd name="T11" fmla="*/ 7 h 24"/>
                  <a:gd name="T12" fmla="*/ 14 w 28"/>
                  <a:gd name="T13" fmla="*/ 24 h 24"/>
                  <a:gd name="T14" fmla="*/ 14 w 28"/>
                  <a:gd name="T15" fmla="*/ 24 h 24"/>
                  <a:gd name="T16" fmla="*/ 14 w 28"/>
                  <a:gd name="T17" fmla="*/ 6 h 24"/>
                  <a:gd name="T18" fmla="*/ 14 w 28"/>
                  <a:gd name="T19" fmla="*/ 6 h 24"/>
                  <a:gd name="T20" fmla="*/ 14 w 28"/>
                  <a:gd name="T21" fmla="*/ 6 h 24"/>
                  <a:gd name="T22" fmla="*/ 14 w 28"/>
                  <a:gd name="T23" fmla="*/ 6 h 24"/>
                  <a:gd name="T24" fmla="*/ 7 w 28"/>
                  <a:gd name="T25" fmla="*/ 1 h 24"/>
                  <a:gd name="T26" fmla="*/ 1 w 28"/>
                  <a:gd name="T27" fmla="*/ 7 h 24"/>
                  <a:gd name="T28" fmla="*/ 14 w 28"/>
                  <a:gd name="T29" fmla="*/ 23 h 24"/>
                  <a:gd name="T30" fmla="*/ 27 w 28"/>
                  <a:gd name="T31" fmla="*/ 7 h 24"/>
                  <a:gd name="T32" fmla="*/ 22 w 28"/>
                  <a:gd name="T33" fmla="*/ 1 h 24"/>
                  <a:gd name="T34" fmla="*/ 14 w 28"/>
                  <a:gd name="T3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4">
                    <a:moveTo>
                      <a:pt x="14" y="24"/>
                    </a:moveTo>
                    <a:cubicBezTo>
                      <a:pt x="13" y="24"/>
                      <a:pt x="0" y="17"/>
                      <a:pt x="0" y="7"/>
                    </a:cubicBezTo>
                    <a:cubicBezTo>
                      <a:pt x="0" y="2"/>
                      <a:pt x="4" y="0"/>
                      <a:pt x="7" y="0"/>
                    </a:cubicBezTo>
                    <a:cubicBezTo>
                      <a:pt x="10" y="0"/>
                      <a:pt x="13" y="2"/>
                      <a:pt x="14" y="5"/>
                    </a:cubicBezTo>
                    <a:cubicBezTo>
                      <a:pt x="16" y="2"/>
                      <a:pt x="19" y="0"/>
                      <a:pt x="22" y="0"/>
                    </a:cubicBezTo>
                    <a:cubicBezTo>
                      <a:pt x="25" y="0"/>
                      <a:pt x="28" y="2"/>
                      <a:pt x="28" y="7"/>
                    </a:cubicBezTo>
                    <a:cubicBezTo>
                      <a:pt x="28" y="16"/>
                      <a:pt x="15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lose/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2"/>
                      <a:pt x="9" y="1"/>
                      <a:pt x="7" y="1"/>
                    </a:cubicBezTo>
                    <a:cubicBezTo>
                      <a:pt x="4" y="1"/>
                      <a:pt x="1" y="3"/>
                      <a:pt x="1" y="7"/>
                    </a:cubicBezTo>
                    <a:cubicBezTo>
                      <a:pt x="1" y="16"/>
                      <a:pt x="12" y="23"/>
                      <a:pt x="14" y="23"/>
                    </a:cubicBezTo>
                    <a:cubicBezTo>
                      <a:pt x="16" y="23"/>
                      <a:pt x="27" y="15"/>
                      <a:pt x="27" y="7"/>
                    </a:cubicBezTo>
                    <a:cubicBezTo>
                      <a:pt x="27" y="3"/>
                      <a:pt x="25" y="1"/>
                      <a:pt x="22" y="1"/>
                    </a:cubicBezTo>
                    <a:cubicBezTo>
                      <a:pt x="19" y="1"/>
                      <a:pt x="16" y="3"/>
                      <a:pt x="14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60" name="组合 826"/>
            <p:cNvGrpSpPr>
              <a:grpSpLocks/>
            </p:cNvGrpSpPr>
            <p:nvPr/>
          </p:nvGrpSpPr>
          <p:grpSpPr bwMode="auto">
            <a:xfrm>
              <a:off x="4498976" y="1535113"/>
              <a:ext cx="742950" cy="900112"/>
              <a:chOff x="4498976" y="1535113"/>
              <a:chExt cx="742950" cy="900112"/>
            </a:xfrm>
          </p:grpSpPr>
          <p:sp>
            <p:nvSpPr>
              <p:cNvPr id="872" name="Freeform 764"/>
              <p:cNvSpPr>
                <a:spLocks noEditPoints="1" noChangeArrowheads="1"/>
              </p:cNvSpPr>
              <p:nvPr/>
            </p:nvSpPr>
            <p:spPr bwMode="auto">
              <a:xfrm>
                <a:off x="4498976" y="1847850"/>
                <a:ext cx="596900" cy="587375"/>
              </a:xfrm>
              <a:custGeom>
                <a:avLst/>
                <a:gdLst>
                  <a:gd name="T0" fmla="*/ 46 w 89"/>
                  <a:gd name="T1" fmla="*/ 79 h 88"/>
                  <a:gd name="T2" fmla="*/ 53 w 89"/>
                  <a:gd name="T3" fmla="*/ 79 h 88"/>
                  <a:gd name="T4" fmla="*/ 58 w 89"/>
                  <a:gd name="T5" fmla="*/ 86 h 88"/>
                  <a:gd name="T6" fmla="*/ 67 w 89"/>
                  <a:gd name="T7" fmla="*/ 82 h 88"/>
                  <a:gd name="T8" fmla="*/ 67 w 89"/>
                  <a:gd name="T9" fmla="*/ 82 h 88"/>
                  <a:gd name="T10" fmla="*/ 60 w 89"/>
                  <a:gd name="T11" fmla="*/ 85 h 88"/>
                  <a:gd name="T12" fmla="*/ 54 w 89"/>
                  <a:gd name="T13" fmla="*/ 78 h 88"/>
                  <a:gd name="T14" fmla="*/ 17 w 89"/>
                  <a:gd name="T15" fmla="*/ 76 h 88"/>
                  <a:gd name="T16" fmla="*/ 23 w 89"/>
                  <a:gd name="T17" fmla="*/ 73 h 88"/>
                  <a:gd name="T18" fmla="*/ 31 w 89"/>
                  <a:gd name="T19" fmla="*/ 86 h 88"/>
                  <a:gd name="T20" fmla="*/ 41 w 89"/>
                  <a:gd name="T21" fmla="*/ 88 h 88"/>
                  <a:gd name="T22" fmla="*/ 41 w 89"/>
                  <a:gd name="T23" fmla="*/ 87 h 88"/>
                  <a:gd name="T24" fmla="*/ 32 w 89"/>
                  <a:gd name="T25" fmla="*/ 85 h 88"/>
                  <a:gd name="T26" fmla="*/ 25 w 89"/>
                  <a:gd name="T27" fmla="*/ 72 h 88"/>
                  <a:gd name="T28" fmla="*/ 72 w 89"/>
                  <a:gd name="T29" fmla="*/ 67 h 88"/>
                  <a:gd name="T30" fmla="*/ 80 w 89"/>
                  <a:gd name="T31" fmla="*/ 70 h 88"/>
                  <a:gd name="T32" fmla="*/ 73 w 89"/>
                  <a:gd name="T33" fmla="*/ 66 h 88"/>
                  <a:gd name="T34" fmla="*/ 0 w 89"/>
                  <a:gd name="T35" fmla="*/ 44 h 88"/>
                  <a:gd name="T36" fmla="*/ 1 w 89"/>
                  <a:gd name="T37" fmla="*/ 54 h 88"/>
                  <a:gd name="T38" fmla="*/ 10 w 89"/>
                  <a:gd name="T39" fmla="*/ 55 h 88"/>
                  <a:gd name="T40" fmla="*/ 9 w 89"/>
                  <a:gd name="T41" fmla="*/ 70 h 88"/>
                  <a:gd name="T42" fmla="*/ 16 w 89"/>
                  <a:gd name="T43" fmla="*/ 77 h 88"/>
                  <a:gd name="T44" fmla="*/ 17 w 89"/>
                  <a:gd name="T45" fmla="*/ 76 h 88"/>
                  <a:gd name="T46" fmla="*/ 10 w 89"/>
                  <a:gd name="T47" fmla="*/ 69 h 88"/>
                  <a:gd name="T48" fmla="*/ 12 w 89"/>
                  <a:gd name="T49" fmla="*/ 54 h 88"/>
                  <a:gd name="T50" fmla="*/ 3 w 89"/>
                  <a:gd name="T51" fmla="*/ 53 h 88"/>
                  <a:gd name="T52" fmla="*/ 89 w 89"/>
                  <a:gd name="T53" fmla="*/ 43 h 88"/>
                  <a:gd name="T54" fmla="*/ 82 w 89"/>
                  <a:gd name="T55" fmla="*/ 46 h 88"/>
                  <a:gd name="T56" fmla="*/ 89 w 89"/>
                  <a:gd name="T57" fmla="*/ 44 h 88"/>
                  <a:gd name="T58" fmla="*/ 9 w 89"/>
                  <a:gd name="T59" fmla="*/ 18 h 88"/>
                  <a:gd name="T60" fmla="*/ 4 w 89"/>
                  <a:gd name="T61" fmla="*/ 27 h 88"/>
                  <a:gd name="T62" fmla="*/ 9 w 89"/>
                  <a:gd name="T63" fmla="*/ 41 h 88"/>
                  <a:gd name="T64" fmla="*/ 12 w 89"/>
                  <a:gd name="T65" fmla="*/ 31 h 88"/>
                  <a:gd name="T66" fmla="*/ 5 w 89"/>
                  <a:gd name="T67" fmla="*/ 26 h 88"/>
                  <a:gd name="T68" fmla="*/ 9 w 89"/>
                  <a:gd name="T69" fmla="*/ 18 h 88"/>
                  <a:gd name="T70" fmla="*/ 46 w 89"/>
                  <a:gd name="T71" fmla="*/ 17 h 88"/>
                  <a:gd name="T72" fmla="*/ 30 w 89"/>
                  <a:gd name="T73" fmla="*/ 22 h 88"/>
                  <a:gd name="T74" fmla="*/ 44 w 89"/>
                  <a:gd name="T75" fmla="*/ 18 h 88"/>
                  <a:gd name="T76" fmla="*/ 60 w 89"/>
                  <a:gd name="T77" fmla="*/ 65 h 88"/>
                  <a:gd name="T78" fmla="*/ 46 w 89"/>
                  <a:gd name="T79" fmla="*/ 17 h 88"/>
                  <a:gd name="T80" fmla="*/ 73 w 89"/>
                  <a:gd name="T81" fmla="*/ 10 h 88"/>
                  <a:gd name="T82" fmla="*/ 73 w 89"/>
                  <a:gd name="T83" fmla="*/ 10 h 88"/>
                  <a:gd name="T84" fmla="*/ 21 w 89"/>
                  <a:gd name="T85" fmla="*/ 6 h 88"/>
                  <a:gd name="T86" fmla="*/ 24 w 89"/>
                  <a:gd name="T87" fmla="*/ 15 h 88"/>
                  <a:gd name="T88" fmla="*/ 19 w 89"/>
                  <a:gd name="T89" fmla="*/ 20 h 88"/>
                  <a:gd name="T90" fmla="*/ 23 w 89"/>
                  <a:gd name="T91" fmla="*/ 5 h 88"/>
                  <a:gd name="T92" fmla="*/ 48 w 89"/>
                  <a:gd name="T93" fmla="*/ 0 h 88"/>
                  <a:gd name="T94" fmla="*/ 46 w 89"/>
                  <a:gd name="T95" fmla="*/ 7 h 88"/>
                  <a:gd name="T96" fmla="*/ 48 w 89"/>
                  <a:gd name="T9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9" h="88">
                    <a:moveTo>
                      <a:pt x="54" y="78"/>
                    </a:moveTo>
                    <a:cubicBezTo>
                      <a:pt x="46" y="79"/>
                      <a:pt x="46" y="79"/>
                      <a:pt x="46" y="79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60" y="85"/>
                      <a:pt x="61" y="85"/>
                      <a:pt x="63" y="84"/>
                    </a:cubicBezTo>
                    <a:cubicBezTo>
                      <a:pt x="65" y="83"/>
                      <a:pt x="66" y="83"/>
                      <a:pt x="67" y="82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6" y="82"/>
                      <a:pt x="66" y="83"/>
                      <a:pt x="65" y="83"/>
                    </a:cubicBezTo>
                    <a:cubicBezTo>
                      <a:pt x="63" y="84"/>
                      <a:pt x="61" y="84"/>
                      <a:pt x="60" y="85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4" y="78"/>
                      <a:pt x="54" y="78"/>
                      <a:pt x="54" y="78"/>
                    </a:cubicBezTo>
                    <a:moveTo>
                      <a:pt x="25" y="72"/>
                    </a:move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4" y="87"/>
                      <a:pt x="37" y="88"/>
                      <a:pt x="41" y="88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87"/>
                      <a:pt x="41" y="87"/>
                      <a:pt x="41" y="87"/>
                    </a:cubicBezTo>
                    <a:cubicBezTo>
                      <a:pt x="38" y="87"/>
                      <a:pt x="35" y="86"/>
                      <a:pt x="32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25" y="72"/>
                      <a:pt x="25" y="72"/>
                      <a:pt x="25" y="72"/>
                    </a:cubicBezTo>
                    <a:moveTo>
                      <a:pt x="73" y="66"/>
                    </a:moveTo>
                    <a:cubicBezTo>
                      <a:pt x="72" y="67"/>
                      <a:pt x="72" y="67"/>
                      <a:pt x="72" y="67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1" y="69"/>
                      <a:pt x="81" y="69"/>
                      <a:pt x="81" y="68"/>
                    </a:cubicBezTo>
                    <a:cubicBezTo>
                      <a:pt x="73" y="66"/>
                      <a:pt x="73" y="66"/>
                      <a:pt x="73" y="66"/>
                    </a:cubicBezTo>
                    <a:moveTo>
                      <a:pt x="2" y="43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7"/>
                      <a:pt x="0" y="51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11" y="73"/>
                      <a:pt x="13" y="75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4" y="74"/>
                      <a:pt x="12" y="72"/>
                      <a:pt x="10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0"/>
                      <a:pt x="2" y="47"/>
                      <a:pt x="2" y="43"/>
                    </a:cubicBezTo>
                    <a:moveTo>
                      <a:pt x="89" y="43"/>
                    </a:move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9" y="44"/>
                      <a:pt x="89" y="44"/>
                      <a:pt x="89" y="44"/>
                    </a:cubicBezTo>
                    <a:cubicBezTo>
                      <a:pt x="89" y="44"/>
                      <a:pt x="89" y="44"/>
                      <a:pt x="89" y="44"/>
                    </a:cubicBezTo>
                    <a:cubicBezTo>
                      <a:pt x="89" y="43"/>
                      <a:pt x="89" y="43"/>
                      <a:pt x="89" y="43"/>
                    </a:cubicBezTo>
                    <a:moveTo>
                      <a:pt x="9" y="18"/>
                    </a:moveTo>
                    <a:cubicBezTo>
                      <a:pt x="7" y="21"/>
                      <a:pt x="5" y="24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3"/>
                      <a:pt x="8" y="20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moveTo>
                      <a:pt x="46" y="17"/>
                    </a:moveTo>
                    <a:cubicBezTo>
                      <a:pt x="42" y="17"/>
                      <a:pt x="39" y="17"/>
                      <a:pt x="35" y="19"/>
                    </a:cubicBezTo>
                    <a:cubicBezTo>
                      <a:pt x="33" y="20"/>
                      <a:pt x="32" y="21"/>
                      <a:pt x="30" y="22"/>
                    </a:cubicBezTo>
                    <a:cubicBezTo>
                      <a:pt x="31" y="21"/>
                      <a:pt x="32" y="21"/>
                      <a:pt x="33" y="20"/>
                    </a:cubicBezTo>
                    <a:cubicBezTo>
                      <a:pt x="37" y="18"/>
                      <a:pt x="41" y="18"/>
                      <a:pt x="44" y="18"/>
                    </a:cubicBezTo>
                    <a:cubicBezTo>
                      <a:pt x="54" y="18"/>
                      <a:pt x="64" y="23"/>
                      <a:pt x="68" y="33"/>
                    </a:cubicBezTo>
                    <a:cubicBezTo>
                      <a:pt x="74" y="44"/>
                      <a:pt x="70" y="58"/>
                      <a:pt x="60" y="65"/>
                    </a:cubicBezTo>
                    <a:cubicBezTo>
                      <a:pt x="71" y="58"/>
                      <a:pt x="75" y="44"/>
                      <a:pt x="70" y="32"/>
                    </a:cubicBezTo>
                    <a:cubicBezTo>
                      <a:pt x="65" y="22"/>
                      <a:pt x="56" y="17"/>
                      <a:pt x="46" y="17"/>
                    </a:cubicBezTo>
                    <a:moveTo>
                      <a:pt x="73" y="10"/>
                    </a:move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moveTo>
                      <a:pt x="23" y="5"/>
                    </a:moveTo>
                    <a:cubicBezTo>
                      <a:pt x="23" y="5"/>
                      <a:pt x="22" y="6"/>
                      <a:pt x="21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3" y="5"/>
                      <a:pt x="23" y="5"/>
                      <a:pt x="23" y="5"/>
                    </a:cubicBezTo>
                    <a:moveTo>
                      <a:pt x="4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8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73" name="Freeform 765"/>
              <p:cNvSpPr>
                <a:spLocks noEditPoints="1" noChangeArrowheads="1"/>
              </p:cNvSpPr>
              <p:nvPr/>
            </p:nvSpPr>
            <p:spPr bwMode="auto">
              <a:xfrm>
                <a:off x="4513263" y="1841500"/>
                <a:ext cx="588963" cy="587375"/>
              </a:xfrm>
              <a:custGeom>
                <a:avLst/>
                <a:gdLst>
                  <a:gd name="T0" fmla="*/ 67 w 88"/>
                  <a:gd name="T1" fmla="*/ 82 h 88"/>
                  <a:gd name="T2" fmla="*/ 71 w 88"/>
                  <a:gd name="T3" fmla="*/ 67 h 88"/>
                  <a:gd name="T4" fmla="*/ 80 w 88"/>
                  <a:gd name="T5" fmla="*/ 70 h 88"/>
                  <a:gd name="T6" fmla="*/ 85 w 88"/>
                  <a:gd name="T7" fmla="*/ 61 h 88"/>
                  <a:gd name="T8" fmla="*/ 80 w 88"/>
                  <a:gd name="T9" fmla="*/ 46 h 88"/>
                  <a:gd name="T10" fmla="*/ 88 w 88"/>
                  <a:gd name="T11" fmla="*/ 44 h 88"/>
                  <a:gd name="T12" fmla="*/ 87 w 88"/>
                  <a:gd name="T13" fmla="*/ 34 h 88"/>
                  <a:gd name="T14" fmla="*/ 75 w 88"/>
                  <a:gd name="T15" fmla="*/ 25 h 88"/>
                  <a:gd name="T16" fmla="*/ 80 w 88"/>
                  <a:gd name="T17" fmla="*/ 18 h 88"/>
                  <a:gd name="T18" fmla="*/ 73 w 88"/>
                  <a:gd name="T19" fmla="*/ 10 h 88"/>
                  <a:gd name="T20" fmla="*/ 58 w 88"/>
                  <a:gd name="T21" fmla="*/ 11 h 88"/>
                  <a:gd name="T22" fmla="*/ 58 w 88"/>
                  <a:gd name="T23" fmla="*/ 2 h 88"/>
                  <a:gd name="T24" fmla="*/ 48 w 88"/>
                  <a:gd name="T25" fmla="*/ 0 h 88"/>
                  <a:gd name="T26" fmla="*/ 36 w 88"/>
                  <a:gd name="T27" fmla="*/ 9 h 88"/>
                  <a:gd name="T28" fmla="*/ 30 w 88"/>
                  <a:gd name="T29" fmla="*/ 2 h 88"/>
                  <a:gd name="T30" fmla="*/ 21 w 88"/>
                  <a:gd name="T31" fmla="*/ 6 h 88"/>
                  <a:gd name="T32" fmla="*/ 23 w 88"/>
                  <a:gd name="T33" fmla="*/ 15 h 88"/>
                  <a:gd name="T34" fmla="*/ 8 w 88"/>
                  <a:gd name="T35" fmla="*/ 18 h 88"/>
                  <a:gd name="T36" fmla="*/ 3 w 88"/>
                  <a:gd name="T37" fmla="*/ 27 h 88"/>
                  <a:gd name="T38" fmla="*/ 10 w 88"/>
                  <a:gd name="T39" fmla="*/ 32 h 88"/>
                  <a:gd name="T40" fmla="*/ 0 w 88"/>
                  <a:gd name="T41" fmla="*/ 44 h 88"/>
                  <a:gd name="T42" fmla="*/ 1 w 88"/>
                  <a:gd name="T43" fmla="*/ 54 h 88"/>
                  <a:gd name="T44" fmla="*/ 10 w 88"/>
                  <a:gd name="T45" fmla="*/ 55 h 88"/>
                  <a:gd name="T46" fmla="*/ 8 w 88"/>
                  <a:gd name="T47" fmla="*/ 70 h 88"/>
                  <a:gd name="T48" fmla="*/ 15 w 88"/>
                  <a:gd name="T49" fmla="*/ 77 h 88"/>
                  <a:gd name="T50" fmla="*/ 23 w 88"/>
                  <a:gd name="T51" fmla="*/ 73 h 88"/>
                  <a:gd name="T52" fmla="*/ 30 w 88"/>
                  <a:gd name="T53" fmla="*/ 86 h 88"/>
                  <a:gd name="T54" fmla="*/ 40 w 88"/>
                  <a:gd name="T55" fmla="*/ 88 h 88"/>
                  <a:gd name="T56" fmla="*/ 44 w 88"/>
                  <a:gd name="T57" fmla="*/ 80 h 88"/>
                  <a:gd name="T58" fmla="*/ 58 w 88"/>
                  <a:gd name="T59" fmla="*/ 86 h 88"/>
                  <a:gd name="T60" fmla="*/ 63 w 88"/>
                  <a:gd name="T61" fmla="*/ 84 h 88"/>
                  <a:gd name="T62" fmla="*/ 20 w 88"/>
                  <a:gd name="T63" fmla="*/ 55 h 88"/>
                  <a:gd name="T64" fmla="*/ 68 w 88"/>
                  <a:gd name="T65" fmla="*/ 33 h 88"/>
                  <a:gd name="T66" fmla="*/ 20 w 88"/>
                  <a:gd name="T6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88">
                    <a:moveTo>
                      <a:pt x="67" y="82"/>
                    </a:moveTo>
                    <a:cubicBezTo>
                      <a:pt x="67" y="82"/>
                      <a:pt x="67" y="82"/>
                      <a:pt x="67" y="82"/>
                    </a:cubicBezTo>
                    <a:cubicBezTo>
                      <a:pt x="65" y="73"/>
                      <a:pt x="65" y="73"/>
                      <a:pt x="65" y="73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2" y="67"/>
                      <a:pt x="84" y="64"/>
                      <a:pt x="85" y="61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8" y="40"/>
                      <a:pt x="88" y="37"/>
                      <a:pt x="87" y="34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78" y="15"/>
                      <a:pt x="76" y="13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7" y="3"/>
                      <a:pt x="25" y="4"/>
                    </a:cubicBezTo>
                    <a:cubicBezTo>
                      <a:pt x="24" y="4"/>
                      <a:pt x="22" y="5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21"/>
                      <a:pt x="4" y="24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7"/>
                      <a:pt x="0" y="51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10" y="73"/>
                      <a:pt x="12" y="75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4" y="87"/>
                      <a:pt x="37" y="88"/>
                      <a:pt x="40" y="88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9" y="85"/>
                      <a:pt x="61" y="85"/>
                      <a:pt x="63" y="84"/>
                    </a:cubicBezTo>
                    <a:cubicBezTo>
                      <a:pt x="64" y="83"/>
                      <a:pt x="66" y="82"/>
                      <a:pt x="67" y="82"/>
                    </a:cubicBezTo>
                    <a:moveTo>
                      <a:pt x="20" y="55"/>
                    </a:moveTo>
                    <a:cubicBezTo>
                      <a:pt x="14" y="42"/>
                      <a:pt x="20" y="26"/>
                      <a:pt x="33" y="20"/>
                    </a:cubicBezTo>
                    <a:cubicBezTo>
                      <a:pt x="46" y="14"/>
                      <a:pt x="62" y="20"/>
                      <a:pt x="68" y="33"/>
                    </a:cubicBezTo>
                    <a:cubicBezTo>
                      <a:pt x="74" y="46"/>
                      <a:pt x="68" y="61"/>
                      <a:pt x="55" y="68"/>
                    </a:cubicBezTo>
                    <a:cubicBezTo>
                      <a:pt x="42" y="74"/>
                      <a:pt x="26" y="68"/>
                      <a:pt x="20" y="55"/>
                    </a:cubicBezTo>
                  </a:path>
                </a:pathLst>
              </a:custGeom>
              <a:solidFill>
                <a:srgbClr val="00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74" name="Freeform 766"/>
              <p:cNvSpPr>
                <a:spLocks noEditPoints="1" noChangeArrowheads="1"/>
              </p:cNvSpPr>
              <p:nvPr/>
            </p:nvSpPr>
            <p:spPr bwMode="auto">
              <a:xfrm>
                <a:off x="4600576" y="1928813"/>
                <a:ext cx="414338" cy="412750"/>
              </a:xfrm>
              <a:custGeom>
                <a:avLst/>
                <a:gdLst>
                  <a:gd name="T0" fmla="*/ 43 w 62"/>
                  <a:gd name="T1" fmla="*/ 6 h 62"/>
                  <a:gd name="T2" fmla="*/ 7 w 62"/>
                  <a:gd name="T3" fmla="*/ 19 h 62"/>
                  <a:gd name="T4" fmla="*/ 19 w 62"/>
                  <a:gd name="T5" fmla="*/ 55 h 62"/>
                  <a:gd name="T6" fmla="*/ 55 w 62"/>
                  <a:gd name="T7" fmla="*/ 43 h 62"/>
                  <a:gd name="T8" fmla="*/ 43 w 62"/>
                  <a:gd name="T9" fmla="*/ 6 h 62"/>
                  <a:gd name="T10" fmla="*/ 28 w 62"/>
                  <a:gd name="T11" fmla="*/ 37 h 62"/>
                  <a:gd name="T12" fmla="*/ 25 w 62"/>
                  <a:gd name="T13" fmla="*/ 28 h 62"/>
                  <a:gd name="T14" fmla="*/ 34 w 62"/>
                  <a:gd name="T15" fmla="*/ 24 h 62"/>
                  <a:gd name="T16" fmla="*/ 37 w 62"/>
                  <a:gd name="T17" fmla="*/ 34 h 62"/>
                  <a:gd name="T18" fmla="*/ 28 w 62"/>
                  <a:gd name="T19" fmla="*/ 3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43" y="6"/>
                    </a:moveTo>
                    <a:cubicBezTo>
                      <a:pt x="29" y="0"/>
                      <a:pt x="13" y="6"/>
                      <a:pt x="7" y="19"/>
                    </a:cubicBezTo>
                    <a:cubicBezTo>
                      <a:pt x="0" y="33"/>
                      <a:pt x="6" y="49"/>
                      <a:pt x="19" y="55"/>
                    </a:cubicBezTo>
                    <a:cubicBezTo>
                      <a:pt x="33" y="62"/>
                      <a:pt x="49" y="56"/>
                      <a:pt x="55" y="43"/>
                    </a:cubicBezTo>
                    <a:cubicBezTo>
                      <a:pt x="62" y="29"/>
                      <a:pt x="56" y="13"/>
                      <a:pt x="43" y="6"/>
                    </a:cubicBezTo>
                    <a:close/>
                    <a:moveTo>
                      <a:pt x="28" y="37"/>
                    </a:moveTo>
                    <a:cubicBezTo>
                      <a:pt x="24" y="35"/>
                      <a:pt x="23" y="31"/>
                      <a:pt x="25" y="28"/>
                    </a:cubicBezTo>
                    <a:cubicBezTo>
                      <a:pt x="26" y="24"/>
                      <a:pt x="30" y="23"/>
                      <a:pt x="34" y="24"/>
                    </a:cubicBezTo>
                    <a:cubicBezTo>
                      <a:pt x="38" y="26"/>
                      <a:pt x="39" y="30"/>
                      <a:pt x="37" y="34"/>
                    </a:cubicBezTo>
                    <a:cubicBezTo>
                      <a:pt x="36" y="37"/>
                      <a:pt x="31" y="39"/>
                      <a:pt x="28" y="37"/>
                    </a:cubicBezTo>
                    <a:close/>
                  </a:path>
                </a:pathLst>
              </a:cu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75" name="Freeform 767"/>
              <p:cNvSpPr>
                <a:spLocks noEditPoints="1" noChangeArrowheads="1"/>
              </p:cNvSpPr>
              <p:nvPr/>
            </p:nvSpPr>
            <p:spPr bwMode="auto">
              <a:xfrm>
                <a:off x="4633913" y="1962150"/>
                <a:ext cx="347663" cy="346075"/>
              </a:xfrm>
              <a:custGeom>
                <a:avLst/>
                <a:gdLst>
                  <a:gd name="T0" fmla="*/ 36 w 52"/>
                  <a:gd name="T1" fmla="*/ 5 h 52"/>
                  <a:gd name="T2" fmla="*/ 5 w 52"/>
                  <a:gd name="T3" fmla="*/ 16 h 52"/>
                  <a:gd name="T4" fmla="*/ 16 w 52"/>
                  <a:gd name="T5" fmla="*/ 46 h 52"/>
                  <a:gd name="T6" fmla="*/ 46 w 52"/>
                  <a:gd name="T7" fmla="*/ 36 h 52"/>
                  <a:gd name="T8" fmla="*/ 36 w 52"/>
                  <a:gd name="T9" fmla="*/ 5 h 52"/>
                  <a:gd name="T10" fmla="*/ 23 w 52"/>
                  <a:gd name="T11" fmla="*/ 32 h 52"/>
                  <a:gd name="T12" fmla="*/ 20 w 52"/>
                  <a:gd name="T13" fmla="*/ 23 h 52"/>
                  <a:gd name="T14" fmla="*/ 29 w 52"/>
                  <a:gd name="T15" fmla="*/ 19 h 52"/>
                  <a:gd name="T16" fmla="*/ 32 w 52"/>
                  <a:gd name="T17" fmla="*/ 29 h 52"/>
                  <a:gd name="T18" fmla="*/ 23 w 52"/>
                  <a:gd name="T19" fmla="*/ 3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2">
                    <a:moveTo>
                      <a:pt x="36" y="5"/>
                    </a:moveTo>
                    <a:cubicBezTo>
                      <a:pt x="24" y="0"/>
                      <a:pt x="11" y="5"/>
                      <a:pt x="5" y="16"/>
                    </a:cubicBezTo>
                    <a:cubicBezTo>
                      <a:pt x="0" y="27"/>
                      <a:pt x="5" y="41"/>
                      <a:pt x="16" y="46"/>
                    </a:cubicBezTo>
                    <a:cubicBezTo>
                      <a:pt x="27" y="52"/>
                      <a:pt x="41" y="47"/>
                      <a:pt x="46" y="36"/>
                    </a:cubicBezTo>
                    <a:cubicBezTo>
                      <a:pt x="52" y="24"/>
                      <a:pt x="47" y="11"/>
                      <a:pt x="36" y="5"/>
                    </a:cubicBezTo>
                    <a:close/>
                    <a:moveTo>
                      <a:pt x="23" y="32"/>
                    </a:moveTo>
                    <a:cubicBezTo>
                      <a:pt x="19" y="30"/>
                      <a:pt x="18" y="26"/>
                      <a:pt x="20" y="23"/>
                    </a:cubicBezTo>
                    <a:cubicBezTo>
                      <a:pt x="21" y="19"/>
                      <a:pt x="25" y="18"/>
                      <a:pt x="29" y="19"/>
                    </a:cubicBezTo>
                    <a:cubicBezTo>
                      <a:pt x="33" y="21"/>
                      <a:pt x="34" y="25"/>
                      <a:pt x="32" y="29"/>
                    </a:cubicBezTo>
                    <a:cubicBezTo>
                      <a:pt x="31" y="32"/>
                      <a:pt x="26" y="34"/>
                      <a:pt x="23" y="32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76" name="Freeform 768"/>
              <p:cNvSpPr>
                <a:spLocks noEditPoints="1" noChangeArrowheads="1"/>
              </p:cNvSpPr>
              <p:nvPr/>
            </p:nvSpPr>
            <p:spPr bwMode="auto">
              <a:xfrm>
                <a:off x="4840288" y="1541463"/>
                <a:ext cx="395288" cy="393700"/>
              </a:xfrm>
              <a:custGeom>
                <a:avLst/>
                <a:gdLst>
                  <a:gd name="T0" fmla="*/ 16 w 59"/>
                  <a:gd name="T1" fmla="*/ 40 h 59"/>
                  <a:gd name="T2" fmla="*/ 30 w 59"/>
                  <a:gd name="T3" fmla="*/ 12 h 59"/>
                  <a:gd name="T4" fmla="*/ 41 w 59"/>
                  <a:gd name="T5" fmla="*/ 43 h 59"/>
                  <a:gd name="T6" fmla="*/ 30 w 59"/>
                  <a:gd name="T7" fmla="*/ 0 h 59"/>
                  <a:gd name="T8" fmla="*/ 25 w 59"/>
                  <a:gd name="T9" fmla="*/ 0 h 59"/>
                  <a:gd name="T10" fmla="*/ 19 w 59"/>
                  <a:gd name="T11" fmla="*/ 8 h 59"/>
                  <a:gd name="T12" fmla="*/ 14 w 59"/>
                  <a:gd name="T13" fmla="*/ 4 h 59"/>
                  <a:gd name="T14" fmla="*/ 9 w 59"/>
                  <a:gd name="T15" fmla="*/ 8 h 59"/>
                  <a:gd name="T16" fmla="*/ 12 w 59"/>
                  <a:gd name="T17" fmla="*/ 14 h 59"/>
                  <a:gd name="T18" fmla="*/ 2 w 59"/>
                  <a:gd name="T19" fmla="*/ 18 h 59"/>
                  <a:gd name="T20" fmla="*/ 0 w 59"/>
                  <a:gd name="T21" fmla="*/ 25 h 59"/>
                  <a:gd name="T22" fmla="*/ 6 w 59"/>
                  <a:gd name="T23" fmla="*/ 27 h 59"/>
                  <a:gd name="T24" fmla="*/ 1 w 59"/>
                  <a:gd name="T25" fmla="*/ 36 h 59"/>
                  <a:gd name="T26" fmla="*/ 3 w 59"/>
                  <a:gd name="T27" fmla="*/ 43 h 59"/>
                  <a:gd name="T28" fmla="*/ 9 w 59"/>
                  <a:gd name="T29" fmla="*/ 42 h 59"/>
                  <a:gd name="T30" fmla="*/ 11 w 59"/>
                  <a:gd name="T31" fmla="*/ 52 h 59"/>
                  <a:gd name="T32" fmla="*/ 16 w 59"/>
                  <a:gd name="T33" fmla="*/ 56 h 59"/>
                  <a:gd name="T34" fmla="*/ 21 w 59"/>
                  <a:gd name="T35" fmla="*/ 52 h 59"/>
                  <a:gd name="T36" fmla="*/ 28 w 59"/>
                  <a:gd name="T37" fmla="*/ 59 h 59"/>
                  <a:gd name="T38" fmla="*/ 30 w 59"/>
                  <a:gd name="T39" fmla="*/ 59 h 59"/>
                  <a:gd name="T40" fmla="*/ 34 w 59"/>
                  <a:gd name="T41" fmla="*/ 59 h 59"/>
                  <a:gd name="T42" fmla="*/ 41 w 59"/>
                  <a:gd name="T43" fmla="*/ 51 h 59"/>
                  <a:gd name="T44" fmla="*/ 45 w 59"/>
                  <a:gd name="T45" fmla="*/ 55 h 59"/>
                  <a:gd name="T46" fmla="*/ 51 w 59"/>
                  <a:gd name="T47" fmla="*/ 50 h 59"/>
                  <a:gd name="T48" fmla="*/ 48 w 59"/>
                  <a:gd name="T49" fmla="*/ 45 h 59"/>
                  <a:gd name="T50" fmla="*/ 57 w 59"/>
                  <a:gd name="T51" fmla="*/ 41 h 59"/>
                  <a:gd name="T52" fmla="*/ 59 w 59"/>
                  <a:gd name="T53" fmla="*/ 34 h 59"/>
                  <a:gd name="T54" fmla="*/ 54 w 59"/>
                  <a:gd name="T55" fmla="*/ 31 h 59"/>
                  <a:gd name="T56" fmla="*/ 59 w 59"/>
                  <a:gd name="T57" fmla="*/ 22 h 59"/>
                  <a:gd name="T58" fmla="*/ 56 w 59"/>
                  <a:gd name="T59" fmla="*/ 16 h 59"/>
                  <a:gd name="T60" fmla="*/ 50 w 59"/>
                  <a:gd name="T61" fmla="*/ 17 h 59"/>
                  <a:gd name="T62" fmla="*/ 49 w 59"/>
                  <a:gd name="T63" fmla="*/ 7 h 59"/>
                  <a:gd name="T64" fmla="*/ 43 w 59"/>
                  <a:gd name="T65" fmla="*/ 3 h 59"/>
                  <a:gd name="T66" fmla="*/ 39 w 59"/>
                  <a:gd name="T67" fmla="*/ 7 h 59"/>
                  <a:gd name="T68" fmla="*/ 32 w 59"/>
                  <a:gd name="T69" fmla="*/ 0 h 59"/>
                  <a:gd name="T70" fmla="*/ 30 w 59"/>
                  <a:gd name="T7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9" h="59">
                    <a:moveTo>
                      <a:pt x="30" y="47"/>
                    </a:moveTo>
                    <a:cubicBezTo>
                      <a:pt x="25" y="47"/>
                      <a:pt x="20" y="45"/>
                      <a:pt x="16" y="40"/>
                    </a:cubicBezTo>
                    <a:cubicBezTo>
                      <a:pt x="10" y="33"/>
                      <a:pt x="11" y="22"/>
                      <a:pt x="19" y="16"/>
                    </a:cubicBezTo>
                    <a:cubicBezTo>
                      <a:pt x="22" y="13"/>
                      <a:pt x="26" y="12"/>
                      <a:pt x="30" y="12"/>
                    </a:cubicBezTo>
                    <a:cubicBezTo>
                      <a:pt x="35" y="12"/>
                      <a:pt x="40" y="14"/>
                      <a:pt x="44" y="18"/>
                    </a:cubicBezTo>
                    <a:cubicBezTo>
                      <a:pt x="50" y="26"/>
                      <a:pt x="48" y="37"/>
                      <a:pt x="41" y="43"/>
                    </a:cubicBezTo>
                    <a:cubicBezTo>
                      <a:pt x="38" y="46"/>
                      <a:pt x="34" y="47"/>
                      <a:pt x="30" y="47"/>
                    </a:cubicBezTo>
                    <a:moveTo>
                      <a:pt x="30" y="0"/>
                    </a:moveTo>
                    <a:cubicBezTo>
                      <a:pt x="28" y="0"/>
                      <a:pt x="27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1" y="6"/>
                    </a:cubicBezTo>
                    <a:cubicBezTo>
                      <a:pt x="10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20"/>
                      <a:pt x="1" y="22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9"/>
                      <a:pt x="2" y="41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4"/>
                      <a:pt x="14" y="55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9" y="59"/>
                      <a:pt x="30" y="59"/>
                    </a:cubicBezTo>
                    <a:cubicBezTo>
                      <a:pt x="31" y="59"/>
                      <a:pt x="33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6" y="54"/>
                      <a:pt x="47" y="53"/>
                      <a:pt x="48" y="53"/>
                    </a:cubicBezTo>
                    <a:cubicBezTo>
                      <a:pt x="49" y="52"/>
                      <a:pt x="50" y="51"/>
                      <a:pt x="51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8" y="38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8" y="20"/>
                      <a:pt x="57" y="18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7" y="5"/>
                      <a:pt x="45" y="4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1" y="0"/>
                      <a:pt x="3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77" name="Oval 769"/>
              <p:cNvSpPr>
                <a:spLocks noChangeArrowheads="1"/>
              </p:cNvSpPr>
              <p:nvPr/>
            </p:nvSpPr>
            <p:spPr bwMode="auto">
              <a:xfrm>
                <a:off x="5027613" y="1935163"/>
                <a:ext cx="1588" cy="1588"/>
              </a:xfrm>
              <a:prstGeom prst="ellipse">
                <a:avLst/>
              </a:prstGeom>
              <a:solidFill>
                <a:srgbClr val="002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8" name="Freeform 770"/>
              <p:cNvSpPr>
                <a:spLocks noEditPoints="1" noChangeArrowheads="1"/>
              </p:cNvSpPr>
              <p:nvPr/>
            </p:nvSpPr>
            <p:spPr bwMode="auto">
              <a:xfrm>
                <a:off x="4848226" y="1535113"/>
                <a:ext cx="393700" cy="393700"/>
              </a:xfrm>
              <a:custGeom>
                <a:avLst/>
                <a:gdLst>
                  <a:gd name="T0" fmla="*/ 51 w 59"/>
                  <a:gd name="T1" fmla="*/ 50 h 59"/>
                  <a:gd name="T2" fmla="*/ 51 w 59"/>
                  <a:gd name="T3" fmla="*/ 40 h 59"/>
                  <a:gd name="T4" fmla="*/ 57 w 59"/>
                  <a:gd name="T5" fmla="*/ 41 h 59"/>
                  <a:gd name="T6" fmla="*/ 59 w 59"/>
                  <a:gd name="T7" fmla="*/ 34 h 59"/>
                  <a:gd name="T8" fmla="*/ 53 w 59"/>
                  <a:gd name="T9" fmla="*/ 26 h 59"/>
                  <a:gd name="T10" fmla="*/ 59 w 59"/>
                  <a:gd name="T11" fmla="*/ 22 h 59"/>
                  <a:gd name="T12" fmla="*/ 56 w 59"/>
                  <a:gd name="T13" fmla="*/ 16 h 59"/>
                  <a:gd name="T14" fmla="*/ 47 w 59"/>
                  <a:gd name="T15" fmla="*/ 12 h 59"/>
                  <a:gd name="T16" fmla="*/ 49 w 59"/>
                  <a:gd name="T17" fmla="*/ 7 h 59"/>
                  <a:gd name="T18" fmla="*/ 43 w 59"/>
                  <a:gd name="T19" fmla="*/ 3 h 59"/>
                  <a:gd name="T20" fmla="*/ 33 w 59"/>
                  <a:gd name="T21" fmla="*/ 6 h 59"/>
                  <a:gd name="T22" fmla="*/ 32 w 59"/>
                  <a:gd name="T23" fmla="*/ 0 h 59"/>
                  <a:gd name="T24" fmla="*/ 25 w 59"/>
                  <a:gd name="T25" fmla="*/ 0 h 59"/>
                  <a:gd name="T26" fmla="*/ 19 w 59"/>
                  <a:gd name="T27" fmla="*/ 8 h 59"/>
                  <a:gd name="T28" fmla="*/ 14 w 59"/>
                  <a:gd name="T29" fmla="*/ 4 h 59"/>
                  <a:gd name="T30" fmla="*/ 9 w 59"/>
                  <a:gd name="T31" fmla="*/ 8 h 59"/>
                  <a:gd name="T32" fmla="*/ 11 w 59"/>
                  <a:gd name="T33" fmla="*/ 14 h 59"/>
                  <a:gd name="T34" fmla="*/ 2 w 59"/>
                  <a:gd name="T35" fmla="*/ 18 h 59"/>
                  <a:gd name="T36" fmla="*/ 0 w 59"/>
                  <a:gd name="T37" fmla="*/ 25 h 59"/>
                  <a:gd name="T38" fmla="*/ 6 w 59"/>
                  <a:gd name="T39" fmla="*/ 27 h 59"/>
                  <a:gd name="T40" fmla="*/ 1 w 59"/>
                  <a:gd name="T41" fmla="*/ 37 h 59"/>
                  <a:gd name="T42" fmla="*/ 3 w 59"/>
                  <a:gd name="T43" fmla="*/ 43 h 59"/>
                  <a:gd name="T44" fmla="*/ 9 w 59"/>
                  <a:gd name="T45" fmla="*/ 42 h 59"/>
                  <a:gd name="T46" fmla="*/ 11 w 59"/>
                  <a:gd name="T47" fmla="*/ 52 h 59"/>
                  <a:gd name="T48" fmla="*/ 16 w 59"/>
                  <a:gd name="T49" fmla="*/ 56 h 59"/>
                  <a:gd name="T50" fmla="*/ 20 w 59"/>
                  <a:gd name="T51" fmla="*/ 52 h 59"/>
                  <a:gd name="T52" fmla="*/ 27 w 59"/>
                  <a:gd name="T53" fmla="*/ 59 h 59"/>
                  <a:gd name="T54" fmla="*/ 34 w 59"/>
                  <a:gd name="T55" fmla="*/ 59 h 59"/>
                  <a:gd name="T56" fmla="*/ 35 w 59"/>
                  <a:gd name="T57" fmla="*/ 53 h 59"/>
                  <a:gd name="T58" fmla="*/ 45 w 59"/>
                  <a:gd name="T59" fmla="*/ 55 h 59"/>
                  <a:gd name="T60" fmla="*/ 48 w 59"/>
                  <a:gd name="T61" fmla="*/ 53 h 59"/>
                  <a:gd name="T62" fmla="*/ 16 w 59"/>
                  <a:gd name="T63" fmla="*/ 40 h 59"/>
                  <a:gd name="T64" fmla="*/ 43 w 59"/>
                  <a:gd name="T65" fmla="*/ 19 h 59"/>
                  <a:gd name="T66" fmla="*/ 16 w 59"/>
                  <a:gd name="T67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9" h="59">
                    <a:moveTo>
                      <a:pt x="51" y="5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8" y="39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8" y="20"/>
                      <a:pt x="57" y="18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7" y="5"/>
                      <a:pt x="45" y="4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1" y="6"/>
                    </a:cubicBezTo>
                    <a:cubicBezTo>
                      <a:pt x="10" y="7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20"/>
                      <a:pt x="1" y="23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9"/>
                      <a:pt x="2" y="41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2" y="54"/>
                      <a:pt x="14" y="55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0" y="59"/>
                      <a:pt x="32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6" y="54"/>
                      <a:pt x="47" y="53"/>
                      <a:pt x="48" y="53"/>
                    </a:cubicBezTo>
                    <a:cubicBezTo>
                      <a:pt x="49" y="52"/>
                      <a:pt x="50" y="51"/>
                      <a:pt x="51" y="50"/>
                    </a:cubicBezTo>
                    <a:close/>
                    <a:moveTo>
                      <a:pt x="16" y="40"/>
                    </a:moveTo>
                    <a:cubicBezTo>
                      <a:pt x="10" y="33"/>
                      <a:pt x="11" y="22"/>
                      <a:pt x="19" y="16"/>
                    </a:cubicBezTo>
                    <a:cubicBezTo>
                      <a:pt x="26" y="10"/>
                      <a:pt x="37" y="11"/>
                      <a:pt x="43" y="19"/>
                    </a:cubicBezTo>
                    <a:cubicBezTo>
                      <a:pt x="49" y="26"/>
                      <a:pt x="48" y="37"/>
                      <a:pt x="41" y="43"/>
                    </a:cubicBezTo>
                    <a:cubicBezTo>
                      <a:pt x="33" y="49"/>
                      <a:pt x="22" y="48"/>
                      <a:pt x="16" y="40"/>
                    </a:cubicBezTo>
                    <a:close/>
                  </a:path>
                </a:pathLst>
              </a:custGeom>
              <a:solidFill>
                <a:srgbClr val="00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79" name="Freeform 771"/>
              <p:cNvSpPr>
                <a:spLocks noEditPoints="1" noChangeArrowheads="1"/>
              </p:cNvSpPr>
              <p:nvPr/>
            </p:nvSpPr>
            <p:spPr bwMode="auto">
              <a:xfrm>
                <a:off x="4914901" y="1601788"/>
                <a:ext cx="260350" cy="260350"/>
              </a:xfrm>
              <a:custGeom>
                <a:avLst/>
                <a:gdLst>
                  <a:gd name="T0" fmla="*/ 23 w 39"/>
                  <a:gd name="T1" fmla="*/ 2 h 39"/>
                  <a:gd name="T2" fmla="*/ 2 w 39"/>
                  <a:gd name="T3" fmla="*/ 16 h 39"/>
                  <a:gd name="T4" fmla="*/ 16 w 39"/>
                  <a:gd name="T5" fmla="*/ 37 h 39"/>
                  <a:gd name="T6" fmla="*/ 37 w 39"/>
                  <a:gd name="T7" fmla="*/ 23 h 39"/>
                  <a:gd name="T8" fmla="*/ 23 w 39"/>
                  <a:gd name="T9" fmla="*/ 2 h 39"/>
                  <a:gd name="T10" fmla="*/ 19 w 39"/>
                  <a:gd name="T11" fmla="*/ 24 h 39"/>
                  <a:gd name="T12" fmla="*/ 15 w 39"/>
                  <a:gd name="T13" fmla="*/ 18 h 39"/>
                  <a:gd name="T14" fmla="*/ 21 w 39"/>
                  <a:gd name="T15" fmla="*/ 15 h 39"/>
                  <a:gd name="T16" fmla="*/ 24 w 39"/>
                  <a:gd name="T17" fmla="*/ 20 h 39"/>
                  <a:gd name="T18" fmla="*/ 19 w 39"/>
                  <a:gd name="T1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39">
                    <a:moveTo>
                      <a:pt x="23" y="2"/>
                    </a:moveTo>
                    <a:cubicBezTo>
                      <a:pt x="14" y="0"/>
                      <a:pt x="4" y="6"/>
                      <a:pt x="2" y="16"/>
                    </a:cubicBezTo>
                    <a:cubicBezTo>
                      <a:pt x="0" y="25"/>
                      <a:pt x="6" y="35"/>
                      <a:pt x="16" y="37"/>
                    </a:cubicBezTo>
                    <a:cubicBezTo>
                      <a:pt x="26" y="39"/>
                      <a:pt x="35" y="33"/>
                      <a:pt x="37" y="23"/>
                    </a:cubicBezTo>
                    <a:cubicBezTo>
                      <a:pt x="39" y="13"/>
                      <a:pt x="33" y="4"/>
                      <a:pt x="23" y="2"/>
                    </a:cubicBezTo>
                    <a:close/>
                    <a:moveTo>
                      <a:pt x="19" y="24"/>
                    </a:moveTo>
                    <a:cubicBezTo>
                      <a:pt x="16" y="24"/>
                      <a:pt x="14" y="21"/>
                      <a:pt x="15" y="18"/>
                    </a:cubicBezTo>
                    <a:cubicBezTo>
                      <a:pt x="16" y="16"/>
                      <a:pt x="18" y="14"/>
                      <a:pt x="21" y="15"/>
                    </a:cubicBezTo>
                    <a:cubicBezTo>
                      <a:pt x="23" y="15"/>
                      <a:pt x="25" y="18"/>
                      <a:pt x="24" y="20"/>
                    </a:cubicBezTo>
                    <a:cubicBezTo>
                      <a:pt x="24" y="23"/>
                      <a:pt x="21" y="25"/>
                      <a:pt x="19" y="24"/>
                    </a:cubicBezTo>
                    <a:close/>
                  </a:path>
                </a:pathLst>
              </a:cu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80" name="Freeform 772"/>
              <p:cNvSpPr>
                <a:spLocks noEditPoints="1" noChangeArrowheads="1"/>
              </p:cNvSpPr>
              <p:nvPr/>
            </p:nvSpPr>
            <p:spPr bwMode="auto">
              <a:xfrm>
                <a:off x="4933951" y="1620838"/>
                <a:ext cx="222250" cy="220663"/>
              </a:xfrm>
              <a:custGeom>
                <a:avLst/>
                <a:gdLst>
                  <a:gd name="T0" fmla="*/ 20 w 33"/>
                  <a:gd name="T1" fmla="*/ 2 h 33"/>
                  <a:gd name="T2" fmla="*/ 2 w 33"/>
                  <a:gd name="T3" fmla="*/ 13 h 33"/>
                  <a:gd name="T4" fmla="*/ 13 w 33"/>
                  <a:gd name="T5" fmla="*/ 31 h 33"/>
                  <a:gd name="T6" fmla="*/ 32 w 33"/>
                  <a:gd name="T7" fmla="*/ 20 h 33"/>
                  <a:gd name="T8" fmla="*/ 20 w 33"/>
                  <a:gd name="T9" fmla="*/ 2 h 33"/>
                  <a:gd name="T10" fmla="*/ 16 w 33"/>
                  <a:gd name="T11" fmla="*/ 21 h 33"/>
                  <a:gd name="T12" fmla="*/ 12 w 33"/>
                  <a:gd name="T13" fmla="*/ 15 h 33"/>
                  <a:gd name="T14" fmla="*/ 18 w 33"/>
                  <a:gd name="T15" fmla="*/ 12 h 33"/>
                  <a:gd name="T16" fmla="*/ 21 w 33"/>
                  <a:gd name="T17" fmla="*/ 17 h 33"/>
                  <a:gd name="T18" fmla="*/ 16 w 33"/>
                  <a:gd name="T1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3">
                    <a:moveTo>
                      <a:pt x="20" y="2"/>
                    </a:moveTo>
                    <a:cubicBezTo>
                      <a:pt x="12" y="0"/>
                      <a:pt x="3" y="5"/>
                      <a:pt x="2" y="13"/>
                    </a:cubicBezTo>
                    <a:cubicBezTo>
                      <a:pt x="0" y="22"/>
                      <a:pt x="5" y="30"/>
                      <a:pt x="13" y="31"/>
                    </a:cubicBezTo>
                    <a:cubicBezTo>
                      <a:pt x="22" y="33"/>
                      <a:pt x="30" y="28"/>
                      <a:pt x="32" y="20"/>
                    </a:cubicBezTo>
                    <a:cubicBezTo>
                      <a:pt x="33" y="11"/>
                      <a:pt x="28" y="3"/>
                      <a:pt x="20" y="2"/>
                    </a:cubicBezTo>
                    <a:close/>
                    <a:moveTo>
                      <a:pt x="16" y="21"/>
                    </a:moveTo>
                    <a:cubicBezTo>
                      <a:pt x="13" y="21"/>
                      <a:pt x="11" y="18"/>
                      <a:pt x="12" y="15"/>
                    </a:cubicBezTo>
                    <a:cubicBezTo>
                      <a:pt x="13" y="13"/>
                      <a:pt x="15" y="11"/>
                      <a:pt x="18" y="12"/>
                    </a:cubicBezTo>
                    <a:cubicBezTo>
                      <a:pt x="20" y="12"/>
                      <a:pt x="22" y="15"/>
                      <a:pt x="21" y="17"/>
                    </a:cubicBezTo>
                    <a:cubicBezTo>
                      <a:pt x="21" y="20"/>
                      <a:pt x="18" y="22"/>
                      <a:pt x="16" y="2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61" name="组合 827"/>
            <p:cNvGrpSpPr>
              <a:grpSpLocks/>
            </p:cNvGrpSpPr>
            <p:nvPr/>
          </p:nvGrpSpPr>
          <p:grpSpPr bwMode="auto">
            <a:xfrm rot="2183309">
              <a:off x="8442396" y="2362461"/>
              <a:ext cx="479965" cy="431800"/>
              <a:chOff x="9939338" y="2247900"/>
              <a:chExt cx="901700" cy="811213"/>
            </a:xfrm>
          </p:grpSpPr>
          <p:sp>
            <p:nvSpPr>
              <p:cNvPr id="862" name="Freeform 110"/>
              <p:cNvSpPr>
                <a:spLocks noChangeArrowheads="1"/>
              </p:cNvSpPr>
              <p:nvPr/>
            </p:nvSpPr>
            <p:spPr bwMode="auto">
              <a:xfrm>
                <a:off x="9939338" y="2308225"/>
                <a:ext cx="901700" cy="571500"/>
              </a:xfrm>
              <a:custGeom>
                <a:avLst/>
                <a:gdLst>
                  <a:gd name="T0" fmla="*/ 240 w 240"/>
                  <a:gd name="T1" fmla="*/ 136 h 152"/>
                  <a:gd name="T2" fmla="*/ 224 w 240"/>
                  <a:gd name="T3" fmla="*/ 152 h 152"/>
                  <a:gd name="T4" fmla="*/ 16 w 240"/>
                  <a:gd name="T5" fmla="*/ 152 h 152"/>
                  <a:gd name="T6" fmla="*/ 0 w 240"/>
                  <a:gd name="T7" fmla="*/ 136 h 152"/>
                  <a:gd name="T8" fmla="*/ 0 w 240"/>
                  <a:gd name="T9" fmla="*/ 16 h 152"/>
                  <a:gd name="T10" fmla="*/ 16 w 240"/>
                  <a:gd name="T11" fmla="*/ 0 h 152"/>
                  <a:gd name="T12" fmla="*/ 224 w 240"/>
                  <a:gd name="T13" fmla="*/ 0 h 152"/>
                  <a:gd name="T14" fmla="*/ 240 w 240"/>
                  <a:gd name="T15" fmla="*/ 16 h 152"/>
                  <a:gd name="T16" fmla="*/ 240 w 240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152">
                    <a:moveTo>
                      <a:pt x="240" y="136"/>
                    </a:moveTo>
                    <a:cubicBezTo>
                      <a:pt x="240" y="145"/>
                      <a:pt x="233" y="152"/>
                      <a:pt x="224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7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33" y="0"/>
                      <a:pt x="240" y="7"/>
                      <a:pt x="240" y="16"/>
                    </a:cubicBezTo>
                    <a:lnTo>
                      <a:pt x="240" y="136"/>
                    </a:lnTo>
                    <a:close/>
                  </a:path>
                </a:pathLst>
              </a:cu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63" name="Freeform 111"/>
              <p:cNvSpPr>
                <a:spLocks noChangeArrowheads="1"/>
              </p:cNvSpPr>
              <p:nvPr/>
            </p:nvSpPr>
            <p:spPr bwMode="auto">
              <a:xfrm>
                <a:off x="10194926" y="2819400"/>
                <a:ext cx="271463" cy="239713"/>
              </a:xfrm>
              <a:custGeom>
                <a:avLst/>
                <a:gdLst>
                  <a:gd name="T0" fmla="*/ 19 w 171"/>
                  <a:gd name="T1" fmla="*/ 151 h 151"/>
                  <a:gd name="T2" fmla="*/ 0 w 171"/>
                  <a:gd name="T3" fmla="*/ 151 h 151"/>
                  <a:gd name="T4" fmla="*/ 0 w 171"/>
                  <a:gd name="T5" fmla="*/ 0 h 151"/>
                  <a:gd name="T6" fmla="*/ 171 w 171"/>
                  <a:gd name="T7" fmla="*/ 0 h 151"/>
                  <a:gd name="T8" fmla="*/ 19 w 17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51">
                    <a:moveTo>
                      <a:pt x="19" y="151"/>
                    </a:moveTo>
                    <a:lnTo>
                      <a:pt x="0" y="151"/>
                    </a:lnTo>
                    <a:lnTo>
                      <a:pt x="0" y="0"/>
                    </a:lnTo>
                    <a:lnTo>
                      <a:pt x="171" y="0"/>
                    </a:lnTo>
                    <a:lnTo>
                      <a:pt x="19" y="151"/>
                    </a:lnTo>
                    <a:close/>
                  </a:path>
                </a:pathLst>
              </a:cu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64" name="Freeform 112"/>
              <p:cNvSpPr>
                <a:spLocks noChangeArrowheads="1"/>
              </p:cNvSpPr>
              <p:nvPr/>
            </p:nvSpPr>
            <p:spPr bwMode="auto">
              <a:xfrm>
                <a:off x="10194926" y="2744788"/>
                <a:ext cx="271463" cy="239713"/>
              </a:xfrm>
              <a:custGeom>
                <a:avLst/>
                <a:gdLst>
                  <a:gd name="T0" fmla="*/ 19 w 171"/>
                  <a:gd name="T1" fmla="*/ 151 h 151"/>
                  <a:gd name="T2" fmla="*/ 0 w 171"/>
                  <a:gd name="T3" fmla="*/ 151 h 151"/>
                  <a:gd name="T4" fmla="*/ 0 w 171"/>
                  <a:gd name="T5" fmla="*/ 0 h 151"/>
                  <a:gd name="T6" fmla="*/ 171 w 171"/>
                  <a:gd name="T7" fmla="*/ 0 h 151"/>
                  <a:gd name="T8" fmla="*/ 19 w 17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51">
                    <a:moveTo>
                      <a:pt x="19" y="151"/>
                    </a:moveTo>
                    <a:lnTo>
                      <a:pt x="0" y="151"/>
                    </a:lnTo>
                    <a:lnTo>
                      <a:pt x="0" y="0"/>
                    </a:lnTo>
                    <a:lnTo>
                      <a:pt x="171" y="0"/>
                    </a:lnTo>
                    <a:lnTo>
                      <a:pt x="19" y="151"/>
                    </a:lnTo>
                    <a:close/>
                  </a:path>
                </a:pathLst>
              </a:custGeom>
              <a:solidFill>
                <a:srgbClr val="41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65" name="Freeform 113"/>
              <p:cNvSpPr>
                <a:spLocks noChangeArrowheads="1"/>
              </p:cNvSpPr>
              <p:nvPr/>
            </p:nvSpPr>
            <p:spPr bwMode="auto">
              <a:xfrm>
                <a:off x="9939338" y="2247900"/>
                <a:ext cx="901700" cy="571500"/>
              </a:xfrm>
              <a:custGeom>
                <a:avLst/>
                <a:gdLst>
                  <a:gd name="T0" fmla="*/ 240 w 240"/>
                  <a:gd name="T1" fmla="*/ 136 h 152"/>
                  <a:gd name="T2" fmla="*/ 224 w 240"/>
                  <a:gd name="T3" fmla="*/ 152 h 152"/>
                  <a:gd name="T4" fmla="*/ 16 w 240"/>
                  <a:gd name="T5" fmla="*/ 152 h 152"/>
                  <a:gd name="T6" fmla="*/ 0 w 240"/>
                  <a:gd name="T7" fmla="*/ 136 h 152"/>
                  <a:gd name="T8" fmla="*/ 0 w 240"/>
                  <a:gd name="T9" fmla="*/ 16 h 152"/>
                  <a:gd name="T10" fmla="*/ 16 w 240"/>
                  <a:gd name="T11" fmla="*/ 0 h 152"/>
                  <a:gd name="T12" fmla="*/ 224 w 240"/>
                  <a:gd name="T13" fmla="*/ 0 h 152"/>
                  <a:gd name="T14" fmla="*/ 240 w 240"/>
                  <a:gd name="T15" fmla="*/ 16 h 152"/>
                  <a:gd name="T16" fmla="*/ 240 w 240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152">
                    <a:moveTo>
                      <a:pt x="240" y="136"/>
                    </a:moveTo>
                    <a:cubicBezTo>
                      <a:pt x="240" y="145"/>
                      <a:pt x="233" y="152"/>
                      <a:pt x="224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7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33" y="0"/>
                      <a:pt x="240" y="7"/>
                      <a:pt x="240" y="16"/>
                    </a:cubicBezTo>
                    <a:lnTo>
                      <a:pt x="240" y="136"/>
                    </a:lnTo>
                    <a:close/>
                  </a:path>
                </a:pathLst>
              </a:custGeom>
              <a:solidFill>
                <a:srgbClr val="41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66" name="Oval 114"/>
              <p:cNvSpPr>
                <a:spLocks noChangeArrowheads="1"/>
              </p:cNvSpPr>
              <p:nvPr/>
            </p:nvSpPr>
            <p:spPr bwMode="auto">
              <a:xfrm>
                <a:off x="10345738" y="2517775"/>
                <a:ext cx="90488" cy="90488"/>
              </a:xfrm>
              <a:prstGeom prst="ellipse">
                <a:avLst/>
              </a:pr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7" name="Oval 115"/>
              <p:cNvSpPr>
                <a:spLocks noChangeArrowheads="1"/>
              </p:cNvSpPr>
              <p:nvPr/>
            </p:nvSpPr>
            <p:spPr bwMode="auto">
              <a:xfrm>
                <a:off x="10496551" y="2517775"/>
                <a:ext cx="88900" cy="90488"/>
              </a:xfrm>
              <a:prstGeom prst="ellipse">
                <a:avLst/>
              </a:pr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8" name="Oval 116"/>
              <p:cNvSpPr>
                <a:spLocks noChangeArrowheads="1"/>
              </p:cNvSpPr>
              <p:nvPr/>
            </p:nvSpPr>
            <p:spPr bwMode="auto">
              <a:xfrm>
                <a:off x="10194926" y="2517775"/>
                <a:ext cx="90488" cy="90488"/>
              </a:xfrm>
              <a:prstGeom prst="ellipse">
                <a:avLst/>
              </a:pr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9" name="Oval 117"/>
              <p:cNvSpPr>
                <a:spLocks noChangeArrowheads="1"/>
              </p:cNvSpPr>
              <p:nvPr/>
            </p:nvSpPr>
            <p:spPr bwMode="auto">
              <a:xfrm>
                <a:off x="10345738" y="2489200"/>
                <a:ext cx="90488" cy="88900"/>
              </a:xfrm>
              <a:prstGeom prst="ellipse">
                <a:avLst/>
              </a:prstGeom>
              <a:solidFill>
                <a:srgbClr val="EB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0" name="Oval 118"/>
              <p:cNvSpPr>
                <a:spLocks noChangeArrowheads="1"/>
              </p:cNvSpPr>
              <p:nvPr/>
            </p:nvSpPr>
            <p:spPr bwMode="auto">
              <a:xfrm>
                <a:off x="10496551" y="2489200"/>
                <a:ext cx="88900" cy="88900"/>
              </a:xfrm>
              <a:prstGeom prst="ellipse">
                <a:avLst/>
              </a:prstGeom>
              <a:solidFill>
                <a:srgbClr val="EB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1" name="Oval 119"/>
              <p:cNvSpPr>
                <a:spLocks noChangeArrowheads="1"/>
              </p:cNvSpPr>
              <p:nvPr/>
            </p:nvSpPr>
            <p:spPr bwMode="auto">
              <a:xfrm>
                <a:off x="10194926" y="2489200"/>
                <a:ext cx="90488" cy="88900"/>
              </a:xfrm>
              <a:prstGeom prst="ellipse">
                <a:avLst/>
              </a:prstGeom>
              <a:solidFill>
                <a:srgbClr val="EB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2" name="PA_Mr.Cali - 克罗地亚狂想曲(Cali Remix)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09700" y="-41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4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8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8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74958" y="3789040"/>
            <a:ext cx="1972793" cy="0"/>
            <a:chOff x="3838575" y="2892218"/>
            <a:chExt cx="1940605" cy="0"/>
          </a:xfrm>
          <a:solidFill>
            <a:srgbClr val="FF0000"/>
          </a:solidFill>
        </p:grpSpPr>
        <p:cxnSp>
          <p:nvCxnSpPr>
            <p:cNvPr id="5" name="直接连接符 4"/>
            <p:cNvCxnSpPr/>
            <p:nvPr/>
          </p:nvCxnSpPr>
          <p:spPr>
            <a:xfrm>
              <a:off x="3838575" y="2892218"/>
              <a:ext cx="1515605" cy="0"/>
            </a:xfrm>
            <a:prstGeom prst="line">
              <a:avLst/>
            </a:prstGeom>
            <a:grpFill/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288265" y="2892218"/>
              <a:ext cx="490915" cy="0"/>
            </a:xfrm>
            <a:prstGeom prst="line">
              <a:avLst/>
            </a:prstGeom>
            <a:grpFill/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椭圆 6"/>
          <p:cNvSpPr/>
          <p:nvPr/>
        </p:nvSpPr>
        <p:spPr>
          <a:xfrm>
            <a:off x="983983" y="3133543"/>
            <a:ext cx="1406999" cy="140681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157648" y="2049513"/>
            <a:ext cx="3479512" cy="34790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31817" y="1840163"/>
            <a:ext cx="831979" cy="83187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3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3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333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58644" y="3226683"/>
            <a:ext cx="831979" cy="83187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3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3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333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31817" y="4681947"/>
            <a:ext cx="831979" cy="83187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3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3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333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37547" y="3624926"/>
            <a:ext cx="822341" cy="3282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1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74377" y="1884437"/>
            <a:ext cx="391813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33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651184" y="3272561"/>
            <a:ext cx="391813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33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174378" y="4750334"/>
            <a:ext cx="391813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33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988199" y="3133544"/>
            <a:ext cx="1627349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25" name="矩形 24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91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0" grpId="0"/>
          <p:bldP spid="21" grpId="0"/>
          <p:bldP spid="22" grpId="0"/>
          <p:bldP spid="23" grpId="0"/>
          <p:bldP spid="2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0" y="5599791"/>
            <a:ext cx="1217780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2" name="椭圆 61"/>
          <p:cNvSpPr/>
          <p:nvPr/>
        </p:nvSpPr>
        <p:spPr>
          <a:xfrm>
            <a:off x="2526107" y="5434030"/>
            <a:ext cx="313357" cy="31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767303" y="1508787"/>
            <a:ext cx="1775692" cy="3717068"/>
            <a:chOff x="1767302" y="1847850"/>
            <a:chExt cx="1775692" cy="3717068"/>
          </a:xfrm>
        </p:grpSpPr>
        <p:sp>
          <p:nvSpPr>
            <p:cNvPr id="64" name="任意多边形 63"/>
            <p:cNvSpPr/>
            <p:nvPr/>
          </p:nvSpPr>
          <p:spPr>
            <a:xfrm flipV="1">
              <a:off x="1767302" y="1847850"/>
              <a:ext cx="1775692" cy="3717068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1976207" y="2049064"/>
              <a:ext cx="1357882" cy="3029122"/>
            </a:xfrm>
            <a:prstGeom prst="roundRect">
              <a:avLst>
                <a:gd name="adj" fmla="val 14632"/>
              </a:avLst>
            </a:prstGeom>
            <a:solidFill>
              <a:srgbClr val="C0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1972392" y="2970714"/>
              <a:ext cx="1361696" cy="522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67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第一季度</a:t>
              </a:r>
            </a:p>
          </p:txBody>
        </p:sp>
        <p:sp>
          <p:nvSpPr>
            <p:cNvPr id="67" name="文本框 16"/>
            <p:cNvSpPr txBox="1"/>
            <p:nvPr/>
          </p:nvSpPr>
          <p:spPr>
            <a:xfrm>
              <a:off x="2133623" y="2193678"/>
              <a:ext cx="991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68" name="文本框 17"/>
            <p:cNvSpPr txBox="1"/>
            <p:nvPr/>
          </p:nvSpPr>
          <p:spPr>
            <a:xfrm>
              <a:off x="1972389" y="3553499"/>
              <a:ext cx="1361695" cy="1108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67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</p:grpSp>
      <p:sp>
        <p:nvSpPr>
          <p:cNvPr id="69" name="椭圆 68"/>
          <p:cNvSpPr/>
          <p:nvPr/>
        </p:nvSpPr>
        <p:spPr>
          <a:xfrm>
            <a:off x="4868111" y="5434030"/>
            <a:ext cx="313357" cy="31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7210119" y="5434030"/>
            <a:ext cx="313357" cy="31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9552128" y="5434030"/>
            <a:ext cx="313357" cy="31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16"/>
          <p:cNvSpPr txBox="1"/>
          <p:nvPr/>
        </p:nvSpPr>
        <p:spPr>
          <a:xfrm>
            <a:off x="1767303" y="5822122"/>
            <a:ext cx="173325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grpSp>
        <p:nvGrpSpPr>
          <p:cNvPr id="73" name="组合 72"/>
          <p:cNvGrpSpPr/>
          <p:nvPr/>
        </p:nvGrpSpPr>
        <p:grpSpPr>
          <a:xfrm>
            <a:off x="4109310" y="1508787"/>
            <a:ext cx="1775692" cy="3717068"/>
            <a:chOff x="4109309" y="1847850"/>
            <a:chExt cx="1775692" cy="3717068"/>
          </a:xfrm>
        </p:grpSpPr>
        <p:sp>
          <p:nvSpPr>
            <p:cNvPr id="74" name="任意多边形 73"/>
            <p:cNvSpPr/>
            <p:nvPr/>
          </p:nvSpPr>
          <p:spPr>
            <a:xfrm flipV="1">
              <a:off x="4109309" y="1847850"/>
              <a:ext cx="1775692" cy="3717068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4318214" y="2049064"/>
              <a:ext cx="1357882" cy="3029122"/>
            </a:xfrm>
            <a:prstGeom prst="roundRect">
              <a:avLst>
                <a:gd name="adj" fmla="val 14632"/>
              </a:avLst>
            </a:prstGeom>
            <a:solidFill>
              <a:srgbClr val="C0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4314399" y="2970714"/>
              <a:ext cx="1361696" cy="522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67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第二季度</a:t>
              </a:r>
            </a:p>
          </p:txBody>
        </p:sp>
        <p:sp>
          <p:nvSpPr>
            <p:cNvPr id="77" name="文本框 25"/>
            <p:cNvSpPr txBox="1"/>
            <p:nvPr/>
          </p:nvSpPr>
          <p:spPr>
            <a:xfrm>
              <a:off x="4314396" y="3553499"/>
              <a:ext cx="1361695" cy="1108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67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  <p:sp>
          <p:nvSpPr>
            <p:cNvPr id="78" name="文本框 16"/>
            <p:cNvSpPr txBox="1"/>
            <p:nvPr/>
          </p:nvSpPr>
          <p:spPr>
            <a:xfrm>
              <a:off x="4499461" y="2193678"/>
              <a:ext cx="991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451318" y="1508787"/>
            <a:ext cx="1775692" cy="3717068"/>
            <a:chOff x="6451317" y="1847850"/>
            <a:chExt cx="1775692" cy="3717068"/>
          </a:xfrm>
        </p:grpSpPr>
        <p:sp>
          <p:nvSpPr>
            <p:cNvPr id="80" name="任意多边形 79"/>
            <p:cNvSpPr/>
            <p:nvPr/>
          </p:nvSpPr>
          <p:spPr>
            <a:xfrm flipV="1">
              <a:off x="6451317" y="1847850"/>
              <a:ext cx="1775692" cy="3717068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圆角矩形 80"/>
            <p:cNvSpPr/>
            <p:nvPr/>
          </p:nvSpPr>
          <p:spPr>
            <a:xfrm>
              <a:off x="6660222" y="2049064"/>
              <a:ext cx="1357882" cy="3029122"/>
            </a:xfrm>
            <a:prstGeom prst="roundRect">
              <a:avLst>
                <a:gd name="adj" fmla="val 14632"/>
              </a:avLst>
            </a:prstGeom>
            <a:solidFill>
              <a:srgbClr val="C0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6656407" y="2970714"/>
              <a:ext cx="1361696" cy="522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67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第三季度</a:t>
              </a:r>
            </a:p>
          </p:txBody>
        </p:sp>
        <p:sp>
          <p:nvSpPr>
            <p:cNvPr id="83" name="文本框 32"/>
            <p:cNvSpPr txBox="1"/>
            <p:nvPr/>
          </p:nvSpPr>
          <p:spPr>
            <a:xfrm>
              <a:off x="6656404" y="3553499"/>
              <a:ext cx="1361695" cy="1108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67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  <p:sp>
          <p:nvSpPr>
            <p:cNvPr id="84" name="文本框 16"/>
            <p:cNvSpPr txBox="1"/>
            <p:nvPr/>
          </p:nvSpPr>
          <p:spPr>
            <a:xfrm>
              <a:off x="6843381" y="2193678"/>
              <a:ext cx="991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8793325" y="1508787"/>
            <a:ext cx="1775692" cy="3717068"/>
            <a:chOff x="8793324" y="1847850"/>
            <a:chExt cx="1775692" cy="3717068"/>
          </a:xfrm>
        </p:grpSpPr>
        <p:sp>
          <p:nvSpPr>
            <p:cNvPr id="86" name="任意多边形 85"/>
            <p:cNvSpPr/>
            <p:nvPr/>
          </p:nvSpPr>
          <p:spPr>
            <a:xfrm flipV="1">
              <a:off x="8793324" y="1847850"/>
              <a:ext cx="1775692" cy="3717068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圆角矩形 86"/>
            <p:cNvSpPr/>
            <p:nvPr/>
          </p:nvSpPr>
          <p:spPr>
            <a:xfrm>
              <a:off x="9002229" y="2049064"/>
              <a:ext cx="1357882" cy="3029122"/>
            </a:xfrm>
            <a:prstGeom prst="roundRect">
              <a:avLst>
                <a:gd name="adj" fmla="val 14632"/>
              </a:avLst>
            </a:prstGeom>
            <a:solidFill>
              <a:srgbClr val="C0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8998414" y="2970714"/>
              <a:ext cx="1361696" cy="522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67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第四季度</a:t>
              </a:r>
            </a:p>
          </p:txBody>
        </p:sp>
        <p:sp>
          <p:nvSpPr>
            <p:cNvPr id="89" name="文本框 39"/>
            <p:cNvSpPr txBox="1"/>
            <p:nvPr/>
          </p:nvSpPr>
          <p:spPr>
            <a:xfrm>
              <a:off x="8998411" y="3553499"/>
              <a:ext cx="1361695" cy="1108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67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  <p:sp>
          <p:nvSpPr>
            <p:cNvPr id="90" name="文本框 16"/>
            <p:cNvSpPr txBox="1"/>
            <p:nvPr/>
          </p:nvSpPr>
          <p:spPr>
            <a:xfrm>
              <a:off x="9185388" y="2193678"/>
              <a:ext cx="991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04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sp>
        <p:nvSpPr>
          <p:cNvPr id="91" name="文本框 16"/>
          <p:cNvSpPr txBox="1"/>
          <p:nvPr/>
        </p:nvSpPr>
        <p:spPr>
          <a:xfrm>
            <a:off x="4158163" y="5822122"/>
            <a:ext cx="173325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92" name="文本框 16"/>
          <p:cNvSpPr txBox="1"/>
          <p:nvPr/>
        </p:nvSpPr>
        <p:spPr>
          <a:xfrm>
            <a:off x="6489676" y="5822122"/>
            <a:ext cx="173325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93" name="文本框 16"/>
          <p:cNvSpPr txBox="1"/>
          <p:nvPr/>
        </p:nvSpPr>
        <p:spPr>
          <a:xfrm>
            <a:off x="8833593" y="5822122"/>
            <a:ext cx="173325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8899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9" grpId="0" animBg="1"/>
      <p:bldP spid="70" grpId="0" animBg="1"/>
      <p:bldP spid="71" grpId="0" animBg="1"/>
      <p:bldP spid="72" grpId="0"/>
      <p:bldP spid="91" grpId="0"/>
      <p:bldP spid="92" grpId="0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5310137" y="1953054"/>
            <a:ext cx="1553862" cy="1553862"/>
            <a:chOff x="5182632" y="1700808"/>
            <a:chExt cx="2015329" cy="2015329"/>
          </a:xfrm>
          <a:solidFill>
            <a:srgbClr val="FFCB32"/>
          </a:solidFill>
        </p:grpSpPr>
        <p:sp>
          <p:nvSpPr>
            <p:cNvPr id="24" name="Oval 6"/>
            <p:cNvSpPr>
              <a:spLocks noChangeArrowheads="1"/>
            </p:cNvSpPr>
            <p:nvPr/>
          </p:nvSpPr>
          <p:spPr bwMode="auto">
            <a:xfrm>
              <a:off x="5182632" y="1700808"/>
              <a:ext cx="2015329" cy="201532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5846517" y="2264020"/>
              <a:ext cx="685279" cy="808717"/>
            </a:xfrm>
            <a:custGeom>
              <a:avLst/>
              <a:gdLst>
                <a:gd name="T0" fmla="*/ 74 w 991"/>
                <a:gd name="T1" fmla="*/ 0 h 1589"/>
                <a:gd name="T2" fmla="*/ 0 w 991"/>
                <a:gd name="T3" fmla="*/ 1517 h 1589"/>
                <a:gd name="T4" fmla="*/ 917 w 991"/>
                <a:gd name="T5" fmla="*/ 1589 h 1589"/>
                <a:gd name="T6" fmla="*/ 991 w 991"/>
                <a:gd name="T7" fmla="*/ 72 h 1589"/>
                <a:gd name="T8" fmla="*/ 401 w 991"/>
                <a:gd name="T9" fmla="*/ 38 h 1589"/>
                <a:gd name="T10" fmla="*/ 577 w 991"/>
                <a:gd name="T11" fmla="*/ 38 h 1589"/>
                <a:gd name="T12" fmla="*/ 577 w 991"/>
                <a:gd name="T13" fmla="*/ 88 h 1589"/>
                <a:gd name="T14" fmla="*/ 376 w 991"/>
                <a:gd name="T15" fmla="*/ 63 h 1589"/>
                <a:gd name="T16" fmla="*/ 753 w 991"/>
                <a:gd name="T17" fmla="*/ 1472 h 1589"/>
                <a:gd name="T18" fmla="*/ 722 w 991"/>
                <a:gd name="T19" fmla="*/ 1503 h 1589"/>
                <a:gd name="T20" fmla="*/ 180 w 991"/>
                <a:gd name="T21" fmla="*/ 1472 h 1589"/>
                <a:gd name="T22" fmla="*/ 211 w 991"/>
                <a:gd name="T23" fmla="*/ 1439 h 1589"/>
                <a:gd name="T24" fmla="*/ 753 w 991"/>
                <a:gd name="T25" fmla="*/ 1470 h 1589"/>
                <a:gd name="T26" fmla="*/ 866 w 991"/>
                <a:gd name="T27" fmla="*/ 1503 h 1589"/>
                <a:gd name="T28" fmla="*/ 835 w 991"/>
                <a:gd name="T29" fmla="*/ 1471 h 1589"/>
                <a:gd name="T30" fmla="*/ 898 w 991"/>
                <a:gd name="T31" fmla="*/ 1471 h 1589"/>
                <a:gd name="T32" fmla="*/ 903 w 991"/>
                <a:gd name="T33" fmla="*/ 1349 h 1589"/>
                <a:gd name="T34" fmla="*/ 88 w 991"/>
                <a:gd name="T35" fmla="*/ 1349 h 1589"/>
                <a:gd name="T36" fmla="*/ 903 w 991"/>
                <a:gd name="T37" fmla="*/ 141 h 1589"/>
                <a:gd name="T38" fmla="*/ 211 w 991"/>
                <a:gd name="T39" fmla="*/ 877 h 1589"/>
                <a:gd name="T40" fmla="*/ 347 w 991"/>
                <a:gd name="T41" fmla="*/ 1004 h 1589"/>
                <a:gd name="T42" fmla="*/ 289 w 991"/>
                <a:gd name="T43" fmla="*/ 556 h 1589"/>
                <a:gd name="T44" fmla="*/ 145 w 991"/>
                <a:gd name="T45" fmla="*/ 1004 h 1589"/>
                <a:gd name="T46" fmla="*/ 211 w 991"/>
                <a:gd name="T47" fmla="*/ 877 h 1589"/>
                <a:gd name="T48" fmla="*/ 222 w 991"/>
                <a:gd name="T49" fmla="*/ 823 h 1589"/>
                <a:gd name="T50" fmla="*/ 306 w 991"/>
                <a:gd name="T51" fmla="*/ 823 h 1589"/>
                <a:gd name="T52" fmla="*/ 456 w 991"/>
                <a:gd name="T53" fmla="*/ 818 h 1589"/>
                <a:gd name="T54" fmla="*/ 621 w 991"/>
                <a:gd name="T55" fmla="*/ 684 h 1589"/>
                <a:gd name="T56" fmla="*/ 420 w 991"/>
                <a:gd name="T57" fmla="*/ 556 h 1589"/>
                <a:gd name="T58" fmla="*/ 456 w 991"/>
                <a:gd name="T59" fmla="*/ 1004 h 1589"/>
                <a:gd name="T60" fmla="*/ 456 w 991"/>
                <a:gd name="T61" fmla="*/ 608 h 1589"/>
                <a:gd name="T62" fmla="*/ 584 w 991"/>
                <a:gd name="T63" fmla="*/ 684 h 1589"/>
                <a:gd name="T64" fmla="*/ 456 w 991"/>
                <a:gd name="T65" fmla="*/ 765 h 1589"/>
                <a:gd name="T66" fmla="*/ 690 w 991"/>
                <a:gd name="T67" fmla="*/ 818 h 1589"/>
                <a:gd name="T68" fmla="*/ 856 w 991"/>
                <a:gd name="T69" fmla="*/ 684 h 1589"/>
                <a:gd name="T70" fmla="*/ 654 w 991"/>
                <a:gd name="T71" fmla="*/ 556 h 1589"/>
                <a:gd name="T72" fmla="*/ 690 w 991"/>
                <a:gd name="T73" fmla="*/ 1004 h 1589"/>
                <a:gd name="T74" fmla="*/ 690 w 991"/>
                <a:gd name="T75" fmla="*/ 608 h 1589"/>
                <a:gd name="T76" fmla="*/ 818 w 991"/>
                <a:gd name="T77" fmla="*/ 684 h 1589"/>
                <a:gd name="T78" fmla="*/ 690 w 991"/>
                <a:gd name="T79" fmla="*/ 765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91" h="1589">
                  <a:moveTo>
                    <a:pt x="917" y="0"/>
                  </a:moveTo>
                  <a:lnTo>
                    <a:pt x="74" y="0"/>
                  </a:lnTo>
                  <a:cubicBezTo>
                    <a:pt x="33" y="0"/>
                    <a:pt x="0" y="32"/>
                    <a:pt x="0" y="72"/>
                  </a:cubicBezTo>
                  <a:lnTo>
                    <a:pt x="0" y="1517"/>
                  </a:lnTo>
                  <a:cubicBezTo>
                    <a:pt x="0" y="1556"/>
                    <a:pt x="33" y="1589"/>
                    <a:pt x="74" y="1589"/>
                  </a:cubicBezTo>
                  <a:lnTo>
                    <a:pt x="917" y="1589"/>
                  </a:lnTo>
                  <a:cubicBezTo>
                    <a:pt x="957" y="1589"/>
                    <a:pt x="991" y="1556"/>
                    <a:pt x="991" y="1517"/>
                  </a:cubicBezTo>
                  <a:lnTo>
                    <a:pt x="991" y="72"/>
                  </a:lnTo>
                  <a:cubicBezTo>
                    <a:pt x="991" y="32"/>
                    <a:pt x="957" y="0"/>
                    <a:pt x="917" y="0"/>
                  </a:cubicBezTo>
                  <a:close/>
                  <a:moveTo>
                    <a:pt x="401" y="38"/>
                  </a:moveTo>
                  <a:lnTo>
                    <a:pt x="401" y="38"/>
                  </a:lnTo>
                  <a:lnTo>
                    <a:pt x="577" y="38"/>
                  </a:lnTo>
                  <a:cubicBezTo>
                    <a:pt x="591" y="38"/>
                    <a:pt x="602" y="49"/>
                    <a:pt x="602" y="63"/>
                  </a:cubicBezTo>
                  <a:cubicBezTo>
                    <a:pt x="602" y="77"/>
                    <a:pt x="591" y="88"/>
                    <a:pt x="577" y="88"/>
                  </a:cubicBezTo>
                  <a:lnTo>
                    <a:pt x="401" y="88"/>
                  </a:lnTo>
                  <a:cubicBezTo>
                    <a:pt x="387" y="88"/>
                    <a:pt x="376" y="77"/>
                    <a:pt x="376" y="63"/>
                  </a:cubicBezTo>
                  <a:cubicBezTo>
                    <a:pt x="376" y="49"/>
                    <a:pt x="387" y="38"/>
                    <a:pt x="401" y="38"/>
                  </a:cubicBezTo>
                  <a:close/>
                  <a:moveTo>
                    <a:pt x="753" y="1472"/>
                  </a:moveTo>
                  <a:lnTo>
                    <a:pt x="753" y="1472"/>
                  </a:lnTo>
                  <a:cubicBezTo>
                    <a:pt x="753" y="1489"/>
                    <a:pt x="739" y="1503"/>
                    <a:pt x="722" y="1503"/>
                  </a:cubicBezTo>
                  <a:lnTo>
                    <a:pt x="211" y="1503"/>
                  </a:lnTo>
                  <a:cubicBezTo>
                    <a:pt x="194" y="1503"/>
                    <a:pt x="180" y="1489"/>
                    <a:pt x="180" y="1472"/>
                  </a:cubicBezTo>
                  <a:lnTo>
                    <a:pt x="180" y="1470"/>
                  </a:lnTo>
                  <a:cubicBezTo>
                    <a:pt x="180" y="1453"/>
                    <a:pt x="194" y="1439"/>
                    <a:pt x="211" y="1439"/>
                  </a:cubicBezTo>
                  <a:lnTo>
                    <a:pt x="722" y="1439"/>
                  </a:lnTo>
                  <a:cubicBezTo>
                    <a:pt x="739" y="1439"/>
                    <a:pt x="753" y="1453"/>
                    <a:pt x="753" y="1470"/>
                  </a:cubicBezTo>
                  <a:lnTo>
                    <a:pt x="753" y="1472"/>
                  </a:lnTo>
                  <a:close/>
                  <a:moveTo>
                    <a:pt x="866" y="1503"/>
                  </a:moveTo>
                  <a:lnTo>
                    <a:pt x="866" y="1503"/>
                  </a:lnTo>
                  <a:cubicBezTo>
                    <a:pt x="849" y="1503"/>
                    <a:pt x="835" y="1488"/>
                    <a:pt x="835" y="1471"/>
                  </a:cubicBezTo>
                  <a:cubicBezTo>
                    <a:pt x="835" y="1453"/>
                    <a:pt x="849" y="1439"/>
                    <a:pt x="866" y="1439"/>
                  </a:cubicBezTo>
                  <a:cubicBezTo>
                    <a:pt x="884" y="1439"/>
                    <a:pt x="898" y="1453"/>
                    <a:pt x="898" y="1471"/>
                  </a:cubicBezTo>
                  <a:cubicBezTo>
                    <a:pt x="898" y="1488"/>
                    <a:pt x="884" y="1503"/>
                    <a:pt x="866" y="1503"/>
                  </a:cubicBezTo>
                  <a:close/>
                  <a:moveTo>
                    <a:pt x="903" y="1349"/>
                  </a:moveTo>
                  <a:lnTo>
                    <a:pt x="903" y="1349"/>
                  </a:lnTo>
                  <a:lnTo>
                    <a:pt x="88" y="1349"/>
                  </a:lnTo>
                  <a:lnTo>
                    <a:pt x="88" y="141"/>
                  </a:lnTo>
                  <a:lnTo>
                    <a:pt x="903" y="141"/>
                  </a:lnTo>
                  <a:lnTo>
                    <a:pt x="903" y="1349"/>
                  </a:lnTo>
                  <a:close/>
                  <a:moveTo>
                    <a:pt x="211" y="877"/>
                  </a:moveTo>
                  <a:lnTo>
                    <a:pt x="320" y="877"/>
                  </a:lnTo>
                  <a:lnTo>
                    <a:pt x="347" y="1004"/>
                  </a:lnTo>
                  <a:lnTo>
                    <a:pt x="387" y="1004"/>
                  </a:lnTo>
                  <a:lnTo>
                    <a:pt x="289" y="556"/>
                  </a:lnTo>
                  <a:lnTo>
                    <a:pt x="247" y="556"/>
                  </a:lnTo>
                  <a:lnTo>
                    <a:pt x="145" y="1004"/>
                  </a:lnTo>
                  <a:lnTo>
                    <a:pt x="183" y="1004"/>
                  </a:lnTo>
                  <a:lnTo>
                    <a:pt x="211" y="877"/>
                  </a:lnTo>
                  <a:close/>
                  <a:moveTo>
                    <a:pt x="306" y="823"/>
                  </a:moveTo>
                  <a:lnTo>
                    <a:pt x="222" y="823"/>
                  </a:lnTo>
                  <a:lnTo>
                    <a:pt x="266" y="623"/>
                  </a:lnTo>
                  <a:lnTo>
                    <a:pt x="306" y="823"/>
                  </a:lnTo>
                  <a:close/>
                  <a:moveTo>
                    <a:pt x="456" y="1004"/>
                  </a:moveTo>
                  <a:lnTo>
                    <a:pt x="456" y="818"/>
                  </a:lnTo>
                  <a:lnTo>
                    <a:pt x="541" y="818"/>
                  </a:lnTo>
                  <a:cubicBezTo>
                    <a:pt x="592" y="815"/>
                    <a:pt x="619" y="770"/>
                    <a:pt x="621" y="684"/>
                  </a:cubicBezTo>
                  <a:cubicBezTo>
                    <a:pt x="619" y="602"/>
                    <a:pt x="592" y="559"/>
                    <a:pt x="541" y="556"/>
                  </a:cubicBezTo>
                  <a:lnTo>
                    <a:pt x="420" y="556"/>
                  </a:lnTo>
                  <a:lnTo>
                    <a:pt x="420" y="1004"/>
                  </a:lnTo>
                  <a:lnTo>
                    <a:pt x="456" y="1004"/>
                  </a:lnTo>
                  <a:close/>
                  <a:moveTo>
                    <a:pt x="456" y="765"/>
                  </a:moveTo>
                  <a:lnTo>
                    <a:pt x="456" y="608"/>
                  </a:lnTo>
                  <a:lnTo>
                    <a:pt x="530" y="608"/>
                  </a:lnTo>
                  <a:cubicBezTo>
                    <a:pt x="566" y="608"/>
                    <a:pt x="584" y="633"/>
                    <a:pt x="584" y="684"/>
                  </a:cubicBezTo>
                  <a:cubicBezTo>
                    <a:pt x="585" y="739"/>
                    <a:pt x="566" y="766"/>
                    <a:pt x="529" y="765"/>
                  </a:cubicBezTo>
                  <a:lnTo>
                    <a:pt x="456" y="765"/>
                  </a:lnTo>
                  <a:close/>
                  <a:moveTo>
                    <a:pt x="690" y="1004"/>
                  </a:moveTo>
                  <a:lnTo>
                    <a:pt x="690" y="818"/>
                  </a:lnTo>
                  <a:lnTo>
                    <a:pt x="775" y="818"/>
                  </a:lnTo>
                  <a:cubicBezTo>
                    <a:pt x="826" y="815"/>
                    <a:pt x="853" y="770"/>
                    <a:pt x="856" y="684"/>
                  </a:cubicBezTo>
                  <a:cubicBezTo>
                    <a:pt x="853" y="602"/>
                    <a:pt x="826" y="559"/>
                    <a:pt x="775" y="556"/>
                  </a:cubicBezTo>
                  <a:lnTo>
                    <a:pt x="654" y="556"/>
                  </a:lnTo>
                  <a:lnTo>
                    <a:pt x="654" y="1004"/>
                  </a:lnTo>
                  <a:lnTo>
                    <a:pt x="690" y="1004"/>
                  </a:lnTo>
                  <a:close/>
                  <a:moveTo>
                    <a:pt x="690" y="765"/>
                  </a:moveTo>
                  <a:lnTo>
                    <a:pt x="690" y="608"/>
                  </a:lnTo>
                  <a:lnTo>
                    <a:pt x="764" y="608"/>
                  </a:lnTo>
                  <a:cubicBezTo>
                    <a:pt x="800" y="608"/>
                    <a:pt x="818" y="633"/>
                    <a:pt x="818" y="684"/>
                  </a:cubicBezTo>
                  <a:cubicBezTo>
                    <a:pt x="819" y="739"/>
                    <a:pt x="801" y="766"/>
                    <a:pt x="763" y="765"/>
                  </a:cubicBezTo>
                  <a:lnTo>
                    <a:pt x="690" y="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622504" y="1953054"/>
            <a:ext cx="1554957" cy="1553862"/>
            <a:chOff x="8758812" y="1700808"/>
            <a:chExt cx="2016749" cy="2015329"/>
          </a:xfrm>
          <a:solidFill>
            <a:srgbClr val="FFCB32"/>
          </a:solidFill>
        </p:grpSpPr>
        <p:sp>
          <p:nvSpPr>
            <p:cNvPr id="27" name="Oval 8"/>
            <p:cNvSpPr>
              <a:spLocks noChangeArrowheads="1"/>
            </p:cNvSpPr>
            <p:nvPr/>
          </p:nvSpPr>
          <p:spPr bwMode="auto">
            <a:xfrm>
              <a:off x="8758812" y="1700808"/>
              <a:ext cx="2016749" cy="201532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9307620" y="2386351"/>
              <a:ext cx="935712" cy="703709"/>
            </a:xfrm>
            <a:custGeom>
              <a:avLst/>
              <a:gdLst>
                <a:gd name="T0" fmla="*/ 42 w 1545"/>
                <a:gd name="T1" fmla="*/ 0 h 1162"/>
                <a:gd name="T2" fmla="*/ 0 w 1545"/>
                <a:gd name="T3" fmla="*/ 932 h 1162"/>
                <a:gd name="T4" fmla="*/ 1503 w 1545"/>
                <a:gd name="T5" fmla="*/ 973 h 1162"/>
                <a:gd name="T6" fmla="*/ 1545 w 1545"/>
                <a:gd name="T7" fmla="*/ 41 h 1162"/>
                <a:gd name="T8" fmla="*/ 866 w 1545"/>
                <a:gd name="T9" fmla="*/ 907 h 1162"/>
                <a:gd name="T10" fmla="*/ 850 w 1545"/>
                <a:gd name="T11" fmla="*/ 922 h 1162"/>
                <a:gd name="T12" fmla="*/ 681 w 1545"/>
                <a:gd name="T13" fmla="*/ 907 h 1162"/>
                <a:gd name="T14" fmla="*/ 696 w 1545"/>
                <a:gd name="T15" fmla="*/ 885 h 1162"/>
                <a:gd name="T16" fmla="*/ 866 w 1545"/>
                <a:gd name="T17" fmla="*/ 900 h 1162"/>
                <a:gd name="T18" fmla="*/ 1481 w 1545"/>
                <a:gd name="T19" fmla="*/ 818 h 1162"/>
                <a:gd name="T20" fmla="*/ 64 w 1545"/>
                <a:gd name="T21" fmla="*/ 818 h 1162"/>
                <a:gd name="T22" fmla="*/ 1481 w 1545"/>
                <a:gd name="T23" fmla="*/ 65 h 1162"/>
                <a:gd name="T24" fmla="*/ 1008 w 1545"/>
                <a:gd name="T25" fmla="*/ 1083 h 1162"/>
                <a:gd name="T26" fmla="*/ 648 w 1545"/>
                <a:gd name="T27" fmla="*/ 1000 h 1162"/>
                <a:gd name="T28" fmla="*/ 1008 w 1545"/>
                <a:gd name="T29" fmla="*/ 1083 h 1162"/>
                <a:gd name="T30" fmla="*/ 477 w 1545"/>
                <a:gd name="T31" fmla="*/ 1162 h 1162"/>
                <a:gd name="T32" fmla="*/ 1051 w 1545"/>
                <a:gd name="T33" fmla="*/ 1107 h 1162"/>
                <a:gd name="T34" fmla="*/ 307 w 1545"/>
                <a:gd name="T35" fmla="*/ 550 h 1162"/>
                <a:gd name="T36" fmla="*/ 533 w 1545"/>
                <a:gd name="T37" fmla="*/ 678 h 1162"/>
                <a:gd name="T38" fmla="*/ 437 w 1545"/>
                <a:gd name="T39" fmla="*/ 230 h 1162"/>
                <a:gd name="T40" fmla="*/ 197 w 1545"/>
                <a:gd name="T41" fmla="*/ 678 h 1162"/>
                <a:gd name="T42" fmla="*/ 307 w 1545"/>
                <a:gd name="T43" fmla="*/ 550 h 1162"/>
                <a:gd name="T44" fmla="*/ 325 w 1545"/>
                <a:gd name="T45" fmla="*/ 497 h 1162"/>
                <a:gd name="T46" fmla="*/ 466 w 1545"/>
                <a:gd name="T47" fmla="*/ 497 h 1162"/>
                <a:gd name="T48" fmla="*/ 715 w 1545"/>
                <a:gd name="T49" fmla="*/ 492 h 1162"/>
                <a:gd name="T50" fmla="*/ 991 w 1545"/>
                <a:gd name="T51" fmla="*/ 358 h 1162"/>
                <a:gd name="T52" fmla="*/ 655 w 1545"/>
                <a:gd name="T53" fmla="*/ 230 h 1162"/>
                <a:gd name="T54" fmla="*/ 715 w 1545"/>
                <a:gd name="T55" fmla="*/ 678 h 1162"/>
                <a:gd name="T56" fmla="*/ 715 w 1545"/>
                <a:gd name="T57" fmla="*/ 282 h 1162"/>
                <a:gd name="T58" fmla="*/ 928 w 1545"/>
                <a:gd name="T59" fmla="*/ 358 h 1162"/>
                <a:gd name="T60" fmla="*/ 715 w 1545"/>
                <a:gd name="T61" fmla="*/ 438 h 1162"/>
                <a:gd name="T62" fmla="*/ 1106 w 1545"/>
                <a:gd name="T63" fmla="*/ 492 h 1162"/>
                <a:gd name="T64" fmla="*/ 1381 w 1545"/>
                <a:gd name="T65" fmla="*/ 358 h 1162"/>
                <a:gd name="T66" fmla="*/ 1045 w 1545"/>
                <a:gd name="T67" fmla="*/ 230 h 1162"/>
                <a:gd name="T68" fmla="*/ 1106 w 1545"/>
                <a:gd name="T69" fmla="*/ 678 h 1162"/>
                <a:gd name="T70" fmla="*/ 1106 w 1545"/>
                <a:gd name="T71" fmla="*/ 282 h 1162"/>
                <a:gd name="T72" fmla="*/ 1318 w 1545"/>
                <a:gd name="T73" fmla="*/ 358 h 1162"/>
                <a:gd name="T74" fmla="*/ 1106 w 1545"/>
                <a:gd name="T75" fmla="*/ 438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45" h="1162">
                  <a:moveTo>
                    <a:pt x="1503" y="0"/>
                  </a:moveTo>
                  <a:lnTo>
                    <a:pt x="42" y="0"/>
                  </a:lnTo>
                  <a:cubicBezTo>
                    <a:pt x="19" y="0"/>
                    <a:pt x="0" y="18"/>
                    <a:pt x="0" y="41"/>
                  </a:cubicBezTo>
                  <a:lnTo>
                    <a:pt x="0" y="932"/>
                  </a:lnTo>
                  <a:cubicBezTo>
                    <a:pt x="0" y="955"/>
                    <a:pt x="19" y="973"/>
                    <a:pt x="42" y="973"/>
                  </a:cubicBezTo>
                  <a:lnTo>
                    <a:pt x="1503" y="973"/>
                  </a:lnTo>
                  <a:cubicBezTo>
                    <a:pt x="1526" y="973"/>
                    <a:pt x="1545" y="955"/>
                    <a:pt x="1545" y="932"/>
                  </a:cubicBezTo>
                  <a:lnTo>
                    <a:pt x="1545" y="41"/>
                  </a:lnTo>
                  <a:cubicBezTo>
                    <a:pt x="1545" y="18"/>
                    <a:pt x="1526" y="0"/>
                    <a:pt x="1503" y="0"/>
                  </a:cubicBezTo>
                  <a:close/>
                  <a:moveTo>
                    <a:pt x="866" y="907"/>
                  </a:moveTo>
                  <a:lnTo>
                    <a:pt x="866" y="907"/>
                  </a:lnTo>
                  <a:cubicBezTo>
                    <a:pt x="866" y="915"/>
                    <a:pt x="859" y="922"/>
                    <a:pt x="850" y="922"/>
                  </a:cubicBezTo>
                  <a:lnTo>
                    <a:pt x="696" y="922"/>
                  </a:lnTo>
                  <a:cubicBezTo>
                    <a:pt x="687" y="922"/>
                    <a:pt x="681" y="915"/>
                    <a:pt x="681" y="907"/>
                  </a:cubicBezTo>
                  <a:lnTo>
                    <a:pt x="681" y="900"/>
                  </a:lnTo>
                  <a:cubicBezTo>
                    <a:pt x="681" y="892"/>
                    <a:pt x="687" y="885"/>
                    <a:pt x="696" y="885"/>
                  </a:cubicBezTo>
                  <a:lnTo>
                    <a:pt x="850" y="885"/>
                  </a:lnTo>
                  <a:cubicBezTo>
                    <a:pt x="859" y="885"/>
                    <a:pt x="866" y="892"/>
                    <a:pt x="866" y="900"/>
                  </a:cubicBezTo>
                  <a:lnTo>
                    <a:pt x="866" y="907"/>
                  </a:lnTo>
                  <a:close/>
                  <a:moveTo>
                    <a:pt x="1481" y="818"/>
                  </a:moveTo>
                  <a:lnTo>
                    <a:pt x="1481" y="818"/>
                  </a:lnTo>
                  <a:lnTo>
                    <a:pt x="64" y="818"/>
                  </a:lnTo>
                  <a:lnTo>
                    <a:pt x="64" y="65"/>
                  </a:lnTo>
                  <a:lnTo>
                    <a:pt x="1481" y="65"/>
                  </a:lnTo>
                  <a:lnTo>
                    <a:pt x="1481" y="818"/>
                  </a:lnTo>
                  <a:close/>
                  <a:moveTo>
                    <a:pt x="1008" y="1083"/>
                  </a:moveTo>
                  <a:lnTo>
                    <a:pt x="537" y="1083"/>
                  </a:lnTo>
                  <a:lnTo>
                    <a:pt x="648" y="1000"/>
                  </a:lnTo>
                  <a:lnTo>
                    <a:pt x="897" y="1000"/>
                  </a:lnTo>
                  <a:lnTo>
                    <a:pt x="1008" y="1083"/>
                  </a:lnTo>
                  <a:close/>
                  <a:moveTo>
                    <a:pt x="1051" y="1162"/>
                  </a:moveTo>
                  <a:lnTo>
                    <a:pt x="477" y="1162"/>
                  </a:lnTo>
                  <a:lnTo>
                    <a:pt x="477" y="1107"/>
                  </a:lnTo>
                  <a:lnTo>
                    <a:pt x="1051" y="1107"/>
                  </a:lnTo>
                  <a:lnTo>
                    <a:pt x="1051" y="1162"/>
                  </a:lnTo>
                  <a:close/>
                  <a:moveTo>
                    <a:pt x="307" y="550"/>
                  </a:moveTo>
                  <a:lnTo>
                    <a:pt x="489" y="550"/>
                  </a:lnTo>
                  <a:lnTo>
                    <a:pt x="533" y="678"/>
                  </a:lnTo>
                  <a:lnTo>
                    <a:pt x="600" y="678"/>
                  </a:lnTo>
                  <a:lnTo>
                    <a:pt x="437" y="230"/>
                  </a:lnTo>
                  <a:lnTo>
                    <a:pt x="367" y="230"/>
                  </a:lnTo>
                  <a:lnTo>
                    <a:pt x="197" y="678"/>
                  </a:lnTo>
                  <a:lnTo>
                    <a:pt x="260" y="678"/>
                  </a:lnTo>
                  <a:lnTo>
                    <a:pt x="307" y="550"/>
                  </a:lnTo>
                  <a:close/>
                  <a:moveTo>
                    <a:pt x="466" y="497"/>
                  </a:moveTo>
                  <a:lnTo>
                    <a:pt x="325" y="497"/>
                  </a:lnTo>
                  <a:lnTo>
                    <a:pt x="399" y="297"/>
                  </a:lnTo>
                  <a:lnTo>
                    <a:pt x="466" y="497"/>
                  </a:lnTo>
                  <a:close/>
                  <a:moveTo>
                    <a:pt x="715" y="678"/>
                  </a:moveTo>
                  <a:lnTo>
                    <a:pt x="715" y="492"/>
                  </a:lnTo>
                  <a:lnTo>
                    <a:pt x="856" y="492"/>
                  </a:lnTo>
                  <a:cubicBezTo>
                    <a:pt x="942" y="489"/>
                    <a:pt x="986" y="444"/>
                    <a:pt x="991" y="358"/>
                  </a:cubicBezTo>
                  <a:cubicBezTo>
                    <a:pt x="986" y="276"/>
                    <a:pt x="942" y="233"/>
                    <a:pt x="856" y="230"/>
                  </a:cubicBezTo>
                  <a:lnTo>
                    <a:pt x="655" y="230"/>
                  </a:lnTo>
                  <a:lnTo>
                    <a:pt x="655" y="678"/>
                  </a:lnTo>
                  <a:lnTo>
                    <a:pt x="715" y="678"/>
                  </a:lnTo>
                  <a:close/>
                  <a:moveTo>
                    <a:pt x="715" y="438"/>
                  </a:moveTo>
                  <a:lnTo>
                    <a:pt x="715" y="282"/>
                  </a:lnTo>
                  <a:lnTo>
                    <a:pt x="838" y="282"/>
                  </a:lnTo>
                  <a:cubicBezTo>
                    <a:pt x="898" y="282"/>
                    <a:pt x="928" y="307"/>
                    <a:pt x="928" y="358"/>
                  </a:cubicBezTo>
                  <a:cubicBezTo>
                    <a:pt x="930" y="413"/>
                    <a:pt x="899" y="440"/>
                    <a:pt x="836" y="438"/>
                  </a:cubicBezTo>
                  <a:lnTo>
                    <a:pt x="715" y="438"/>
                  </a:lnTo>
                  <a:close/>
                  <a:moveTo>
                    <a:pt x="1106" y="678"/>
                  </a:moveTo>
                  <a:lnTo>
                    <a:pt x="1106" y="492"/>
                  </a:lnTo>
                  <a:lnTo>
                    <a:pt x="1247" y="492"/>
                  </a:lnTo>
                  <a:cubicBezTo>
                    <a:pt x="1332" y="489"/>
                    <a:pt x="1377" y="444"/>
                    <a:pt x="1381" y="358"/>
                  </a:cubicBezTo>
                  <a:cubicBezTo>
                    <a:pt x="1377" y="276"/>
                    <a:pt x="1332" y="233"/>
                    <a:pt x="1247" y="230"/>
                  </a:cubicBezTo>
                  <a:lnTo>
                    <a:pt x="1045" y="230"/>
                  </a:lnTo>
                  <a:lnTo>
                    <a:pt x="1045" y="678"/>
                  </a:lnTo>
                  <a:lnTo>
                    <a:pt x="1106" y="678"/>
                  </a:lnTo>
                  <a:close/>
                  <a:moveTo>
                    <a:pt x="1106" y="438"/>
                  </a:moveTo>
                  <a:lnTo>
                    <a:pt x="1106" y="282"/>
                  </a:lnTo>
                  <a:lnTo>
                    <a:pt x="1229" y="282"/>
                  </a:lnTo>
                  <a:cubicBezTo>
                    <a:pt x="1289" y="282"/>
                    <a:pt x="1318" y="307"/>
                    <a:pt x="1318" y="358"/>
                  </a:cubicBezTo>
                  <a:cubicBezTo>
                    <a:pt x="1320" y="413"/>
                    <a:pt x="1289" y="440"/>
                    <a:pt x="1227" y="438"/>
                  </a:cubicBezTo>
                  <a:lnTo>
                    <a:pt x="1106" y="4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054763" y="1953054"/>
            <a:ext cx="1554957" cy="1553862"/>
            <a:chOff x="1204523" y="1700808"/>
            <a:chExt cx="2016749" cy="2015329"/>
          </a:xfrm>
          <a:solidFill>
            <a:srgbClr val="FFCB32"/>
          </a:solidFill>
        </p:grpSpPr>
        <p:sp>
          <p:nvSpPr>
            <p:cNvPr id="30" name="Oval 10"/>
            <p:cNvSpPr>
              <a:spLocks noChangeArrowheads="1"/>
            </p:cNvSpPr>
            <p:nvPr/>
          </p:nvSpPr>
          <p:spPr bwMode="auto">
            <a:xfrm>
              <a:off x="1204523" y="1700808"/>
              <a:ext cx="2016749" cy="201532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1667378" y="2361163"/>
              <a:ext cx="1046318" cy="690246"/>
            </a:xfrm>
            <a:custGeom>
              <a:avLst/>
              <a:gdLst>
                <a:gd name="T0" fmla="*/ 1295 w 1747"/>
                <a:gd name="T1" fmla="*/ 377 h 1154"/>
                <a:gd name="T2" fmla="*/ 1260 w 1747"/>
                <a:gd name="T3" fmla="*/ 0 h 1154"/>
                <a:gd name="T4" fmla="*/ 641 w 1747"/>
                <a:gd name="T5" fmla="*/ 1031 h 1154"/>
                <a:gd name="T6" fmla="*/ 59 w 1747"/>
                <a:gd name="T7" fmla="*/ 1031 h 1154"/>
                <a:gd name="T8" fmla="*/ 1747 w 1747"/>
                <a:gd name="T9" fmla="*/ 1154 h 1154"/>
                <a:gd name="T10" fmla="*/ 371 w 1747"/>
                <a:gd name="T11" fmla="*/ 962 h 1154"/>
                <a:gd name="T12" fmla="*/ 270 w 1747"/>
                <a:gd name="T13" fmla="*/ 863 h 1154"/>
                <a:gd name="T14" fmla="*/ 371 w 1747"/>
                <a:gd name="T15" fmla="*/ 830 h 1154"/>
                <a:gd name="T16" fmla="*/ 270 w 1747"/>
                <a:gd name="T17" fmla="*/ 731 h 1154"/>
                <a:gd name="T18" fmla="*/ 371 w 1747"/>
                <a:gd name="T19" fmla="*/ 691 h 1154"/>
                <a:gd name="T20" fmla="*/ 270 w 1747"/>
                <a:gd name="T21" fmla="*/ 592 h 1154"/>
                <a:gd name="T22" fmla="*/ 371 w 1747"/>
                <a:gd name="T23" fmla="*/ 559 h 1154"/>
                <a:gd name="T24" fmla="*/ 270 w 1747"/>
                <a:gd name="T25" fmla="*/ 460 h 1154"/>
                <a:gd name="T26" fmla="*/ 524 w 1747"/>
                <a:gd name="T27" fmla="*/ 962 h 1154"/>
                <a:gd name="T28" fmla="*/ 422 w 1747"/>
                <a:gd name="T29" fmla="*/ 863 h 1154"/>
                <a:gd name="T30" fmla="*/ 524 w 1747"/>
                <a:gd name="T31" fmla="*/ 830 h 1154"/>
                <a:gd name="T32" fmla="*/ 422 w 1747"/>
                <a:gd name="T33" fmla="*/ 731 h 1154"/>
                <a:gd name="T34" fmla="*/ 524 w 1747"/>
                <a:gd name="T35" fmla="*/ 691 h 1154"/>
                <a:gd name="T36" fmla="*/ 422 w 1747"/>
                <a:gd name="T37" fmla="*/ 592 h 1154"/>
                <a:gd name="T38" fmla="*/ 524 w 1747"/>
                <a:gd name="T39" fmla="*/ 559 h 1154"/>
                <a:gd name="T40" fmla="*/ 422 w 1747"/>
                <a:gd name="T41" fmla="*/ 460 h 1154"/>
                <a:gd name="T42" fmla="*/ 940 w 1747"/>
                <a:gd name="T43" fmla="*/ 938 h 1154"/>
                <a:gd name="T44" fmla="*/ 774 w 1747"/>
                <a:gd name="T45" fmla="*/ 776 h 1154"/>
                <a:gd name="T46" fmla="*/ 940 w 1747"/>
                <a:gd name="T47" fmla="*/ 723 h 1154"/>
                <a:gd name="T48" fmla="*/ 774 w 1747"/>
                <a:gd name="T49" fmla="*/ 561 h 1154"/>
                <a:gd name="T50" fmla="*/ 940 w 1747"/>
                <a:gd name="T51" fmla="*/ 496 h 1154"/>
                <a:gd name="T52" fmla="*/ 774 w 1747"/>
                <a:gd name="T53" fmla="*/ 334 h 1154"/>
                <a:gd name="T54" fmla="*/ 940 w 1747"/>
                <a:gd name="T55" fmla="*/ 281 h 1154"/>
                <a:gd name="T56" fmla="*/ 774 w 1747"/>
                <a:gd name="T57" fmla="*/ 119 h 1154"/>
                <a:gd name="T58" fmla="*/ 1163 w 1747"/>
                <a:gd name="T59" fmla="*/ 938 h 1154"/>
                <a:gd name="T60" fmla="*/ 997 w 1747"/>
                <a:gd name="T61" fmla="*/ 776 h 1154"/>
                <a:gd name="T62" fmla="*/ 1163 w 1747"/>
                <a:gd name="T63" fmla="*/ 723 h 1154"/>
                <a:gd name="T64" fmla="*/ 997 w 1747"/>
                <a:gd name="T65" fmla="*/ 561 h 1154"/>
                <a:gd name="T66" fmla="*/ 1163 w 1747"/>
                <a:gd name="T67" fmla="*/ 496 h 1154"/>
                <a:gd name="T68" fmla="*/ 997 w 1747"/>
                <a:gd name="T69" fmla="*/ 334 h 1154"/>
                <a:gd name="T70" fmla="*/ 1163 w 1747"/>
                <a:gd name="T71" fmla="*/ 281 h 1154"/>
                <a:gd name="T72" fmla="*/ 997 w 1747"/>
                <a:gd name="T73" fmla="*/ 119 h 1154"/>
                <a:gd name="T74" fmla="*/ 1463 w 1747"/>
                <a:gd name="T75" fmla="*/ 950 h 1154"/>
                <a:gd name="T76" fmla="*/ 1361 w 1747"/>
                <a:gd name="T77" fmla="*/ 850 h 1154"/>
                <a:gd name="T78" fmla="*/ 1463 w 1747"/>
                <a:gd name="T79" fmla="*/ 810 h 1154"/>
                <a:gd name="T80" fmla="*/ 1361 w 1747"/>
                <a:gd name="T81" fmla="*/ 711 h 1154"/>
                <a:gd name="T82" fmla="*/ 1463 w 1747"/>
                <a:gd name="T83" fmla="*/ 679 h 1154"/>
                <a:gd name="T84" fmla="*/ 1361 w 1747"/>
                <a:gd name="T85" fmla="*/ 579 h 1154"/>
                <a:gd name="T86" fmla="*/ 1615 w 1747"/>
                <a:gd name="T87" fmla="*/ 950 h 1154"/>
                <a:gd name="T88" fmla="*/ 1514 w 1747"/>
                <a:gd name="T89" fmla="*/ 850 h 1154"/>
                <a:gd name="T90" fmla="*/ 1615 w 1747"/>
                <a:gd name="T91" fmla="*/ 810 h 1154"/>
                <a:gd name="T92" fmla="*/ 1514 w 1747"/>
                <a:gd name="T93" fmla="*/ 711 h 1154"/>
                <a:gd name="T94" fmla="*/ 1615 w 1747"/>
                <a:gd name="T95" fmla="*/ 679 h 1154"/>
                <a:gd name="T96" fmla="*/ 1514 w 1747"/>
                <a:gd name="T97" fmla="*/ 579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47" h="1154">
                  <a:moveTo>
                    <a:pt x="1689" y="1031"/>
                  </a:moveTo>
                  <a:lnTo>
                    <a:pt x="1689" y="548"/>
                  </a:lnTo>
                  <a:lnTo>
                    <a:pt x="1295" y="377"/>
                  </a:lnTo>
                  <a:lnTo>
                    <a:pt x="1295" y="1031"/>
                  </a:lnTo>
                  <a:lnTo>
                    <a:pt x="1260" y="1031"/>
                  </a:lnTo>
                  <a:lnTo>
                    <a:pt x="1260" y="0"/>
                  </a:lnTo>
                  <a:lnTo>
                    <a:pt x="677" y="0"/>
                  </a:lnTo>
                  <a:lnTo>
                    <a:pt x="677" y="1031"/>
                  </a:lnTo>
                  <a:lnTo>
                    <a:pt x="641" y="1031"/>
                  </a:lnTo>
                  <a:lnTo>
                    <a:pt x="641" y="262"/>
                  </a:lnTo>
                  <a:lnTo>
                    <a:pt x="59" y="463"/>
                  </a:lnTo>
                  <a:lnTo>
                    <a:pt x="59" y="1031"/>
                  </a:lnTo>
                  <a:lnTo>
                    <a:pt x="0" y="1031"/>
                  </a:lnTo>
                  <a:lnTo>
                    <a:pt x="0" y="1154"/>
                  </a:lnTo>
                  <a:lnTo>
                    <a:pt x="1747" y="1154"/>
                  </a:lnTo>
                  <a:lnTo>
                    <a:pt x="1747" y="1031"/>
                  </a:lnTo>
                  <a:lnTo>
                    <a:pt x="1689" y="1031"/>
                  </a:lnTo>
                  <a:close/>
                  <a:moveTo>
                    <a:pt x="371" y="962"/>
                  </a:moveTo>
                  <a:lnTo>
                    <a:pt x="371" y="962"/>
                  </a:lnTo>
                  <a:lnTo>
                    <a:pt x="270" y="962"/>
                  </a:lnTo>
                  <a:lnTo>
                    <a:pt x="270" y="863"/>
                  </a:lnTo>
                  <a:lnTo>
                    <a:pt x="371" y="863"/>
                  </a:lnTo>
                  <a:lnTo>
                    <a:pt x="371" y="962"/>
                  </a:lnTo>
                  <a:close/>
                  <a:moveTo>
                    <a:pt x="371" y="830"/>
                  </a:moveTo>
                  <a:lnTo>
                    <a:pt x="371" y="830"/>
                  </a:lnTo>
                  <a:lnTo>
                    <a:pt x="270" y="830"/>
                  </a:lnTo>
                  <a:lnTo>
                    <a:pt x="270" y="731"/>
                  </a:lnTo>
                  <a:lnTo>
                    <a:pt x="371" y="731"/>
                  </a:lnTo>
                  <a:lnTo>
                    <a:pt x="371" y="830"/>
                  </a:lnTo>
                  <a:close/>
                  <a:moveTo>
                    <a:pt x="371" y="691"/>
                  </a:moveTo>
                  <a:lnTo>
                    <a:pt x="371" y="691"/>
                  </a:lnTo>
                  <a:lnTo>
                    <a:pt x="270" y="691"/>
                  </a:lnTo>
                  <a:lnTo>
                    <a:pt x="270" y="592"/>
                  </a:lnTo>
                  <a:lnTo>
                    <a:pt x="371" y="592"/>
                  </a:lnTo>
                  <a:lnTo>
                    <a:pt x="371" y="691"/>
                  </a:lnTo>
                  <a:close/>
                  <a:moveTo>
                    <a:pt x="371" y="559"/>
                  </a:moveTo>
                  <a:lnTo>
                    <a:pt x="371" y="559"/>
                  </a:lnTo>
                  <a:lnTo>
                    <a:pt x="270" y="559"/>
                  </a:lnTo>
                  <a:lnTo>
                    <a:pt x="270" y="460"/>
                  </a:lnTo>
                  <a:lnTo>
                    <a:pt x="371" y="460"/>
                  </a:lnTo>
                  <a:lnTo>
                    <a:pt x="371" y="559"/>
                  </a:lnTo>
                  <a:close/>
                  <a:moveTo>
                    <a:pt x="524" y="962"/>
                  </a:moveTo>
                  <a:lnTo>
                    <a:pt x="524" y="962"/>
                  </a:lnTo>
                  <a:lnTo>
                    <a:pt x="422" y="962"/>
                  </a:lnTo>
                  <a:lnTo>
                    <a:pt x="422" y="863"/>
                  </a:lnTo>
                  <a:lnTo>
                    <a:pt x="524" y="863"/>
                  </a:lnTo>
                  <a:lnTo>
                    <a:pt x="524" y="962"/>
                  </a:lnTo>
                  <a:close/>
                  <a:moveTo>
                    <a:pt x="524" y="830"/>
                  </a:moveTo>
                  <a:lnTo>
                    <a:pt x="524" y="830"/>
                  </a:lnTo>
                  <a:lnTo>
                    <a:pt x="422" y="830"/>
                  </a:lnTo>
                  <a:lnTo>
                    <a:pt x="422" y="731"/>
                  </a:lnTo>
                  <a:lnTo>
                    <a:pt x="524" y="731"/>
                  </a:lnTo>
                  <a:lnTo>
                    <a:pt x="524" y="830"/>
                  </a:lnTo>
                  <a:close/>
                  <a:moveTo>
                    <a:pt x="524" y="691"/>
                  </a:moveTo>
                  <a:lnTo>
                    <a:pt x="524" y="691"/>
                  </a:lnTo>
                  <a:lnTo>
                    <a:pt x="422" y="691"/>
                  </a:lnTo>
                  <a:lnTo>
                    <a:pt x="422" y="592"/>
                  </a:lnTo>
                  <a:lnTo>
                    <a:pt x="524" y="592"/>
                  </a:lnTo>
                  <a:lnTo>
                    <a:pt x="524" y="691"/>
                  </a:lnTo>
                  <a:close/>
                  <a:moveTo>
                    <a:pt x="524" y="559"/>
                  </a:moveTo>
                  <a:lnTo>
                    <a:pt x="524" y="559"/>
                  </a:lnTo>
                  <a:lnTo>
                    <a:pt x="422" y="559"/>
                  </a:lnTo>
                  <a:lnTo>
                    <a:pt x="422" y="460"/>
                  </a:lnTo>
                  <a:lnTo>
                    <a:pt x="524" y="460"/>
                  </a:lnTo>
                  <a:lnTo>
                    <a:pt x="524" y="559"/>
                  </a:lnTo>
                  <a:close/>
                  <a:moveTo>
                    <a:pt x="940" y="938"/>
                  </a:moveTo>
                  <a:lnTo>
                    <a:pt x="940" y="938"/>
                  </a:lnTo>
                  <a:lnTo>
                    <a:pt x="774" y="938"/>
                  </a:lnTo>
                  <a:lnTo>
                    <a:pt x="774" y="776"/>
                  </a:lnTo>
                  <a:lnTo>
                    <a:pt x="940" y="776"/>
                  </a:lnTo>
                  <a:lnTo>
                    <a:pt x="940" y="938"/>
                  </a:lnTo>
                  <a:close/>
                  <a:moveTo>
                    <a:pt x="940" y="723"/>
                  </a:moveTo>
                  <a:lnTo>
                    <a:pt x="940" y="723"/>
                  </a:lnTo>
                  <a:lnTo>
                    <a:pt x="774" y="723"/>
                  </a:lnTo>
                  <a:lnTo>
                    <a:pt x="774" y="561"/>
                  </a:lnTo>
                  <a:lnTo>
                    <a:pt x="940" y="561"/>
                  </a:lnTo>
                  <a:lnTo>
                    <a:pt x="940" y="723"/>
                  </a:lnTo>
                  <a:close/>
                  <a:moveTo>
                    <a:pt x="940" y="496"/>
                  </a:moveTo>
                  <a:lnTo>
                    <a:pt x="940" y="496"/>
                  </a:lnTo>
                  <a:lnTo>
                    <a:pt x="774" y="496"/>
                  </a:lnTo>
                  <a:lnTo>
                    <a:pt x="774" y="334"/>
                  </a:lnTo>
                  <a:lnTo>
                    <a:pt x="940" y="334"/>
                  </a:lnTo>
                  <a:lnTo>
                    <a:pt x="940" y="496"/>
                  </a:lnTo>
                  <a:close/>
                  <a:moveTo>
                    <a:pt x="940" y="281"/>
                  </a:moveTo>
                  <a:lnTo>
                    <a:pt x="940" y="281"/>
                  </a:lnTo>
                  <a:lnTo>
                    <a:pt x="774" y="281"/>
                  </a:lnTo>
                  <a:lnTo>
                    <a:pt x="774" y="119"/>
                  </a:lnTo>
                  <a:lnTo>
                    <a:pt x="940" y="119"/>
                  </a:lnTo>
                  <a:lnTo>
                    <a:pt x="940" y="281"/>
                  </a:lnTo>
                  <a:close/>
                  <a:moveTo>
                    <a:pt x="1163" y="938"/>
                  </a:moveTo>
                  <a:lnTo>
                    <a:pt x="1163" y="938"/>
                  </a:lnTo>
                  <a:lnTo>
                    <a:pt x="997" y="938"/>
                  </a:lnTo>
                  <a:lnTo>
                    <a:pt x="997" y="776"/>
                  </a:lnTo>
                  <a:lnTo>
                    <a:pt x="1163" y="776"/>
                  </a:lnTo>
                  <a:lnTo>
                    <a:pt x="1163" y="938"/>
                  </a:lnTo>
                  <a:close/>
                  <a:moveTo>
                    <a:pt x="1163" y="723"/>
                  </a:moveTo>
                  <a:lnTo>
                    <a:pt x="1163" y="723"/>
                  </a:lnTo>
                  <a:lnTo>
                    <a:pt x="997" y="723"/>
                  </a:lnTo>
                  <a:lnTo>
                    <a:pt x="997" y="561"/>
                  </a:lnTo>
                  <a:lnTo>
                    <a:pt x="1163" y="561"/>
                  </a:lnTo>
                  <a:lnTo>
                    <a:pt x="1163" y="723"/>
                  </a:lnTo>
                  <a:close/>
                  <a:moveTo>
                    <a:pt x="1163" y="496"/>
                  </a:moveTo>
                  <a:lnTo>
                    <a:pt x="1163" y="496"/>
                  </a:lnTo>
                  <a:lnTo>
                    <a:pt x="997" y="496"/>
                  </a:lnTo>
                  <a:lnTo>
                    <a:pt x="997" y="334"/>
                  </a:lnTo>
                  <a:lnTo>
                    <a:pt x="1163" y="334"/>
                  </a:lnTo>
                  <a:lnTo>
                    <a:pt x="1163" y="496"/>
                  </a:lnTo>
                  <a:close/>
                  <a:moveTo>
                    <a:pt x="1163" y="281"/>
                  </a:moveTo>
                  <a:lnTo>
                    <a:pt x="1163" y="281"/>
                  </a:lnTo>
                  <a:lnTo>
                    <a:pt x="997" y="281"/>
                  </a:lnTo>
                  <a:lnTo>
                    <a:pt x="997" y="119"/>
                  </a:lnTo>
                  <a:lnTo>
                    <a:pt x="1163" y="119"/>
                  </a:lnTo>
                  <a:lnTo>
                    <a:pt x="1163" y="281"/>
                  </a:lnTo>
                  <a:close/>
                  <a:moveTo>
                    <a:pt x="1463" y="950"/>
                  </a:moveTo>
                  <a:lnTo>
                    <a:pt x="1463" y="950"/>
                  </a:lnTo>
                  <a:lnTo>
                    <a:pt x="1361" y="950"/>
                  </a:lnTo>
                  <a:lnTo>
                    <a:pt x="1361" y="850"/>
                  </a:lnTo>
                  <a:lnTo>
                    <a:pt x="1463" y="850"/>
                  </a:lnTo>
                  <a:lnTo>
                    <a:pt x="1463" y="950"/>
                  </a:lnTo>
                  <a:close/>
                  <a:moveTo>
                    <a:pt x="1463" y="810"/>
                  </a:moveTo>
                  <a:lnTo>
                    <a:pt x="1463" y="810"/>
                  </a:lnTo>
                  <a:lnTo>
                    <a:pt x="1361" y="810"/>
                  </a:lnTo>
                  <a:lnTo>
                    <a:pt x="1361" y="711"/>
                  </a:lnTo>
                  <a:lnTo>
                    <a:pt x="1463" y="711"/>
                  </a:lnTo>
                  <a:lnTo>
                    <a:pt x="1463" y="810"/>
                  </a:lnTo>
                  <a:close/>
                  <a:moveTo>
                    <a:pt x="1463" y="679"/>
                  </a:moveTo>
                  <a:lnTo>
                    <a:pt x="1463" y="679"/>
                  </a:lnTo>
                  <a:lnTo>
                    <a:pt x="1361" y="679"/>
                  </a:lnTo>
                  <a:lnTo>
                    <a:pt x="1361" y="579"/>
                  </a:lnTo>
                  <a:lnTo>
                    <a:pt x="1463" y="579"/>
                  </a:lnTo>
                  <a:lnTo>
                    <a:pt x="1463" y="679"/>
                  </a:lnTo>
                  <a:close/>
                  <a:moveTo>
                    <a:pt x="1615" y="950"/>
                  </a:moveTo>
                  <a:lnTo>
                    <a:pt x="1615" y="950"/>
                  </a:lnTo>
                  <a:lnTo>
                    <a:pt x="1514" y="950"/>
                  </a:lnTo>
                  <a:lnTo>
                    <a:pt x="1514" y="850"/>
                  </a:lnTo>
                  <a:lnTo>
                    <a:pt x="1615" y="850"/>
                  </a:lnTo>
                  <a:lnTo>
                    <a:pt x="1615" y="950"/>
                  </a:lnTo>
                  <a:close/>
                  <a:moveTo>
                    <a:pt x="1615" y="810"/>
                  </a:moveTo>
                  <a:lnTo>
                    <a:pt x="1615" y="810"/>
                  </a:lnTo>
                  <a:lnTo>
                    <a:pt x="1514" y="810"/>
                  </a:lnTo>
                  <a:lnTo>
                    <a:pt x="1514" y="711"/>
                  </a:lnTo>
                  <a:lnTo>
                    <a:pt x="1615" y="711"/>
                  </a:lnTo>
                  <a:lnTo>
                    <a:pt x="1615" y="810"/>
                  </a:lnTo>
                  <a:close/>
                  <a:moveTo>
                    <a:pt x="1615" y="679"/>
                  </a:moveTo>
                  <a:lnTo>
                    <a:pt x="1615" y="679"/>
                  </a:lnTo>
                  <a:lnTo>
                    <a:pt x="1514" y="679"/>
                  </a:lnTo>
                  <a:lnTo>
                    <a:pt x="1514" y="579"/>
                  </a:lnTo>
                  <a:lnTo>
                    <a:pt x="1615" y="579"/>
                  </a:lnTo>
                  <a:lnTo>
                    <a:pt x="1615" y="6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Freeform 12"/>
          <p:cNvSpPr/>
          <p:nvPr/>
        </p:nvSpPr>
        <p:spPr bwMode="auto">
          <a:xfrm>
            <a:off x="4279098" y="2495040"/>
            <a:ext cx="450061" cy="450061"/>
          </a:xfrm>
          <a:custGeom>
            <a:avLst/>
            <a:gdLst>
              <a:gd name="T0" fmla="*/ 269 w 653"/>
              <a:gd name="T1" fmla="*/ 653 h 653"/>
              <a:gd name="T2" fmla="*/ 269 w 653"/>
              <a:gd name="T3" fmla="*/ 382 h 653"/>
              <a:gd name="T4" fmla="*/ 0 w 653"/>
              <a:gd name="T5" fmla="*/ 382 h 653"/>
              <a:gd name="T6" fmla="*/ 0 w 653"/>
              <a:gd name="T7" fmla="*/ 269 h 653"/>
              <a:gd name="T8" fmla="*/ 269 w 653"/>
              <a:gd name="T9" fmla="*/ 269 h 653"/>
              <a:gd name="T10" fmla="*/ 269 w 653"/>
              <a:gd name="T11" fmla="*/ 0 h 653"/>
              <a:gd name="T12" fmla="*/ 384 w 653"/>
              <a:gd name="T13" fmla="*/ 0 h 653"/>
              <a:gd name="T14" fmla="*/ 384 w 653"/>
              <a:gd name="T15" fmla="*/ 269 h 653"/>
              <a:gd name="T16" fmla="*/ 653 w 653"/>
              <a:gd name="T17" fmla="*/ 269 h 653"/>
              <a:gd name="T18" fmla="*/ 653 w 653"/>
              <a:gd name="T19" fmla="*/ 382 h 653"/>
              <a:gd name="T20" fmla="*/ 384 w 653"/>
              <a:gd name="T21" fmla="*/ 382 h 653"/>
              <a:gd name="T22" fmla="*/ 384 w 653"/>
              <a:gd name="T23" fmla="*/ 653 h 653"/>
              <a:gd name="T24" fmla="*/ 269 w 653"/>
              <a:gd name="T25" fmla="*/ 65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3" h="653">
                <a:moveTo>
                  <a:pt x="269" y="653"/>
                </a:moveTo>
                <a:lnTo>
                  <a:pt x="269" y="382"/>
                </a:lnTo>
                <a:lnTo>
                  <a:pt x="0" y="382"/>
                </a:lnTo>
                <a:lnTo>
                  <a:pt x="0" y="269"/>
                </a:lnTo>
                <a:lnTo>
                  <a:pt x="269" y="269"/>
                </a:lnTo>
                <a:lnTo>
                  <a:pt x="269" y="0"/>
                </a:lnTo>
                <a:lnTo>
                  <a:pt x="384" y="0"/>
                </a:lnTo>
                <a:lnTo>
                  <a:pt x="384" y="269"/>
                </a:lnTo>
                <a:lnTo>
                  <a:pt x="653" y="269"/>
                </a:lnTo>
                <a:lnTo>
                  <a:pt x="653" y="382"/>
                </a:lnTo>
                <a:lnTo>
                  <a:pt x="384" y="382"/>
                </a:lnTo>
                <a:lnTo>
                  <a:pt x="384" y="653"/>
                </a:lnTo>
                <a:lnTo>
                  <a:pt x="269" y="65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3" name="Freeform 13"/>
          <p:cNvSpPr/>
          <p:nvPr/>
        </p:nvSpPr>
        <p:spPr bwMode="auto">
          <a:xfrm>
            <a:off x="7658816" y="2495040"/>
            <a:ext cx="450061" cy="450061"/>
          </a:xfrm>
          <a:custGeom>
            <a:avLst/>
            <a:gdLst>
              <a:gd name="T0" fmla="*/ 269 w 653"/>
              <a:gd name="T1" fmla="*/ 653 h 653"/>
              <a:gd name="T2" fmla="*/ 269 w 653"/>
              <a:gd name="T3" fmla="*/ 382 h 653"/>
              <a:gd name="T4" fmla="*/ 0 w 653"/>
              <a:gd name="T5" fmla="*/ 382 h 653"/>
              <a:gd name="T6" fmla="*/ 0 w 653"/>
              <a:gd name="T7" fmla="*/ 269 h 653"/>
              <a:gd name="T8" fmla="*/ 269 w 653"/>
              <a:gd name="T9" fmla="*/ 269 h 653"/>
              <a:gd name="T10" fmla="*/ 269 w 653"/>
              <a:gd name="T11" fmla="*/ 0 h 653"/>
              <a:gd name="T12" fmla="*/ 384 w 653"/>
              <a:gd name="T13" fmla="*/ 0 h 653"/>
              <a:gd name="T14" fmla="*/ 384 w 653"/>
              <a:gd name="T15" fmla="*/ 269 h 653"/>
              <a:gd name="T16" fmla="*/ 653 w 653"/>
              <a:gd name="T17" fmla="*/ 269 h 653"/>
              <a:gd name="T18" fmla="*/ 653 w 653"/>
              <a:gd name="T19" fmla="*/ 382 h 653"/>
              <a:gd name="T20" fmla="*/ 384 w 653"/>
              <a:gd name="T21" fmla="*/ 382 h 653"/>
              <a:gd name="T22" fmla="*/ 384 w 653"/>
              <a:gd name="T23" fmla="*/ 653 h 653"/>
              <a:gd name="T24" fmla="*/ 269 w 653"/>
              <a:gd name="T25" fmla="*/ 65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3" h="653">
                <a:moveTo>
                  <a:pt x="269" y="653"/>
                </a:moveTo>
                <a:lnTo>
                  <a:pt x="269" y="382"/>
                </a:lnTo>
                <a:lnTo>
                  <a:pt x="0" y="382"/>
                </a:lnTo>
                <a:lnTo>
                  <a:pt x="0" y="269"/>
                </a:lnTo>
                <a:lnTo>
                  <a:pt x="269" y="269"/>
                </a:lnTo>
                <a:lnTo>
                  <a:pt x="269" y="0"/>
                </a:lnTo>
                <a:lnTo>
                  <a:pt x="384" y="0"/>
                </a:lnTo>
                <a:lnTo>
                  <a:pt x="384" y="269"/>
                </a:lnTo>
                <a:lnTo>
                  <a:pt x="653" y="269"/>
                </a:lnTo>
                <a:lnTo>
                  <a:pt x="653" y="382"/>
                </a:lnTo>
                <a:lnTo>
                  <a:pt x="384" y="382"/>
                </a:lnTo>
                <a:lnTo>
                  <a:pt x="384" y="653"/>
                </a:lnTo>
                <a:lnTo>
                  <a:pt x="269" y="65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4" name="矩形 83"/>
          <p:cNvSpPr>
            <a:spLocks noChangeArrowheads="1"/>
          </p:cNvSpPr>
          <p:nvPr/>
        </p:nvSpPr>
        <p:spPr bwMode="auto">
          <a:xfrm>
            <a:off x="1552369" y="4583764"/>
            <a:ext cx="9057666" cy="1921296"/>
          </a:xfrm>
          <a:prstGeom prst="rect">
            <a:avLst/>
          </a:prstGeom>
          <a:solidFill>
            <a:srgbClr val="F2F2F2"/>
          </a:solidFill>
          <a:ln w="9525" cmpd="sng">
            <a:solidFill>
              <a:srgbClr val="55735B"/>
            </a:solidFill>
            <a:miter lim="800000"/>
          </a:ln>
        </p:spPr>
        <p:txBody>
          <a:bodyPr/>
          <a:lstStyle/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5" name="TextBox 84"/>
          <p:cNvSpPr txBox="1">
            <a:spLocks noChangeArrowheads="1"/>
          </p:cNvSpPr>
          <p:nvPr/>
        </p:nvSpPr>
        <p:spPr bwMode="auto">
          <a:xfrm>
            <a:off x="1792000" y="4750793"/>
            <a:ext cx="850415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zh-CN" altLang="en-US" sz="1600" dirty="0">
                <a:solidFill>
                  <a:srgbClr val="595959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这里输入产品形式的简介，这里输入产品形式的简介，这里输入产品形式的简介，这里输入产品形式的简介，这里输入产品形式的简介，里输入产品形式的简介，这里输入产品形式的简介，这里输入产品形式的简介，这里输入产品形式的简介，这里输入产品形式的简介，这里输入产品形式的简介，里输入产品形式的简介。</a:t>
            </a:r>
          </a:p>
          <a:p>
            <a:pPr algn="just"/>
            <a:r>
              <a:rPr lang="zh-CN" altLang="en-US" sz="1600" dirty="0">
                <a:solidFill>
                  <a:srgbClr val="595959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这里输入产品形式的简介，这里输入产品形式的简介，这里输入产品形式的简介，这里输入产品形式的简介，这里输入产品形式的简介，里输入产品形式的简介。</a:t>
            </a:r>
          </a:p>
        </p:txBody>
      </p:sp>
      <p:sp>
        <p:nvSpPr>
          <p:cNvPr id="36" name="Freeform 12"/>
          <p:cNvSpPr/>
          <p:nvPr/>
        </p:nvSpPr>
        <p:spPr bwMode="auto">
          <a:xfrm>
            <a:off x="1477755" y="443771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Freeform 12"/>
          <p:cNvSpPr/>
          <p:nvPr/>
        </p:nvSpPr>
        <p:spPr bwMode="auto">
          <a:xfrm flipH="1" flipV="1">
            <a:off x="10177461" y="6110530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46"/>
          <p:cNvSpPr txBox="1"/>
          <p:nvPr/>
        </p:nvSpPr>
        <p:spPr>
          <a:xfrm>
            <a:off x="2200438" y="3726448"/>
            <a:ext cx="128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itchFamily="34" charset="-122"/>
                <a:ea typeface="微软雅黑" panose="020B0503020204020204" pitchFamily="34" charset="-122"/>
              </a:rPr>
              <a:t>线下门店</a:t>
            </a:r>
          </a:p>
        </p:txBody>
      </p:sp>
      <p:sp>
        <p:nvSpPr>
          <p:cNvPr id="39" name="TextBox 47"/>
          <p:cNvSpPr txBox="1"/>
          <p:nvPr/>
        </p:nvSpPr>
        <p:spPr>
          <a:xfrm>
            <a:off x="5449201" y="3726448"/>
            <a:ext cx="128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sz="2000" b="1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endParaRPr lang="zh-CN" altLang="en-US" sz="2000" b="1" dirty="0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48"/>
          <p:cNvSpPr txBox="1"/>
          <p:nvPr/>
        </p:nvSpPr>
        <p:spPr>
          <a:xfrm>
            <a:off x="8595900" y="3726448"/>
            <a:ext cx="1608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itchFamily="34" charset="-122"/>
                <a:ea typeface="微软雅黑" panose="020B0503020204020204" pitchFamily="34" charset="-122"/>
              </a:rPr>
              <a:t>电脑客户端</a:t>
            </a:r>
          </a:p>
        </p:txBody>
      </p:sp>
      <p:sp>
        <p:nvSpPr>
          <p:cNvPr id="41" name="矩形 40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91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668 0.15278 " pathEditMode="relative" rAng="0" ptsTypes="AA">
                                      <p:cBhvr>
                                        <p:cTn id="56" dur="500" spd="-99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76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39492 -0.11019 " pathEditMode="relative" rAng="0" ptsTypes="AA">
                                      <p:cBhvr>
                                        <p:cTn id="60" dur="500" spd="-999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550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 autoUpdateAnimBg="0"/>
      <p:bldP spid="36" grpId="0" animBg="1"/>
      <p:bldP spid="36" grpId="1" animBg="1"/>
      <p:bldP spid="37" grpId="0" animBg="1"/>
      <p:bldP spid="37" grpId="1" animBg="1"/>
      <p:bldP spid="38" grpId="0"/>
      <p:bldP spid="39" grpId="0"/>
      <p:bldP spid="40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36047" y="3397496"/>
            <a:ext cx="1702846" cy="1702846"/>
            <a:chOff x="1632375" y="3236391"/>
            <a:chExt cx="1702846" cy="17028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6" t="17463" r="25575" b="3651"/>
            <a:stretch>
              <a:fillRect/>
            </a:stretch>
          </p:blipFill>
          <p:spPr>
            <a:xfrm>
              <a:off x="1632375" y="3236391"/>
              <a:ext cx="1702846" cy="1702846"/>
            </a:xfrm>
            <a:custGeom>
              <a:avLst/>
              <a:gdLst>
                <a:gd name="connsiteX0" fmla="*/ 851423 w 1702846"/>
                <a:gd name="connsiteY0" fmla="*/ 0 h 1702846"/>
                <a:gd name="connsiteX1" fmla="*/ 1702846 w 1702846"/>
                <a:gd name="connsiteY1" fmla="*/ 851423 h 1702846"/>
                <a:gd name="connsiteX2" fmla="*/ 851423 w 1702846"/>
                <a:gd name="connsiteY2" fmla="*/ 1702846 h 1702846"/>
                <a:gd name="connsiteX3" fmla="*/ 0 w 1702846"/>
                <a:gd name="connsiteY3" fmla="*/ 851423 h 1702846"/>
                <a:gd name="connsiteX4" fmla="*/ 851423 w 1702846"/>
                <a:gd name="connsiteY4" fmla="*/ 0 h 170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846" h="1702846">
                  <a:moveTo>
                    <a:pt x="851423" y="0"/>
                  </a:moveTo>
                  <a:cubicBezTo>
                    <a:pt x="1321651" y="0"/>
                    <a:pt x="1702846" y="381195"/>
                    <a:pt x="1702846" y="851423"/>
                  </a:cubicBezTo>
                  <a:cubicBezTo>
                    <a:pt x="1702846" y="1321651"/>
                    <a:pt x="1321651" y="1702846"/>
                    <a:pt x="851423" y="1702846"/>
                  </a:cubicBezTo>
                  <a:cubicBezTo>
                    <a:pt x="381195" y="1702846"/>
                    <a:pt x="0" y="1321651"/>
                    <a:pt x="0" y="851423"/>
                  </a:cubicBezTo>
                  <a:cubicBezTo>
                    <a:pt x="0" y="381195"/>
                    <a:pt x="381195" y="0"/>
                    <a:pt x="851423" y="0"/>
                  </a:cubicBezTo>
                  <a:close/>
                </a:path>
              </a:pathLst>
            </a:custGeom>
            <a:ln>
              <a:solidFill>
                <a:srgbClr val="C00000"/>
              </a:solidFill>
            </a:ln>
          </p:spPr>
        </p:pic>
        <p:sp>
          <p:nvSpPr>
            <p:cNvPr id="9" name="椭圆 8"/>
            <p:cNvSpPr/>
            <p:nvPr/>
          </p:nvSpPr>
          <p:spPr>
            <a:xfrm>
              <a:off x="1632375" y="3236391"/>
              <a:ext cx="1702846" cy="170284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801876" y="3421309"/>
            <a:ext cx="48013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01875" y="4841865"/>
            <a:ext cx="49107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01875" y="1989490"/>
            <a:ext cx="48013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50769" y="1834625"/>
            <a:ext cx="2331760" cy="2331760"/>
            <a:chOff x="2647097" y="1673520"/>
            <a:chExt cx="2331760" cy="233176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0" t="4663" r="14372"/>
            <a:stretch>
              <a:fillRect/>
            </a:stretch>
          </p:blipFill>
          <p:spPr>
            <a:xfrm>
              <a:off x="2647097" y="1673520"/>
              <a:ext cx="2331760" cy="2331760"/>
            </a:xfrm>
            <a:custGeom>
              <a:avLst/>
              <a:gdLst>
                <a:gd name="connsiteX0" fmla="*/ 1165880 w 2331760"/>
                <a:gd name="connsiteY0" fmla="*/ 0 h 2331760"/>
                <a:gd name="connsiteX1" fmla="*/ 2331760 w 2331760"/>
                <a:gd name="connsiteY1" fmla="*/ 1165880 h 2331760"/>
                <a:gd name="connsiteX2" fmla="*/ 1165880 w 2331760"/>
                <a:gd name="connsiteY2" fmla="*/ 2331760 h 2331760"/>
                <a:gd name="connsiteX3" fmla="*/ 0 w 2331760"/>
                <a:gd name="connsiteY3" fmla="*/ 1165880 h 2331760"/>
                <a:gd name="connsiteX4" fmla="*/ 1165880 w 2331760"/>
                <a:gd name="connsiteY4" fmla="*/ 0 h 23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1760" h="2331760">
                  <a:moveTo>
                    <a:pt x="1165880" y="0"/>
                  </a:moveTo>
                  <a:cubicBezTo>
                    <a:pt x="1809778" y="0"/>
                    <a:pt x="2331760" y="521982"/>
                    <a:pt x="2331760" y="1165880"/>
                  </a:cubicBezTo>
                  <a:cubicBezTo>
                    <a:pt x="2331760" y="1809778"/>
                    <a:pt x="1809778" y="2331760"/>
                    <a:pt x="1165880" y="2331760"/>
                  </a:cubicBezTo>
                  <a:cubicBezTo>
                    <a:pt x="521982" y="2331760"/>
                    <a:pt x="0" y="1809778"/>
                    <a:pt x="0" y="1165880"/>
                  </a:cubicBezTo>
                  <a:cubicBezTo>
                    <a:pt x="0" y="521982"/>
                    <a:pt x="521982" y="0"/>
                    <a:pt x="1165880" y="0"/>
                  </a:cubicBezTo>
                  <a:close/>
                </a:path>
              </a:pathLst>
            </a:custGeom>
            <a:ln>
              <a:solidFill>
                <a:srgbClr val="C00000"/>
              </a:solidFill>
            </a:ln>
          </p:spPr>
        </p:pic>
        <p:sp>
          <p:nvSpPr>
            <p:cNvPr id="15" name="椭圆 14"/>
            <p:cNvSpPr/>
            <p:nvPr/>
          </p:nvSpPr>
          <p:spPr>
            <a:xfrm>
              <a:off x="2647097" y="1673520"/>
              <a:ext cx="2331760" cy="233176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481423" y="4415377"/>
            <a:ext cx="1303138" cy="1303138"/>
            <a:chOff x="3677751" y="4254272"/>
            <a:chExt cx="1303138" cy="130313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1" t="4433" r="18089" b="4432"/>
            <a:stretch>
              <a:fillRect/>
            </a:stretch>
          </p:blipFill>
          <p:spPr>
            <a:xfrm>
              <a:off x="3677751" y="4254272"/>
              <a:ext cx="1303138" cy="1303138"/>
            </a:xfrm>
            <a:custGeom>
              <a:avLst/>
              <a:gdLst>
                <a:gd name="connsiteX0" fmla="*/ 651569 w 1303138"/>
                <a:gd name="connsiteY0" fmla="*/ 0 h 1303138"/>
                <a:gd name="connsiteX1" fmla="*/ 1303138 w 1303138"/>
                <a:gd name="connsiteY1" fmla="*/ 651569 h 1303138"/>
                <a:gd name="connsiteX2" fmla="*/ 651569 w 1303138"/>
                <a:gd name="connsiteY2" fmla="*/ 1303138 h 1303138"/>
                <a:gd name="connsiteX3" fmla="*/ 0 w 1303138"/>
                <a:gd name="connsiteY3" fmla="*/ 651569 h 1303138"/>
                <a:gd name="connsiteX4" fmla="*/ 651569 w 1303138"/>
                <a:gd name="connsiteY4" fmla="*/ 0 h 130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138" h="1303138">
                  <a:moveTo>
                    <a:pt x="651569" y="0"/>
                  </a:moveTo>
                  <a:cubicBezTo>
                    <a:pt x="1011421" y="0"/>
                    <a:pt x="1303138" y="291717"/>
                    <a:pt x="1303138" y="651569"/>
                  </a:cubicBezTo>
                  <a:cubicBezTo>
                    <a:pt x="1303138" y="1011421"/>
                    <a:pt x="1011421" y="1303138"/>
                    <a:pt x="651569" y="1303138"/>
                  </a:cubicBezTo>
                  <a:cubicBezTo>
                    <a:pt x="291717" y="1303138"/>
                    <a:pt x="0" y="1011421"/>
                    <a:pt x="0" y="651569"/>
                  </a:cubicBezTo>
                  <a:cubicBezTo>
                    <a:pt x="0" y="291717"/>
                    <a:pt x="291717" y="0"/>
                    <a:pt x="651569" y="0"/>
                  </a:cubicBezTo>
                  <a:close/>
                </a:path>
              </a:pathLst>
            </a:custGeom>
            <a:ln>
              <a:solidFill>
                <a:srgbClr val="C00000"/>
              </a:solidFill>
            </a:ln>
          </p:spPr>
        </p:pic>
        <p:sp>
          <p:nvSpPr>
            <p:cNvPr id="18" name="椭圆 17"/>
            <p:cNvSpPr/>
            <p:nvPr/>
          </p:nvSpPr>
          <p:spPr>
            <a:xfrm>
              <a:off x="3679783" y="4256304"/>
              <a:ext cx="1299074" cy="129907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67408" y="2420377"/>
            <a:ext cx="1155678" cy="1155678"/>
            <a:chOff x="963736" y="2259272"/>
            <a:chExt cx="1155678" cy="115567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9" t="7810" r="32070" b="25753"/>
            <a:stretch>
              <a:fillRect/>
            </a:stretch>
          </p:blipFill>
          <p:spPr>
            <a:xfrm>
              <a:off x="968500" y="2263943"/>
              <a:ext cx="1150914" cy="1150914"/>
            </a:xfrm>
            <a:custGeom>
              <a:avLst/>
              <a:gdLst>
                <a:gd name="connsiteX0" fmla="*/ 575457 w 1150914"/>
                <a:gd name="connsiteY0" fmla="*/ 0 h 1150914"/>
                <a:gd name="connsiteX1" fmla="*/ 1150914 w 1150914"/>
                <a:gd name="connsiteY1" fmla="*/ 575457 h 1150914"/>
                <a:gd name="connsiteX2" fmla="*/ 575457 w 1150914"/>
                <a:gd name="connsiteY2" fmla="*/ 1150914 h 1150914"/>
                <a:gd name="connsiteX3" fmla="*/ 0 w 1150914"/>
                <a:gd name="connsiteY3" fmla="*/ 575457 h 1150914"/>
                <a:gd name="connsiteX4" fmla="*/ 575457 w 1150914"/>
                <a:gd name="connsiteY4" fmla="*/ 0 h 115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914" h="1150914">
                  <a:moveTo>
                    <a:pt x="575457" y="0"/>
                  </a:moveTo>
                  <a:cubicBezTo>
                    <a:pt x="893273" y="0"/>
                    <a:pt x="1150914" y="257641"/>
                    <a:pt x="1150914" y="575457"/>
                  </a:cubicBezTo>
                  <a:cubicBezTo>
                    <a:pt x="1150914" y="893273"/>
                    <a:pt x="893273" y="1150914"/>
                    <a:pt x="575457" y="1150914"/>
                  </a:cubicBezTo>
                  <a:cubicBezTo>
                    <a:pt x="257641" y="1150914"/>
                    <a:pt x="0" y="893273"/>
                    <a:pt x="0" y="575457"/>
                  </a:cubicBezTo>
                  <a:cubicBezTo>
                    <a:pt x="0" y="257641"/>
                    <a:pt x="257641" y="0"/>
                    <a:pt x="575457" y="0"/>
                  </a:cubicBezTo>
                  <a:close/>
                </a:path>
              </a:pathLst>
            </a:custGeom>
            <a:ln>
              <a:solidFill>
                <a:srgbClr val="C00000"/>
              </a:solidFill>
            </a:ln>
          </p:spPr>
        </p:pic>
        <p:sp>
          <p:nvSpPr>
            <p:cNvPr id="21" name="椭圆 20"/>
            <p:cNvSpPr/>
            <p:nvPr/>
          </p:nvSpPr>
          <p:spPr>
            <a:xfrm>
              <a:off x="963736" y="2259272"/>
              <a:ext cx="1155678" cy="115567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79976" y="2076895"/>
            <a:ext cx="686964" cy="686964"/>
            <a:chOff x="3677751" y="4254272"/>
            <a:chExt cx="1303138" cy="130313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1" t="4433" r="18089" b="4432"/>
            <a:stretch>
              <a:fillRect/>
            </a:stretch>
          </p:blipFill>
          <p:spPr>
            <a:xfrm>
              <a:off x="3677751" y="4254272"/>
              <a:ext cx="1303138" cy="1303138"/>
            </a:xfrm>
            <a:custGeom>
              <a:avLst/>
              <a:gdLst>
                <a:gd name="connsiteX0" fmla="*/ 651569 w 1303138"/>
                <a:gd name="connsiteY0" fmla="*/ 0 h 1303138"/>
                <a:gd name="connsiteX1" fmla="*/ 1303138 w 1303138"/>
                <a:gd name="connsiteY1" fmla="*/ 651569 h 1303138"/>
                <a:gd name="connsiteX2" fmla="*/ 651569 w 1303138"/>
                <a:gd name="connsiteY2" fmla="*/ 1303138 h 1303138"/>
                <a:gd name="connsiteX3" fmla="*/ 0 w 1303138"/>
                <a:gd name="connsiteY3" fmla="*/ 651569 h 1303138"/>
                <a:gd name="connsiteX4" fmla="*/ 651569 w 1303138"/>
                <a:gd name="connsiteY4" fmla="*/ 0 h 130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138" h="1303138">
                  <a:moveTo>
                    <a:pt x="651569" y="0"/>
                  </a:moveTo>
                  <a:cubicBezTo>
                    <a:pt x="1011421" y="0"/>
                    <a:pt x="1303138" y="291717"/>
                    <a:pt x="1303138" y="651569"/>
                  </a:cubicBezTo>
                  <a:cubicBezTo>
                    <a:pt x="1303138" y="1011421"/>
                    <a:pt x="1011421" y="1303138"/>
                    <a:pt x="651569" y="1303138"/>
                  </a:cubicBezTo>
                  <a:cubicBezTo>
                    <a:pt x="291717" y="1303138"/>
                    <a:pt x="0" y="1011421"/>
                    <a:pt x="0" y="651569"/>
                  </a:cubicBezTo>
                  <a:cubicBezTo>
                    <a:pt x="0" y="291717"/>
                    <a:pt x="291717" y="0"/>
                    <a:pt x="651569" y="0"/>
                  </a:cubicBezTo>
                  <a:close/>
                </a:path>
              </a:pathLst>
            </a:custGeom>
            <a:ln>
              <a:solidFill>
                <a:srgbClr val="C00000"/>
              </a:solidFill>
            </a:ln>
          </p:spPr>
        </p:pic>
        <p:sp>
          <p:nvSpPr>
            <p:cNvPr id="24" name="椭圆 23"/>
            <p:cNvSpPr/>
            <p:nvPr/>
          </p:nvSpPr>
          <p:spPr>
            <a:xfrm>
              <a:off x="3679783" y="4256304"/>
              <a:ext cx="1299074" cy="129907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881047" y="3482267"/>
            <a:ext cx="684822" cy="684822"/>
            <a:chOff x="963736" y="2259272"/>
            <a:chExt cx="1155678" cy="115567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9" t="7810" r="32070" b="25753"/>
            <a:stretch>
              <a:fillRect/>
            </a:stretch>
          </p:blipFill>
          <p:spPr>
            <a:xfrm>
              <a:off x="968500" y="2263943"/>
              <a:ext cx="1150914" cy="1150914"/>
            </a:xfrm>
            <a:custGeom>
              <a:avLst/>
              <a:gdLst>
                <a:gd name="connsiteX0" fmla="*/ 575457 w 1150914"/>
                <a:gd name="connsiteY0" fmla="*/ 0 h 1150914"/>
                <a:gd name="connsiteX1" fmla="*/ 1150914 w 1150914"/>
                <a:gd name="connsiteY1" fmla="*/ 575457 h 1150914"/>
                <a:gd name="connsiteX2" fmla="*/ 575457 w 1150914"/>
                <a:gd name="connsiteY2" fmla="*/ 1150914 h 1150914"/>
                <a:gd name="connsiteX3" fmla="*/ 0 w 1150914"/>
                <a:gd name="connsiteY3" fmla="*/ 575457 h 1150914"/>
                <a:gd name="connsiteX4" fmla="*/ 575457 w 1150914"/>
                <a:gd name="connsiteY4" fmla="*/ 0 h 115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914" h="1150914">
                  <a:moveTo>
                    <a:pt x="575457" y="0"/>
                  </a:moveTo>
                  <a:cubicBezTo>
                    <a:pt x="893273" y="0"/>
                    <a:pt x="1150914" y="257641"/>
                    <a:pt x="1150914" y="575457"/>
                  </a:cubicBezTo>
                  <a:cubicBezTo>
                    <a:pt x="1150914" y="893273"/>
                    <a:pt x="893273" y="1150914"/>
                    <a:pt x="575457" y="1150914"/>
                  </a:cubicBezTo>
                  <a:cubicBezTo>
                    <a:pt x="257641" y="1150914"/>
                    <a:pt x="0" y="893273"/>
                    <a:pt x="0" y="575457"/>
                  </a:cubicBezTo>
                  <a:cubicBezTo>
                    <a:pt x="0" y="257641"/>
                    <a:pt x="257641" y="0"/>
                    <a:pt x="575457" y="0"/>
                  </a:cubicBezTo>
                  <a:close/>
                </a:path>
              </a:pathLst>
            </a:custGeom>
            <a:ln>
              <a:solidFill>
                <a:srgbClr val="C00000"/>
              </a:solidFill>
            </a:ln>
          </p:spPr>
        </p:pic>
        <p:sp>
          <p:nvSpPr>
            <p:cNvPr id="27" name="椭圆 26"/>
            <p:cNvSpPr/>
            <p:nvPr/>
          </p:nvSpPr>
          <p:spPr>
            <a:xfrm>
              <a:off x="963736" y="2259272"/>
              <a:ext cx="1155678" cy="115567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881047" y="4885497"/>
            <a:ext cx="684822" cy="684822"/>
            <a:chOff x="1632375" y="3236391"/>
            <a:chExt cx="1702846" cy="170284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6" t="17463" r="25575" b="3651"/>
            <a:stretch>
              <a:fillRect/>
            </a:stretch>
          </p:blipFill>
          <p:spPr>
            <a:xfrm>
              <a:off x="1632375" y="3236391"/>
              <a:ext cx="1702846" cy="1702846"/>
            </a:xfrm>
            <a:custGeom>
              <a:avLst/>
              <a:gdLst>
                <a:gd name="connsiteX0" fmla="*/ 851423 w 1702846"/>
                <a:gd name="connsiteY0" fmla="*/ 0 h 1702846"/>
                <a:gd name="connsiteX1" fmla="*/ 1702846 w 1702846"/>
                <a:gd name="connsiteY1" fmla="*/ 851423 h 1702846"/>
                <a:gd name="connsiteX2" fmla="*/ 851423 w 1702846"/>
                <a:gd name="connsiteY2" fmla="*/ 1702846 h 1702846"/>
                <a:gd name="connsiteX3" fmla="*/ 0 w 1702846"/>
                <a:gd name="connsiteY3" fmla="*/ 851423 h 1702846"/>
                <a:gd name="connsiteX4" fmla="*/ 851423 w 1702846"/>
                <a:gd name="connsiteY4" fmla="*/ 0 h 170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846" h="1702846">
                  <a:moveTo>
                    <a:pt x="851423" y="0"/>
                  </a:moveTo>
                  <a:cubicBezTo>
                    <a:pt x="1321651" y="0"/>
                    <a:pt x="1702846" y="381195"/>
                    <a:pt x="1702846" y="851423"/>
                  </a:cubicBezTo>
                  <a:cubicBezTo>
                    <a:pt x="1702846" y="1321651"/>
                    <a:pt x="1321651" y="1702846"/>
                    <a:pt x="851423" y="1702846"/>
                  </a:cubicBezTo>
                  <a:cubicBezTo>
                    <a:pt x="381195" y="1702846"/>
                    <a:pt x="0" y="1321651"/>
                    <a:pt x="0" y="851423"/>
                  </a:cubicBezTo>
                  <a:cubicBezTo>
                    <a:pt x="0" y="381195"/>
                    <a:pt x="381195" y="0"/>
                    <a:pt x="851423" y="0"/>
                  </a:cubicBezTo>
                  <a:close/>
                </a:path>
              </a:pathLst>
            </a:custGeom>
            <a:ln>
              <a:solidFill>
                <a:srgbClr val="C00000"/>
              </a:solidFill>
            </a:ln>
          </p:spPr>
        </p:pic>
        <p:sp>
          <p:nvSpPr>
            <p:cNvPr id="30" name="椭圆 29"/>
            <p:cNvSpPr/>
            <p:nvPr/>
          </p:nvSpPr>
          <p:spPr>
            <a:xfrm>
              <a:off x="1632375" y="3236391"/>
              <a:ext cx="1702846" cy="170284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6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3"/>
          <p:cNvSpPr txBox="1"/>
          <p:nvPr/>
        </p:nvSpPr>
        <p:spPr>
          <a:xfrm>
            <a:off x="6134080" y="2512237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我们会怎么做？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02003" y="2570353"/>
            <a:ext cx="1863101" cy="186310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38384" y="3240292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运营模式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6039039" y="2525489"/>
            <a:ext cx="0" cy="19244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9"/>
          <p:cNvSpPr txBox="1"/>
          <p:nvPr/>
        </p:nvSpPr>
        <p:spPr>
          <a:xfrm>
            <a:off x="6287847" y="3855845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运营模式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7455645" y="3855845"/>
            <a:ext cx="14597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商业模式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Shape"/>
          <p:cNvSpPr>
            <a:spLocks/>
          </p:cNvSpPr>
          <p:nvPr/>
        </p:nvSpPr>
        <p:spPr bwMode="auto">
          <a:xfrm>
            <a:off x="4461908" y="2971883"/>
            <a:ext cx="943290" cy="1007072"/>
          </a:xfrm>
          <a:custGeom>
            <a:avLst/>
            <a:gdLst>
              <a:gd name="T0" fmla="*/ 1419560 w 2038350"/>
              <a:gd name="T1" fmla="*/ 1731487 h 2176463"/>
              <a:gd name="T2" fmla="*/ 364790 w 2038350"/>
              <a:gd name="T3" fmla="*/ 1731487 h 2176463"/>
              <a:gd name="T4" fmla="*/ 340752 w 2038350"/>
              <a:gd name="T5" fmla="*/ 1485372 h 2176463"/>
              <a:gd name="T6" fmla="*/ 363678 w 2038350"/>
              <a:gd name="T7" fmla="*/ 1746772 h 2176463"/>
              <a:gd name="T8" fmla="*/ 1432829 w 2038350"/>
              <a:gd name="T9" fmla="*/ 1738608 h 2176463"/>
              <a:gd name="T10" fmla="*/ 138073 w 2038350"/>
              <a:gd name="T11" fmla="*/ 1485372 h 2176463"/>
              <a:gd name="T12" fmla="*/ 1504392 w 2038350"/>
              <a:gd name="T13" fmla="*/ 1285639 h 2176463"/>
              <a:gd name="T14" fmla="*/ 241440 w 2038350"/>
              <a:gd name="T15" fmla="*/ 1459308 h 2176463"/>
              <a:gd name="T16" fmla="*/ 318734 w 2038350"/>
              <a:gd name="T17" fmla="*/ 1145347 h 2176463"/>
              <a:gd name="T18" fmla="*/ 1413482 w 2038350"/>
              <a:gd name="T19" fmla="*/ 946602 h 2176463"/>
              <a:gd name="T20" fmla="*/ 354369 w 2038350"/>
              <a:gd name="T21" fmla="*/ 976165 h 2176463"/>
              <a:gd name="T22" fmla="*/ 380769 w 2038350"/>
              <a:gd name="T23" fmla="*/ 942254 h 2176463"/>
              <a:gd name="T24" fmla="*/ 765419 w 2038350"/>
              <a:gd name="T25" fmla="*/ 880354 h 2176463"/>
              <a:gd name="T26" fmla="*/ 892958 w 2038350"/>
              <a:gd name="T27" fmla="*/ 907934 h 2176463"/>
              <a:gd name="T28" fmla="*/ 1020496 w 2038350"/>
              <a:gd name="T29" fmla="*/ 880354 h 2176463"/>
              <a:gd name="T30" fmla="*/ 1153420 w 2038350"/>
              <a:gd name="T31" fmla="*/ 900952 h 2176463"/>
              <a:gd name="T32" fmla="*/ 1078818 w 2038350"/>
              <a:gd name="T33" fmla="*/ 189133 h 2176463"/>
              <a:gd name="T34" fmla="*/ 1129688 w 2038350"/>
              <a:gd name="T35" fmla="*/ 267561 h 2176463"/>
              <a:gd name="T36" fmla="*/ 1182816 w 2038350"/>
              <a:gd name="T37" fmla="*/ 417998 h 2176463"/>
              <a:gd name="T38" fmla="*/ 1218581 w 2038350"/>
              <a:gd name="T39" fmla="*/ 450792 h 2176463"/>
              <a:gd name="T40" fmla="*/ 1226915 w 2038350"/>
              <a:gd name="T41" fmla="*/ 489833 h 2176463"/>
              <a:gd name="T42" fmla="*/ 1209553 w 2038350"/>
              <a:gd name="T43" fmla="*/ 535467 h 2176463"/>
              <a:gd name="T44" fmla="*/ 1160419 w 2038350"/>
              <a:gd name="T45" fmla="*/ 584052 h 2176463"/>
              <a:gd name="T46" fmla="*/ 1095833 w 2038350"/>
              <a:gd name="T47" fmla="*/ 742470 h 2176463"/>
              <a:gd name="T48" fmla="*/ 1043052 w 2038350"/>
              <a:gd name="T49" fmla="*/ 808405 h 2176463"/>
              <a:gd name="T50" fmla="*/ 977945 w 2038350"/>
              <a:gd name="T51" fmla="*/ 854387 h 2176463"/>
              <a:gd name="T52" fmla="*/ 902073 w 2038350"/>
              <a:gd name="T53" fmla="*/ 873820 h 2176463"/>
              <a:gd name="T54" fmla="*/ 824639 w 2038350"/>
              <a:gd name="T55" fmla="*/ 859244 h 2176463"/>
              <a:gd name="T56" fmla="*/ 757448 w 2038350"/>
              <a:gd name="T57" fmla="*/ 816907 h 2176463"/>
              <a:gd name="T58" fmla="*/ 702585 w 2038350"/>
              <a:gd name="T59" fmla="*/ 753748 h 2176463"/>
              <a:gd name="T60" fmla="*/ 639040 w 2038350"/>
              <a:gd name="T61" fmla="*/ 601403 h 2176463"/>
              <a:gd name="T62" fmla="*/ 587128 w 2038350"/>
              <a:gd name="T63" fmla="*/ 542929 h 2176463"/>
              <a:gd name="T64" fmla="*/ 565425 w 2038350"/>
              <a:gd name="T65" fmla="*/ 496600 h 2176463"/>
              <a:gd name="T66" fmla="*/ 569940 w 2038350"/>
              <a:gd name="T67" fmla="*/ 456171 h 2176463"/>
              <a:gd name="T68" fmla="*/ 597545 w 2038350"/>
              <a:gd name="T69" fmla="*/ 424245 h 2176463"/>
              <a:gd name="T70" fmla="*/ 653624 w 2038350"/>
              <a:gd name="T71" fmla="*/ 299661 h 2176463"/>
              <a:gd name="T72" fmla="*/ 710050 w 2038350"/>
              <a:gd name="T73" fmla="*/ 242402 h 2176463"/>
              <a:gd name="T74" fmla="*/ 850682 w 2038350"/>
              <a:gd name="T75" fmla="*/ 253854 h 2176463"/>
              <a:gd name="T76" fmla="*/ 947041 w 2038350"/>
              <a:gd name="T77" fmla="*/ 233899 h 2176463"/>
              <a:gd name="T78" fmla="*/ 1050344 w 2038350"/>
              <a:gd name="T79" fmla="*/ 182193 h 2176463"/>
              <a:gd name="T80" fmla="*/ 974340 w 2038350"/>
              <a:gd name="T81" fmla="*/ 7632 h 2176463"/>
              <a:gd name="T82" fmla="*/ 1055984 w 2038350"/>
              <a:gd name="T83" fmla="*/ 37470 h 2176463"/>
              <a:gd name="T84" fmla="*/ 1116782 w 2038350"/>
              <a:gd name="T85" fmla="*/ 71816 h 2176463"/>
              <a:gd name="T86" fmla="*/ 1172890 w 2038350"/>
              <a:gd name="T87" fmla="*/ 120041 h 2176463"/>
              <a:gd name="T88" fmla="*/ 1200337 w 2038350"/>
              <a:gd name="T89" fmla="*/ 205042 h 2176463"/>
              <a:gd name="T90" fmla="*/ 1205374 w 2038350"/>
              <a:gd name="T91" fmla="*/ 372613 h 2176463"/>
              <a:gd name="T92" fmla="*/ 1160210 w 2038350"/>
              <a:gd name="T93" fmla="*/ 343297 h 2176463"/>
              <a:gd name="T94" fmla="*/ 1127379 w 2038350"/>
              <a:gd name="T95" fmla="*/ 226552 h 2176463"/>
              <a:gd name="T96" fmla="*/ 1052162 w 2038350"/>
              <a:gd name="T97" fmla="*/ 166705 h 2176463"/>
              <a:gd name="T98" fmla="*/ 944983 w 2038350"/>
              <a:gd name="T99" fmla="*/ 221001 h 2176463"/>
              <a:gd name="T100" fmla="*/ 845447 w 2038350"/>
              <a:gd name="T101" fmla="*/ 241817 h 2176463"/>
              <a:gd name="T102" fmla="*/ 709432 w 2038350"/>
              <a:gd name="T103" fmla="*/ 231756 h 2176463"/>
              <a:gd name="T104" fmla="*/ 647765 w 2038350"/>
              <a:gd name="T105" fmla="*/ 267665 h 2176463"/>
              <a:gd name="T106" fmla="*/ 604164 w 2038350"/>
              <a:gd name="T107" fmla="*/ 409563 h 2176463"/>
              <a:gd name="T108" fmla="*/ 580887 w 2038350"/>
              <a:gd name="T109" fmla="*/ 314328 h 2176463"/>
              <a:gd name="T110" fmla="*/ 596868 w 2038350"/>
              <a:gd name="T111" fmla="*/ 200358 h 2176463"/>
              <a:gd name="T112" fmla="*/ 655582 w 2038350"/>
              <a:gd name="T113" fmla="*/ 90031 h 2176463"/>
              <a:gd name="T114" fmla="*/ 722113 w 2038350"/>
              <a:gd name="T115" fmla="*/ 37643 h 2176463"/>
              <a:gd name="T116" fmla="*/ 797677 w 2038350"/>
              <a:gd name="T117" fmla="*/ 10061 h 21764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38350" h="2176463">
                <a:moveTo>
                  <a:pt x="404813" y="1898650"/>
                </a:moveTo>
                <a:lnTo>
                  <a:pt x="1633538" y="1898650"/>
                </a:lnTo>
                <a:lnTo>
                  <a:pt x="1633538" y="1955602"/>
                </a:lnTo>
                <a:lnTo>
                  <a:pt x="1633339" y="1958380"/>
                </a:lnTo>
                <a:lnTo>
                  <a:pt x="1632943" y="1961158"/>
                </a:lnTo>
                <a:lnTo>
                  <a:pt x="1632347" y="1963738"/>
                </a:lnTo>
                <a:lnTo>
                  <a:pt x="1631355" y="1966318"/>
                </a:lnTo>
                <a:lnTo>
                  <a:pt x="1630363" y="1968699"/>
                </a:lnTo>
                <a:lnTo>
                  <a:pt x="1628974" y="1970882"/>
                </a:lnTo>
                <a:lnTo>
                  <a:pt x="1627387" y="1972866"/>
                </a:lnTo>
                <a:lnTo>
                  <a:pt x="1625602" y="1974851"/>
                </a:lnTo>
                <a:lnTo>
                  <a:pt x="1623618" y="1976637"/>
                </a:lnTo>
                <a:lnTo>
                  <a:pt x="1621633" y="1978224"/>
                </a:lnTo>
                <a:lnTo>
                  <a:pt x="1619451" y="1979613"/>
                </a:lnTo>
                <a:lnTo>
                  <a:pt x="1617070" y="1980605"/>
                </a:lnTo>
                <a:lnTo>
                  <a:pt x="1614491" y="1981598"/>
                </a:lnTo>
                <a:lnTo>
                  <a:pt x="1611912" y="1982193"/>
                </a:lnTo>
                <a:lnTo>
                  <a:pt x="1609134" y="1982590"/>
                </a:lnTo>
                <a:lnTo>
                  <a:pt x="1606356" y="1982788"/>
                </a:lnTo>
                <a:lnTo>
                  <a:pt x="431796" y="1982788"/>
                </a:lnTo>
                <a:lnTo>
                  <a:pt x="429217" y="1982590"/>
                </a:lnTo>
                <a:lnTo>
                  <a:pt x="426637" y="1982193"/>
                </a:lnTo>
                <a:lnTo>
                  <a:pt x="423860" y="1981598"/>
                </a:lnTo>
                <a:lnTo>
                  <a:pt x="421479" y="1980605"/>
                </a:lnTo>
                <a:lnTo>
                  <a:pt x="419098" y="1979613"/>
                </a:lnTo>
                <a:lnTo>
                  <a:pt x="416717" y="1978224"/>
                </a:lnTo>
                <a:lnTo>
                  <a:pt x="414733" y="1976637"/>
                </a:lnTo>
                <a:lnTo>
                  <a:pt x="412749" y="1974851"/>
                </a:lnTo>
                <a:lnTo>
                  <a:pt x="410963" y="1972866"/>
                </a:lnTo>
                <a:lnTo>
                  <a:pt x="409376" y="1970882"/>
                </a:lnTo>
                <a:lnTo>
                  <a:pt x="408186" y="1968699"/>
                </a:lnTo>
                <a:lnTo>
                  <a:pt x="406995" y="1966318"/>
                </a:lnTo>
                <a:lnTo>
                  <a:pt x="406202" y="1963738"/>
                </a:lnTo>
                <a:lnTo>
                  <a:pt x="405408" y="1961158"/>
                </a:lnTo>
                <a:lnTo>
                  <a:pt x="405011" y="1958380"/>
                </a:lnTo>
                <a:lnTo>
                  <a:pt x="404813" y="1955602"/>
                </a:lnTo>
                <a:lnTo>
                  <a:pt x="404813" y="1898650"/>
                </a:lnTo>
                <a:close/>
                <a:moveTo>
                  <a:pt x="157727" y="1697038"/>
                </a:moveTo>
                <a:lnTo>
                  <a:pt x="389258" y="1697038"/>
                </a:lnTo>
                <a:lnTo>
                  <a:pt x="389258" y="1955999"/>
                </a:lnTo>
                <a:lnTo>
                  <a:pt x="389457" y="1960365"/>
                </a:lnTo>
                <a:lnTo>
                  <a:pt x="390052" y="1964532"/>
                </a:lnTo>
                <a:lnTo>
                  <a:pt x="391242" y="1968898"/>
                </a:lnTo>
                <a:lnTo>
                  <a:pt x="392433" y="1972866"/>
                </a:lnTo>
                <a:lnTo>
                  <a:pt x="394218" y="1976438"/>
                </a:lnTo>
                <a:lnTo>
                  <a:pt x="396599" y="1980010"/>
                </a:lnTo>
                <a:lnTo>
                  <a:pt x="398980" y="1983185"/>
                </a:lnTo>
                <a:lnTo>
                  <a:pt x="401758" y="1986360"/>
                </a:lnTo>
                <a:lnTo>
                  <a:pt x="404932" y="1989337"/>
                </a:lnTo>
                <a:lnTo>
                  <a:pt x="408106" y="1991718"/>
                </a:lnTo>
                <a:lnTo>
                  <a:pt x="411678" y="1993702"/>
                </a:lnTo>
                <a:lnTo>
                  <a:pt x="415447" y="1995687"/>
                </a:lnTo>
                <a:lnTo>
                  <a:pt x="419415" y="1997076"/>
                </a:lnTo>
                <a:lnTo>
                  <a:pt x="423383" y="1998068"/>
                </a:lnTo>
                <a:lnTo>
                  <a:pt x="427748" y="1998862"/>
                </a:lnTo>
                <a:lnTo>
                  <a:pt x="431914" y="1999060"/>
                </a:lnTo>
                <a:lnTo>
                  <a:pt x="1606435" y="1999060"/>
                </a:lnTo>
                <a:lnTo>
                  <a:pt x="1610800" y="1998862"/>
                </a:lnTo>
                <a:lnTo>
                  <a:pt x="1615165" y="1998068"/>
                </a:lnTo>
                <a:lnTo>
                  <a:pt x="1619331" y="1997076"/>
                </a:lnTo>
                <a:lnTo>
                  <a:pt x="1623299" y="1995687"/>
                </a:lnTo>
                <a:lnTo>
                  <a:pt x="1627069" y="1993702"/>
                </a:lnTo>
                <a:lnTo>
                  <a:pt x="1630640" y="1991718"/>
                </a:lnTo>
                <a:lnTo>
                  <a:pt x="1633616" y="1989337"/>
                </a:lnTo>
                <a:lnTo>
                  <a:pt x="1636790" y="1986360"/>
                </a:lnTo>
                <a:lnTo>
                  <a:pt x="1639766" y="1983185"/>
                </a:lnTo>
                <a:lnTo>
                  <a:pt x="1642147" y="1980010"/>
                </a:lnTo>
                <a:lnTo>
                  <a:pt x="1644330" y="1976438"/>
                </a:lnTo>
                <a:lnTo>
                  <a:pt x="1646115" y="1972866"/>
                </a:lnTo>
                <a:lnTo>
                  <a:pt x="1647504" y="1968898"/>
                </a:lnTo>
                <a:lnTo>
                  <a:pt x="1648496" y="1964532"/>
                </a:lnTo>
                <a:lnTo>
                  <a:pt x="1649290" y="1960365"/>
                </a:lnTo>
                <a:lnTo>
                  <a:pt x="1649488" y="1955999"/>
                </a:lnTo>
                <a:lnTo>
                  <a:pt x="1649488" y="1697038"/>
                </a:lnTo>
                <a:lnTo>
                  <a:pt x="1880821" y="1697038"/>
                </a:lnTo>
                <a:lnTo>
                  <a:pt x="2038350" y="2176463"/>
                </a:lnTo>
                <a:lnTo>
                  <a:pt x="0" y="2176463"/>
                </a:lnTo>
                <a:lnTo>
                  <a:pt x="157727" y="1697038"/>
                </a:lnTo>
                <a:close/>
                <a:moveTo>
                  <a:pt x="1649413" y="1239838"/>
                </a:moveTo>
                <a:lnTo>
                  <a:pt x="1654208" y="1251557"/>
                </a:lnTo>
                <a:lnTo>
                  <a:pt x="1659203" y="1264467"/>
                </a:lnTo>
                <a:lnTo>
                  <a:pt x="1664198" y="1278171"/>
                </a:lnTo>
                <a:lnTo>
                  <a:pt x="1669192" y="1293067"/>
                </a:lnTo>
                <a:lnTo>
                  <a:pt x="1674187" y="1308559"/>
                </a:lnTo>
                <a:lnTo>
                  <a:pt x="1679381" y="1324846"/>
                </a:lnTo>
                <a:lnTo>
                  <a:pt x="1684376" y="1341728"/>
                </a:lnTo>
                <a:lnTo>
                  <a:pt x="1689371" y="1359008"/>
                </a:lnTo>
                <a:lnTo>
                  <a:pt x="1694565" y="1376883"/>
                </a:lnTo>
                <a:lnTo>
                  <a:pt x="1699360" y="1394957"/>
                </a:lnTo>
                <a:lnTo>
                  <a:pt x="1709150" y="1431900"/>
                </a:lnTo>
                <a:lnTo>
                  <a:pt x="1718540" y="1468843"/>
                </a:lnTo>
                <a:lnTo>
                  <a:pt x="1727330" y="1505189"/>
                </a:lnTo>
                <a:lnTo>
                  <a:pt x="1735721" y="1540146"/>
                </a:lnTo>
                <a:lnTo>
                  <a:pt x="1743114" y="1573116"/>
                </a:lnTo>
                <a:lnTo>
                  <a:pt x="1749906" y="1602710"/>
                </a:lnTo>
                <a:lnTo>
                  <a:pt x="1755700" y="1628927"/>
                </a:lnTo>
                <a:lnTo>
                  <a:pt x="1763891" y="1667260"/>
                </a:lnTo>
                <a:lnTo>
                  <a:pt x="1766888" y="1681163"/>
                </a:lnTo>
                <a:lnTo>
                  <a:pt x="1649413" y="1681163"/>
                </a:lnTo>
                <a:lnTo>
                  <a:pt x="1649413" y="1239838"/>
                </a:lnTo>
                <a:close/>
                <a:moveTo>
                  <a:pt x="388938" y="1239838"/>
                </a:moveTo>
                <a:lnTo>
                  <a:pt x="388938" y="1681163"/>
                </a:lnTo>
                <a:lnTo>
                  <a:pt x="273050" y="1681163"/>
                </a:lnTo>
                <a:lnTo>
                  <a:pt x="275809" y="1667260"/>
                </a:lnTo>
                <a:lnTo>
                  <a:pt x="284087" y="1628927"/>
                </a:lnTo>
                <a:lnTo>
                  <a:pt x="289802" y="1602710"/>
                </a:lnTo>
                <a:lnTo>
                  <a:pt x="296306" y="1573116"/>
                </a:lnTo>
                <a:lnTo>
                  <a:pt x="303599" y="1540146"/>
                </a:lnTo>
                <a:lnTo>
                  <a:pt x="312073" y="1505189"/>
                </a:lnTo>
                <a:lnTo>
                  <a:pt x="320548" y="1468843"/>
                </a:lnTo>
                <a:lnTo>
                  <a:pt x="329811" y="1431900"/>
                </a:lnTo>
                <a:lnTo>
                  <a:pt x="339469" y="1394957"/>
                </a:lnTo>
                <a:lnTo>
                  <a:pt x="344396" y="1376883"/>
                </a:lnTo>
                <a:lnTo>
                  <a:pt x="349126" y="1359008"/>
                </a:lnTo>
                <a:lnTo>
                  <a:pt x="354250" y="1341728"/>
                </a:lnTo>
                <a:lnTo>
                  <a:pt x="359375" y="1324846"/>
                </a:lnTo>
                <a:lnTo>
                  <a:pt x="364105" y="1308559"/>
                </a:lnTo>
                <a:lnTo>
                  <a:pt x="369229" y="1293067"/>
                </a:lnTo>
                <a:lnTo>
                  <a:pt x="374353" y="1278171"/>
                </a:lnTo>
                <a:lnTo>
                  <a:pt x="379083" y="1264467"/>
                </a:lnTo>
                <a:lnTo>
                  <a:pt x="384011" y="1251557"/>
                </a:lnTo>
                <a:lnTo>
                  <a:pt x="388938" y="1239838"/>
                </a:lnTo>
                <a:close/>
                <a:moveTo>
                  <a:pt x="447668" y="1074738"/>
                </a:moveTo>
                <a:lnTo>
                  <a:pt x="1590881" y="1074738"/>
                </a:lnTo>
                <a:lnTo>
                  <a:pt x="1595246" y="1074936"/>
                </a:lnTo>
                <a:lnTo>
                  <a:pt x="1599412" y="1075532"/>
                </a:lnTo>
                <a:lnTo>
                  <a:pt x="1603380" y="1076526"/>
                </a:lnTo>
                <a:lnTo>
                  <a:pt x="1607547" y="1077718"/>
                </a:lnTo>
                <a:lnTo>
                  <a:pt x="1611316" y="1079506"/>
                </a:lnTo>
                <a:lnTo>
                  <a:pt x="1614689" y="1081493"/>
                </a:lnTo>
                <a:lnTo>
                  <a:pt x="1617864" y="1084076"/>
                </a:lnTo>
                <a:lnTo>
                  <a:pt x="1621038" y="1086460"/>
                </a:lnTo>
                <a:lnTo>
                  <a:pt x="1623816" y="1089242"/>
                </a:lnTo>
                <a:lnTo>
                  <a:pt x="1626395" y="1092619"/>
                </a:lnTo>
                <a:lnTo>
                  <a:pt x="1628379" y="1095997"/>
                </a:lnTo>
                <a:lnTo>
                  <a:pt x="1630363" y="1099573"/>
                </a:lnTo>
                <a:lnTo>
                  <a:pt x="1631554" y="1103149"/>
                </a:lnTo>
                <a:lnTo>
                  <a:pt x="1632744" y="1107123"/>
                </a:lnTo>
                <a:lnTo>
                  <a:pt x="1633339" y="1111096"/>
                </a:lnTo>
                <a:lnTo>
                  <a:pt x="1633538" y="1115269"/>
                </a:lnTo>
                <a:lnTo>
                  <a:pt x="1633538" y="1882776"/>
                </a:lnTo>
                <a:lnTo>
                  <a:pt x="404813" y="1882776"/>
                </a:lnTo>
                <a:lnTo>
                  <a:pt x="404813" y="1115269"/>
                </a:lnTo>
                <a:lnTo>
                  <a:pt x="405011" y="1111096"/>
                </a:lnTo>
                <a:lnTo>
                  <a:pt x="405606" y="1107123"/>
                </a:lnTo>
                <a:lnTo>
                  <a:pt x="406797" y="1103149"/>
                </a:lnTo>
                <a:lnTo>
                  <a:pt x="408384" y="1099573"/>
                </a:lnTo>
                <a:lnTo>
                  <a:pt x="410170" y="1095997"/>
                </a:lnTo>
                <a:lnTo>
                  <a:pt x="412154" y="1092619"/>
                </a:lnTo>
                <a:lnTo>
                  <a:pt x="414535" y="1089242"/>
                </a:lnTo>
                <a:lnTo>
                  <a:pt x="417511" y="1086460"/>
                </a:lnTo>
                <a:lnTo>
                  <a:pt x="420487" y="1084076"/>
                </a:lnTo>
                <a:lnTo>
                  <a:pt x="423661" y="1081493"/>
                </a:lnTo>
                <a:lnTo>
                  <a:pt x="427233" y="1079506"/>
                </a:lnTo>
                <a:lnTo>
                  <a:pt x="431002" y="1077718"/>
                </a:lnTo>
                <a:lnTo>
                  <a:pt x="434971" y="1076526"/>
                </a:lnTo>
                <a:lnTo>
                  <a:pt x="438939" y="1075532"/>
                </a:lnTo>
                <a:lnTo>
                  <a:pt x="443105" y="1074936"/>
                </a:lnTo>
                <a:lnTo>
                  <a:pt x="447668" y="1074738"/>
                </a:lnTo>
                <a:close/>
                <a:moveTo>
                  <a:pt x="831105" y="981075"/>
                </a:moveTo>
                <a:lnTo>
                  <a:pt x="833883" y="983667"/>
                </a:lnTo>
                <a:lnTo>
                  <a:pt x="837059" y="986061"/>
                </a:lnTo>
                <a:lnTo>
                  <a:pt x="840632" y="988653"/>
                </a:lnTo>
                <a:lnTo>
                  <a:pt x="844602" y="991246"/>
                </a:lnTo>
                <a:lnTo>
                  <a:pt x="848770" y="993639"/>
                </a:lnTo>
                <a:lnTo>
                  <a:pt x="853534" y="996232"/>
                </a:lnTo>
                <a:lnTo>
                  <a:pt x="858298" y="998824"/>
                </a:lnTo>
                <a:lnTo>
                  <a:pt x="863459" y="1001218"/>
                </a:lnTo>
                <a:lnTo>
                  <a:pt x="874376" y="1005805"/>
                </a:lnTo>
                <a:lnTo>
                  <a:pt x="886087" y="1010591"/>
                </a:lnTo>
                <a:lnTo>
                  <a:pt x="898790" y="1014979"/>
                </a:lnTo>
                <a:lnTo>
                  <a:pt x="911891" y="1019167"/>
                </a:lnTo>
                <a:lnTo>
                  <a:pt x="925388" y="1022956"/>
                </a:lnTo>
                <a:lnTo>
                  <a:pt x="939282" y="1026546"/>
                </a:lnTo>
                <a:lnTo>
                  <a:pt x="953375" y="1029537"/>
                </a:lnTo>
                <a:lnTo>
                  <a:pt x="967270" y="1032130"/>
                </a:lnTo>
                <a:lnTo>
                  <a:pt x="981164" y="1034324"/>
                </a:lnTo>
                <a:lnTo>
                  <a:pt x="994662" y="1035919"/>
                </a:lnTo>
                <a:lnTo>
                  <a:pt x="1001212" y="1036518"/>
                </a:lnTo>
                <a:lnTo>
                  <a:pt x="1007762" y="1036916"/>
                </a:lnTo>
                <a:lnTo>
                  <a:pt x="1013915" y="1037116"/>
                </a:lnTo>
                <a:lnTo>
                  <a:pt x="1020069" y="1037315"/>
                </a:lnTo>
                <a:lnTo>
                  <a:pt x="1026023" y="1037116"/>
                </a:lnTo>
                <a:lnTo>
                  <a:pt x="1032375" y="1036916"/>
                </a:lnTo>
                <a:lnTo>
                  <a:pt x="1038727" y="1036518"/>
                </a:lnTo>
                <a:lnTo>
                  <a:pt x="1045476" y="1035919"/>
                </a:lnTo>
                <a:lnTo>
                  <a:pt x="1058973" y="1034324"/>
                </a:lnTo>
                <a:lnTo>
                  <a:pt x="1072669" y="1032130"/>
                </a:lnTo>
                <a:lnTo>
                  <a:pt x="1086762" y="1029537"/>
                </a:lnTo>
                <a:lnTo>
                  <a:pt x="1100656" y="1026546"/>
                </a:lnTo>
                <a:lnTo>
                  <a:pt x="1114352" y="1022956"/>
                </a:lnTo>
                <a:lnTo>
                  <a:pt x="1128247" y="1019167"/>
                </a:lnTo>
                <a:lnTo>
                  <a:pt x="1141347" y="1014979"/>
                </a:lnTo>
                <a:lnTo>
                  <a:pt x="1153654" y="1010591"/>
                </a:lnTo>
                <a:lnTo>
                  <a:pt x="1165762" y="1005805"/>
                </a:lnTo>
                <a:lnTo>
                  <a:pt x="1176480" y="1001218"/>
                </a:lnTo>
                <a:lnTo>
                  <a:pt x="1181641" y="998824"/>
                </a:lnTo>
                <a:lnTo>
                  <a:pt x="1186603" y="996232"/>
                </a:lnTo>
                <a:lnTo>
                  <a:pt x="1191168" y="993639"/>
                </a:lnTo>
                <a:lnTo>
                  <a:pt x="1195337" y="991246"/>
                </a:lnTo>
                <a:lnTo>
                  <a:pt x="1199108" y="988653"/>
                </a:lnTo>
                <a:lnTo>
                  <a:pt x="1202879" y="986061"/>
                </a:lnTo>
                <a:lnTo>
                  <a:pt x="1206055" y="983667"/>
                </a:lnTo>
                <a:lnTo>
                  <a:pt x="1208834" y="981075"/>
                </a:lnTo>
                <a:lnTo>
                  <a:pt x="1223126" y="987058"/>
                </a:lnTo>
                <a:lnTo>
                  <a:pt x="1261831" y="1004010"/>
                </a:lnTo>
                <a:lnTo>
                  <a:pt x="1287834" y="1015976"/>
                </a:lnTo>
                <a:lnTo>
                  <a:pt x="1317608" y="1029338"/>
                </a:lnTo>
                <a:lnTo>
                  <a:pt x="1349962" y="1044296"/>
                </a:lnTo>
                <a:lnTo>
                  <a:pt x="1384301" y="1060450"/>
                </a:lnTo>
                <a:lnTo>
                  <a:pt x="655638" y="1060450"/>
                </a:lnTo>
                <a:lnTo>
                  <a:pt x="689778" y="1044296"/>
                </a:lnTo>
                <a:lnTo>
                  <a:pt x="722133" y="1029338"/>
                </a:lnTo>
                <a:lnTo>
                  <a:pt x="751906" y="1015976"/>
                </a:lnTo>
                <a:lnTo>
                  <a:pt x="778306" y="1004010"/>
                </a:lnTo>
                <a:lnTo>
                  <a:pt x="816813" y="987058"/>
                </a:lnTo>
                <a:lnTo>
                  <a:pt x="831105" y="981075"/>
                </a:lnTo>
                <a:close/>
                <a:moveTo>
                  <a:pt x="1208983" y="201613"/>
                </a:moveTo>
                <a:lnTo>
                  <a:pt x="1217313" y="206172"/>
                </a:lnTo>
                <a:lnTo>
                  <a:pt x="1225048" y="210930"/>
                </a:lnTo>
                <a:lnTo>
                  <a:pt x="1232386" y="216084"/>
                </a:lnTo>
                <a:lnTo>
                  <a:pt x="1239129" y="221437"/>
                </a:lnTo>
                <a:lnTo>
                  <a:pt x="1245278" y="226987"/>
                </a:lnTo>
                <a:lnTo>
                  <a:pt x="1251228" y="232935"/>
                </a:lnTo>
                <a:lnTo>
                  <a:pt x="1256583" y="238882"/>
                </a:lnTo>
                <a:lnTo>
                  <a:pt x="1261739" y="245424"/>
                </a:lnTo>
                <a:lnTo>
                  <a:pt x="1266301" y="251966"/>
                </a:lnTo>
                <a:lnTo>
                  <a:pt x="1270664" y="258904"/>
                </a:lnTo>
                <a:lnTo>
                  <a:pt x="1274829" y="266239"/>
                </a:lnTo>
                <a:lnTo>
                  <a:pt x="1278201" y="273574"/>
                </a:lnTo>
                <a:lnTo>
                  <a:pt x="1281573" y="281305"/>
                </a:lnTo>
                <a:lnTo>
                  <a:pt x="1284944" y="289037"/>
                </a:lnTo>
                <a:lnTo>
                  <a:pt x="1287919" y="297164"/>
                </a:lnTo>
                <a:lnTo>
                  <a:pt x="1290498" y="305689"/>
                </a:lnTo>
                <a:lnTo>
                  <a:pt x="1292878" y="314213"/>
                </a:lnTo>
                <a:lnTo>
                  <a:pt x="1295059" y="323134"/>
                </a:lnTo>
                <a:lnTo>
                  <a:pt x="1297439" y="332055"/>
                </a:lnTo>
                <a:lnTo>
                  <a:pt x="1299423" y="341372"/>
                </a:lnTo>
                <a:lnTo>
                  <a:pt x="1303389" y="360601"/>
                </a:lnTo>
                <a:lnTo>
                  <a:pt x="1306959" y="380425"/>
                </a:lnTo>
                <a:lnTo>
                  <a:pt x="1314298" y="423047"/>
                </a:lnTo>
                <a:lnTo>
                  <a:pt x="1318264" y="445448"/>
                </a:lnTo>
                <a:lnTo>
                  <a:pt x="1322826" y="468642"/>
                </a:lnTo>
                <a:lnTo>
                  <a:pt x="1330164" y="470228"/>
                </a:lnTo>
                <a:lnTo>
                  <a:pt x="1337503" y="472210"/>
                </a:lnTo>
                <a:lnTo>
                  <a:pt x="1344643" y="474589"/>
                </a:lnTo>
                <a:lnTo>
                  <a:pt x="1351188" y="477563"/>
                </a:lnTo>
                <a:lnTo>
                  <a:pt x="1357733" y="480933"/>
                </a:lnTo>
                <a:lnTo>
                  <a:pt x="1363881" y="484700"/>
                </a:lnTo>
                <a:lnTo>
                  <a:pt x="1369633" y="488863"/>
                </a:lnTo>
                <a:lnTo>
                  <a:pt x="1372211" y="491043"/>
                </a:lnTo>
                <a:lnTo>
                  <a:pt x="1374988" y="493422"/>
                </a:lnTo>
                <a:lnTo>
                  <a:pt x="1377566" y="495801"/>
                </a:lnTo>
                <a:lnTo>
                  <a:pt x="1380144" y="498378"/>
                </a:lnTo>
                <a:lnTo>
                  <a:pt x="1382326" y="500757"/>
                </a:lnTo>
                <a:lnTo>
                  <a:pt x="1384508" y="503532"/>
                </a:lnTo>
                <a:lnTo>
                  <a:pt x="1386491" y="506308"/>
                </a:lnTo>
                <a:lnTo>
                  <a:pt x="1388474" y="509083"/>
                </a:lnTo>
                <a:lnTo>
                  <a:pt x="1390458" y="511858"/>
                </a:lnTo>
                <a:lnTo>
                  <a:pt x="1392044" y="515030"/>
                </a:lnTo>
                <a:lnTo>
                  <a:pt x="1393829" y="518202"/>
                </a:lnTo>
                <a:lnTo>
                  <a:pt x="1395218" y="521176"/>
                </a:lnTo>
                <a:lnTo>
                  <a:pt x="1396408" y="524348"/>
                </a:lnTo>
                <a:lnTo>
                  <a:pt x="1397796" y="527718"/>
                </a:lnTo>
                <a:lnTo>
                  <a:pt x="1398590" y="530889"/>
                </a:lnTo>
                <a:lnTo>
                  <a:pt x="1399581" y="534260"/>
                </a:lnTo>
                <a:lnTo>
                  <a:pt x="1400375" y="537828"/>
                </a:lnTo>
                <a:lnTo>
                  <a:pt x="1401168" y="541396"/>
                </a:lnTo>
                <a:lnTo>
                  <a:pt x="1401565" y="544965"/>
                </a:lnTo>
                <a:lnTo>
                  <a:pt x="1401763" y="548533"/>
                </a:lnTo>
                <a:lnTo>
                  <a:pt x="1401763" y="552101"/>
                </a:lnTo>
                <a:lnTo>
                  <a:pt x="1401763" y="555868"/>
                </a:lnTo>
                <a:lnTo>
                  <a:pt x="1401565" y="559634"/>
                </a:lnTo>
                <a:lnTo>
                  <a:pt x="1401366" y="563401"/>
                </a:lnTo>
                <a:lnTo>
                  <a:pt x="1400573" y="567366"/>
                </a:lnTo>
                <a:lnTo>
                  <a:pt x="1399978" y="571132"/>
                </a:lnTo>
                <a:lnTo>
                  <a:pt x="1398986" y="575097"/>
                </a:lnTo>
                <a:lnTo>
                  <a:pt x="1397796" y="579062"/>
                </a:lnTo>
                <a:lnTo>
                  <a:pt x="1396606" y="583027"/>
                </a:lnTo>
                <a:lnTo>
                  <a:pt x="1395218" y="586991"/>
                </a:lnTo>
                <a:lnTo>
                  <a:pt x="1393433" y="591154"/>
                </a:lnTo>
                <a:lnTo>
                  <a:pt x="1391648" y="595318"/>
                </a:lnTo>
                <a:lnTo>
                  <a:pt x="1389268" y="599481"/>
                </a:lnTo>
                <a:lnTo>
                  <a:pt x="1387086" y="603445"/>
                </a:lnTo>
                <a:lnTo>
                  <a:pt x="1384706" y="607608"/>
                </a:lnTo>
                <a:lnTo>
                  <a:pt x="1381731" y="611771"/>
                </a:lnTo>
                <a:lnTo>
                  <a:pt x="1378954" y="616133"/>
                </a:lnTo>
                <a:lnTo>
                  <a:pt x="1375781" y="620296"/>
                </a:lnTo>
                <a:lnTo>
                  <a:pt x="1372608" y="624459"/>
                </a:lnTo>
                <a:lnTo>
                  <a:pt x="1368839" y="628820"/>
                </a:lnTo>
                <a:lnTo>
                  <a:pt x="1364873" y="633181"/>
                </a:lnTo>
                <a:lnTo>
                  <a:pt x="1360906" y="637344"/>
                </a:lnTo>
                <a:lnTo>
                  <a:pt x="1356543" y="641507"/>
                </a:lnTo>
                <a:lnTo>
                  <a:pt x="1352179" y="646067"/>
                </a:lnTo>
                <a:lnTo>
                  <a:pt x="1347221" y="650230"/>
                </a:lnTo>
                <a:lnTo>
                  <a:pt x="1342064" y="654393"/>
                </a:lnTo>
                <a:lnTo>
                  <a:pt x="1336908" y="658556"/>
                </a:lnTo>
                <a:lnTo>
                  <a:pt x="1331354" y="663116"/>
                </a:lnTo>
                <a:lnTo>
                  <a:pt x="1325603" y="667279"/>
                </a:lnTo>
                <a:lnTo>
                  <a:pt x="1319454" y="671442"/>
                </a:lnTo>
                <a:lnTo>
                  <a:pt x="1316281" y="687103"/>
                </a:lnTo>
                <a:lnTo>
                  <a:pt x="1312711" y="702962"/>
                </a:lnTo>
                <a:lnTo>
                  <a:pt x="1308348" y="718425"/>
                </a:lnTo>
                <a:lnTo>
                  <a:pt x="1303786" y="733689"/>
                </a:lnTo>
                <a:lnTo>
                  <a:pt x="1298828" y="748954"/>
                </a:lnTo>
                <a:lnTo>
                  <a:pt x="1293274" y="764020"/>
                </a:lnTo>
                <a:lnTo>
                  <a:pt x="1287523" y="778690"/>
                </a:lnTo>
                <a:lnTo>
                  <a:pt x="1281176" y="793359"/>
                </a:lnTo>
                <a:lnTo>
                  <a:pt x="1274433" y="807434"/>
                </a:lnTo>
                <a:lnTo>
                  <a:pt x="1267491" y="821509"/>
                </a:lnTo>
                <a:lnTo>
                  <a:pt x="1259954" y="834990"/>
                </a:lnTo>
                <a:lnTo>
                  <a:pt x="1251823" y="848272"/>
                </a:lnTo>
                <a:lnTo>
                  <a:pt x="1247856" y="854814"/>
                </a:lnTo>
                <a:lnTo>
                  <a:pt x="1243691" y="861157"/>
                </a:lnTo>
                <a:lnTo>
                  <a:pt x="1239526" y="867303"/>
                </a:lnTo>
                <a:lnTo>
                  <a:pt x="1234964" y="873647"/>
                </a:lnTo>
                <a:lnTo>
                  <a:pt x="1230601" y="879594"/>
                </a:lnTo>
                <a:lnTo>
                  <a:pt x="1226039" y="885541"/>
                </a:lnTo>
                <a:lnTo>
                  <a:pt x="1221279" y="891290"/>
                </a:lnTo>
                <a:lnTo>
                  <a:pt x="1216718" y="897039"/>
                </a:lnTo>
                <a:lnTo>
                  <a:pt x="1211759" y="902590"/>
                </a:lnTo>
                <a:lnTo>
                  <a:pt x="1206999" y="908140"/>
                </a:lnTo>
                <a:lnTo>
                  <a:pt x="1202041" y="913493"/>
                </a:lnTo>
                <a:lnTo>
                  <a:pt x="1196884" y="918845"/>
                </a:lnTo>
                <a:lnTo>
                  <a:pt x="1191529" y="923603"/>
                </a:lnTo>
                <a:lnTo>
                  <a:pt x="1186571" y="928757"/>
                </a:lnTo>
                <a:lnTo>
                  <a:pt x="1181017" y="933317"/>
                </a:lnTo>
                <a:lnTo>
                  <a:pt x="1175662" y="938075"/>
                </a:lnTo>
                <a:lnTo>
                  <a:pt x="1170109" y="942634"/>
                </a:lnTo>
                <a:lnTo>
                  <a:pt x="1164556" y="946995"/>
                </a:lnTo>
                <a:lnTo>
                  <a:pt x="1158804" y="951158"/>
                </a:lnTo>
                <a:lnTo>
                  <a:pt x="1153251" y="955321"/>
                </a:lnTo>
                <a:lnTo>
                  <a:pt x="1147301" y="959088"/>
                </a:lnTo>
                <a:lnTo>
                  <a:pt x="1141549" y="962855"/>
                </a:lnTo>
                <a:lnTo>
                  <a:pt x="1135599" y="966423"/>
                </a:lnTo>
                <a:lnTo>
                  <a:pt x="1129451" y="969991"/>
                </a:lnTo>
                <a:lnTo>
                  <a:pt x="1123302" y="972965"/>
                </a:lnTo>
                <a:lnTo>
                  <a:pt x="1117154" y="976137"/>
                </a:lnTo>
                <a:lnTo>
                  <a:pt x="1111006" y="979110"/>
                </a:lnTo>
                <a:lnTo>
                  <a:pt x="1104461" y="981687"/>
                </a:lnTo>
                <a:lnTo>
                  <a:pt x="1098114" y="984066"/>
                </a:lnTo>
                <a:lnTo>
                  <a:pt x="1091569" y="986643"/>
                </a:lnTo>
                <a:lnTo>
                  <a:pt x="1085024" y="988626"/>
                </a:lnTo>
                <a:lnTo>
                  <a:pt x="1078479" y="990608"/>
                </a:lnTo>
                <a:lnTo>
                  <a:pt x="1071736" y="992392"/>
                </a:lnTo>
                <a:lnTo>
                  <a:pt x="1064992" y="993780"/>
                </a:lnTo>
                <a:lnTo>
                  <a:pt x="1058249" y="995168"/>
                </a:lnTo>
                <a:lnTo>
                  <a:pt x="1051307" y="996357"/>
                </a:lnTo>
                <a:lnTo>
                  <a:pt x="1044366" y="997150"/>
                </a:lnTo>
                <a:lnTo>
                  <a:pt x="1037226" y="997943"/>
                </a:lnTo>
                <a:lnTo>
                  <a:pt x="1030482" y="998340"/>
                </a:lnTo>
                <a:lnTo>
                  <a:pt x="1023144" y="998538"/>
                </a:lnTo>
                <a:lnTo>
                  <a:pt x="1016004" y="998340"/>
                </a:lnTo>
                <a:lnTo>
                  <a:pt x="1008864" y="997943"/>
                </a:lnTo>
                <a:lnTo>
                  <a:pt x="1002120" y="997150"/>
                </a:lnTo>
                <a:lnTo>
                  <a:pt x="994980" y="996357"/>
                </a:lnTo>
                <a:lnTo>
                  <a:pt x="988039" y="995168"/>
                </a:lnTo>
                <a:lnTo>
                  <a:pt x="981494" y="993780"/>
                </a:lnTo>
                <a:lnTo>
                  <a:pt x="974552" y="992392"/>
                </a:lnTo>
                <a:lnTo>
                  <a:pt x="968007" y="990608"/>
                </a:lnTo>
                <a:lnTo>
                  <a:pt x="961264" y="988626"/>
                </a:lnTo>
                <a:lnTo>
                  <a:pt x="954917" y="986643"/>
                </a:lnTo>
                <a:lnTo>
                  <a:pt x="948174" y="984066"/>
                </a:lnTo>
                <a:lnTo>
                  <a:pt x="942025" y="981687"/>
                </a:lnTo>
                <a:lnTo>
                  <a:pt x="935480" y="979110"/>
                </a:lnTo>
                <a:lnTo>
                  <a:pt x="929332" y="976137"/>
                </a:lnTo>
                <a:lnTo>
                  <a:pt x="923184" y="972965"/>
                </a:lnTo>
                <a:lnTo>
                  <a:pt x="917035" y="969991"/>
                </a:lnTo>
                <a:lnTo>
                  <a:pt x="910887" y="966423"/>
                </a:lnTo>
                <a:lnTo>
                  <a:pt x="904937" y="962855"/>
                </a:lnTo>
                <a:lnTo>
                  <a:pt x="898987" y="959088"/>
                </a:lnTo>
                <a:lnTo>
                  <a:pt x="893235" y="955321"/>
                </a:lnTo>
                <a:lnTo>
                  <a:pt x="887484" y="951158"/>
                </a:lnTo>
                <a:lnTo>
                  <a:pt x="881930" y="946995"/>
                </a:lnTo>
                <a:lnTo>
                  <a:pt x="876179" y="942634"/>
                </a:lnTo>
                <a:lnTo>
                  <a:pt x="870824" y="938075"/>
                </a:lnTo>
                <a:lnTo>
                  <a:pt x="865270" y="933317"/>
                </a:lnTo>
                <a:lnTo>
                  <a:pt x="859915" y="928757"/>
                </a:lnTo>
                <a:lnTo>
                  <a:pt x="854560" y="923603"/>
                </a:lnTo>
                <a:lnTo>
                  <a:pt x="849602" y="918845"/>
                </a:lnTo>
                <a:lnTo>
                  <a:pt x="844445" y="913493"/>
                </a:lnTo>
                <a:lnTo>
                  <a:pt x="839289" y="908140"/>
                </a:lnTo>
                <a:lnTo>
                  <a:pt x="834529" y="902590"/>
                </a:lnTo>
                <a:lnTo>
                  <a:pt x="829570" y="897039"/>
                </a:lnTo>
                <a:lnTo>
                  <a:pt x="825009" y="891290"/>
                </a:lnTo>
                <a:lnTo>
                  <a:pt x="820249" y="885541"/>
                </a:lnTo>
                <a:lnTo>
                  <a:pt x="815885" y="879594"/>
                </a:lnTo>
                <a:lnTo>
                  <a:pt x="811125" y="873647"/>
                </a:lnTo>
                <a:lnTo>
                  <a:pt x="806960" y="867303"/>
                </a:lnTo>
                <a:lnTo>
                  <a:pt x="802597" y="861157"/>
                </a:lnTo>
                <a:lnTo>
                  <a:pt x="798432" y="854814"/>
                </a:lnTo>
                <a:lnTo>
                  <a:pt x="794267" y="848272"/>
                </a:lnTo>
                <a:lnTo>
                  <a:pt x="786333" y="834990"/>
                </a:lnTo>
                <a:lnTo>
                  <a:pt x="778797" y="821509"/>
                </a:lnTo>
                <a:lnTo>
                  <a:pt x="771657" y="807434"/>
                </a:lnTo>
                <a:lnTo>
                  <a:pt x="765112" y="793359"/>
                </a:lnTo>
                <a:lnTo>
                  <a:pt x="758963" y="778690"/>
                </a:lnTo>
                <a:lnTo>
                  <a:pt x="752815" y="764020"/>
                </a:lnTo>
                <a:lnTo>
                  <a:pt x="747658" y="748954"/>
                </a:lnTo>
                <a:lnTo>
                  <a:pt x="742502" y="733689"/>
                </a:lnTo>
                <a:lnTo>
                  <a:pt x="737742" y="718425"/>
                </a:lnTo>
                <a:lnTo>
                  <a:pt x="733775" y="702962"/>
                </a:lnTo>
                <a:lnTo>
                  <a:pt x="730007" y="687103"/>
                </a:lnTo>
                <a:lnTo>
                  <a:pt x="727032" y="671442"/>
                </a:lnTo>
                <a:lnTo>
                  <a:pt x="720685" y="667279"/>
                </a:lnTo>
                <a:lnTo>
                  <a:pt x="714933" y="663116"/>
                </a:lnTo>
                <a:lnTo>
                  <a:pt x="709380" y="658556"/>
                </a:lnTo>
                <a:lnTo>
                  <a:pt x="704025" y="654393"/>
                </a:lnTo>
                <a:lnTo>
                  <a:pt x="699067" y="650230"/>
                </a:lnTo>
                <a:lnTo>
                  <a:pt x="694307" y="646067"/>
                </a:lnTo>
                <a:lnTo>
                  <a:pt x="689745" y="641507"/>
                </a:lnTo>
                <a:lnTo>
                  <a:pt x="685580" y="637344"/>
                </a:lnTo>
                <a:lnTo>
                  <a:pt x="681415" y="633181"/>
                </a:lnTo>
                <a:lnTo>
                  <a:pt x="677448" y="628820"/>
                </a:lnTo>
                <a:lnTo>
                  <a:pt x="673878" y="624459"/>
                </a:lnTo>
                <a:lnTo>
                  <a:pt x="670705" y="620296"/>
                </a:lnTo>
                <a:lnTo>
                  <a:pt x="667532" y="616133"/>
                </a:lnTo>
                <a:lnTo>
                  <a:pt x="664358" y="611771"/>
                </a:lnTo>
                <a:lnTo>
                  <a:pt x="661780" y="607608"/>
                </a:lnTo>
                <a:lnTo>
                  <a:pt x="659400" y="603445"/>
                </a:lnTo>
                <a:lnTo>
                  <a:pt x="656822" y="599481"/>
                </a:lnTo>
                <a:lnTo>
                  <a:pt x="654838" y="595318"/>
                </a:lnTo>
                <a:lnTo>
                  <a:pt x="652855" y="591154"/>
                </a:lnTo>
                <a:lnTo>
                  <a:pt x="651268" y="586991"/>
                </a:lnTo>
                <a:lnTo>
                  <a:pt x="649880" y="583027"/>
                </a:lnTo>
                <a:lnTo>
                  <a:pt x="648492" y="579062"/>
                </a:lnTo>
                <a:lnTo>
                  <a:pt x="647302" y="575097"/>
                </a:lnTo>
                <a:lnTo>
                  <a:pt x="646508" y="571132"/>
                </a:lnTo>
                <a:lnTo>
                  <a:pt x="645913" y="567366"/>
                </a:lnTo>
                <a:lnTo>
                  <a:pt x="645120" y="563401"/>
                </a:lnTo>
                <a:lnTo>
                  <a:pt x="644723" y="559634"/>
                </a:lnTo>
                <a:lnTo>
                  <a:pt x="644525" y="555868"/>
                </a:lnTo>
                <a:lnTo>
                  <a:pt x="644525" y="552101"/>
                </a:lnTo>
                <a:lnTo>
                  <a:pt x="644723" y="548533"/>
                </a:lnTo>
                <a:lnTo>
                  <a:pt x="644922" y="544965"/>
                </a:lnTo>
                <a:lnTo>
                  <a:pt x="645318" y="541396"/>
                </a:lnTo>
                <a:lnTo>
                  <a:pt x="646112" y="537828"/>
                </a:lnTo>
                <a:lnTo>
                  <a:pt x="646707" y="534260"/>
                </a:lnTo>
                <a:lnTo>
                  <a:pt x="647500" y="530889"/>
                </a:lnTo>
                <a:lnTo>
                  <a:pt x="648690" y="527718"/>
                </a:lnTo>
                <a:lnTo>
                  <a:pt x="649880" y="524348"/>
                </a:lnTo>
                <a:lnTo>
                  <a:pt x="651070" y="521176"/>
                </a:lnTo>
                <a:lnTo>
                  <a:pt x="652657" y="518202"/>
                </a:lnTo>
                <a:lnTo>
                  <a:pt x="654243" y="515030"/>
                </a:lnTo>
                <a:lnTo>
                  <a:pt x="656028" y="511858"/>
                </a:lnTo>
                <a:lnTo>
                  <a:pt x="657813" y="509083"/>
                </a:lnTo>
                <a:lnTo>
                  <a:pt x="659797" y="506308"/>
                </a:lnTo>
                <a:lnTo>
                  <a:pt x="661978" y="503532"/>
                </a:lnTo>
                <a:lnTo>
                  <a:pt x="664160" y="500757"/>
                </a:lnTo>
                <a:lnTo>
                  <a:pt x="666342" y="498378"/>
                </a:lnTo>
                <a:lnTo>
                  <a:pt x="668920" y="495801"/>
                </a:lnTo>
                <a:lnTo>
                  <a:pt x="671498" y="493422"/>
                </a:lnTo>
                <a:lnTo>
                  <a:pt x="673878" y="491043"/>
                </a:lnTo>
                <a:lnTo>
                  <a:pt x="676853" y="488863"/>
                </a:lnTo>
                <a:lnTo>
                  <a:pt x="682605" y="484700"/>
                </a:lnTo>
                <a:lnTo>
                  <a:pt x="688555" y="480933"/>
                </a:lnTo>
                <a:lnTo>
                  <a:pt x="695100" y="477563"/>
                </a:lnTo>
                <a:lnTo>
                  <a:pt x="701843" y="474589"/>
                </a:lnTo>
                <a:lnTo>
                  <a:pt x="708785" y="472210"/>
                </a:lnTo>
                <a:lnTo>
                  <a:pt x="716123" y="470228"/>
                </a:lnTo>
                <a:lnTo>
                  <a:pt x="723660" y="468642"/>
                </a:lnTo>
                <a:lnTo>
                  <a:pt x="726833" y="453179"/>
                </a:lnTo>
                <a:lnTo>
                  <a:pt x="729610" y="438113"/>
                </a:lnTo>
                <a:lnTo>
                  <a:pt x="734767" y="409170"/>
                </a:lnTo>
                <a:lnTo>
                  <a:pt x="739328" y="381416"/>
                </a:lnTo>
                <a:lnTo>
                  <a:pt x="741907" y="367936"/>
                </a:lnTo>
                <a:lnTo>
                  <a:pt x="744287" y="355051"/>
                </a:lnTo>
                <a:lnTo>
                  <a:pt x="746667" y="342363"/>
                </a:lnTo>
                <a:lnTo>
                  <a:pt x="749642" y="330271"/>
                </a:lnTo>
                <a:lnTo>
                  <a:pt x="752418" y="318178"/>
                </a:lnTo>
                <a:lnTo>
                  <a:pt x="755592" y="306680"/>
                </a:lnTo>
                <a:lnTo>
                  <a:pt x="759162" y="295777"/>
                </a:lnTo>
                <a:lnTo>
                  <a:pt x="763128" y="285270"/>
                </a:lnTo>
                <a:lnTo>
                  <a:pt x="765112" y="279918"/>
                </a:lnTo>
                <a:lnTo>
                  <a:pt x="767293" y="274763"/>
                </a:lnTo>
                <a:lnTo>
                  <a:pt x="769673" y="270006"/>
                </a:lnTo>
                <a:lnTo>
                  <a:pt x="772252" y="265050"/>
                </a:lnTo>
                <a:lnTo>
                  <a:pt x="781970" y="268420"/>
                </a:lnTo>
                <a:lnTo>
                  <a:pt x="795060" y="272583"/>
                </a:lnTo>
                <a:lnTo>
                  <a:pt x="802795" y="274565"/>
                </a:lnTo>
                <a:lnTo>
                  <a:pt x="811125" y="276944"/>
                </a:lnTo>
                <a:lnTo>
                  <a:pt x="820447" y="279323"/>
                </a:lnTo>
                <a:lnTo>
                  <a:pt x="830562" y="281305"/>
                </a:lnTo>
                <a:lnTo>
                  <a:pt x="841272" y="283486"/>
                </a:lnTo>
                <a:lnTo>
                  <a:pt x="852577" y="285468"/>
                </a:lnTo>
                <a:lnTo>
                  <a:pt x="864675" y="287252"/>
                </a:lnTo>
                <a:lnTo>
                  <a:pt x="877170" y="288838"/>
                </a:lnTo>
                <a:lnTo>
                  <a:pt x="890260" y="290028"/>
                </a:lnTo>
                <a:lnTo>
                  <a:pt x="904144" y="291019"/>
                </a:lnTo>
                <a:lnTo>
                  <a:pt x="918225" y="291614"/>
                </a:lnTo>
                <a:lnTo>
                  <a:pt x="932902" y="291614"/>
                </a:lnTo>
                <a:lnTo>
                  <a:pt x="948174" y="291415"/>
                </a:lnTo>
                <a:lnTo>
                  <a:pt x="963644" y="290821"/>
                </a:lnTo>
                <a:lnTo>
                  <a:pt x="971775" y="290028"/>
                </a:lnTo>
                <a:lnTo>
                  <a:pt x="979709" y="289433"/>
                </a:lnTo>
                <a:lnTo>
                  <a:pt x="987840" y="288640"/>
                </a:lnTo>
                <a:lnTo>
                  <a:pt x="996170" y="287451"/>
                </a:lnTo>
                <a:lnTo>
                  <a:pt x="1004302" y="286261"/>
                </a:lnTo>
                <a:lnTo>
                  <a:pt x="1012632" y="284874"/>
                </a:lnTo>
                <a:lnTo>
                  <a:pt x="1021161" y="283288"/>
                </a:lnTo>
                <a:lnTo>
                  <a:pt x="1029491" y="281702"/>
                </a:lnTo>
                <a:lnTo>
                  <a:pt x="1038217" y="279719"/>
                </a:lnTo>
                <a:lnTo>
                  <a:pt x="1046944" y="277737"/>
                </a:lnTo>
                <a:lnTo>
                  <a:pt x="1055472" y="275556"/>
                </a:lnTo>
                <a:lnTo>
                  <a:pt x="1064397" y="272781"/>
                </a:lnTo>
                <a:lnTo>
                  <a:pt x="1072926" y="270204"/>
                </a:lnTo>
                <a:lnTo>
                  <a:pt x="1081851" y="267230"/>
                </a:lnTo>
                <a:lnTo>
                  <a:pt x="1090776" y="264257"/>
                </a:lnTo>
                <a:lnTo>
                  <a:pt x="1099899" y="260887"/>
                </a:lnTo>
                <a:lnTo>
                  <a:pt x="1108626" y="257318"/>
                </a:lnTo>
                <a:lnTo>
                  <a:pt x="1117749" y="253552"/>
                </a:lnTo>
                <a:lnTo>
                  <a:pt x="1126872" y="249587"/>
                </a:lnTo>
                <a:lnTo>
                  <a:pt x="1135996" y="245424"/>
                </a:lnTo>
                <a:lnTo>
                  <a:pt x="1145119" y="240666"/>
                </a:lnTo>
                <a:lnTo>
                  <a:pt x="1154242" y="236107"/>
                </a:lnTo>
                <a:lnTo>
                  <a:pt x="1163167" y="230952"/>
                </a:lnTo>
                <a:lnTo>
                  <a:pt x="1172291" y="225600"/>
                </a:lnTo>
                <a:lnTo>
                  <a:pt x="1181612" y="220049"/>
                </a:lnTo>
                <a:lnTo>
                  <a:pt x="1190736" y="214102"/>
                </a:lnTo>
                <a:lnTo>
                  <a:pt x="1199859" y="208155"/>
                </a:lnTo>
                <a:lnTo>
                  <a:pt x="1208983" y="201613"/>
                </a:lnTo>
                <a:close/>
                <a:moveTo>
                  <a:pt x="1013222" y="0"/>
                </a:moveTo>
                <a:lnTo>
                  <a:pt x="1022747" y="0"/>
                </a:lnTo>
                <a:lnTo>
                  <a:pt x="1032272" y="0"/>
                </a:lnTo>
                <a:lnTo>
                  <a:pt x="1041599" y="198"/>
                </a:lnTo>
                <a:lnTo>
                  <a:pt x="1050925" y="594"/>
                </a:lnTo>
                <a:lnTo>
                  <a:pt x="1060252" y="1387"/>
                </a:lnTo>
                <a:lnTo>
                  <a:pt x="1069380" y="2180"/>
                </a:lnTo>
                <a:lnTo>
                  <a:pt x="1078111" y="3171"/>
                </a:lnTo>
                <a:lnTo>
                  <a:pt x="1087041" y="4360"/>
                </a:lnTo>
                <a:lnTo>
                  <a:pt x="1095970" y="5549"/>
                </a:lnTo>
                <a:lnTo>
                  <a:pt x="1104503" y="7135"/>
                </a:lnTo>
                <a:lnTo>
                  <a:pt x="1113036" y="8720"/>
                </a:lnTo>
                <a:lnTo>
                  <a:pt x="1121172" y="10702"/>
                </a:lnTo>
                <a:lnTo>
                  <a:pt x="1129506" y="12486"/>
                </a:lnTo>
                <a:lnTo>
                  <a:pt x="1137444" y="14666"/>
                </a:lnTo>
                <a:lnTo>
                  <a:pt x="1145183" y="16846"/>
                </a:lnTo>
                <a:lnTo>
                  <a:pt x="1152724" y="19026"/>
                </a:lnTo>
                <a:lnTo>
                  <a:pt x="1160264" y="21801"/>
                </a:lnTo>
                <a:lnTo>
                  <a:pt x="1167606" y="24377"/>
                </a:lnTo>
                <a:lnTo>
                  <a:pt x="1174353" y="26954"/>
                </a:lnTo>
                <a:lnTo>
                  <a:pt x="1181299" y="29926"/>
                </a:lnTo>
                <a:lnTo>
                  <a:pt x="1188046" y="33097"/>
                </a:lnTo>
                <a:lnTo>
                  <a:pt x="1194396" y="36070"/>
                </a:lnTo>
                <a:lnTo>
                  <a:pt x="1200547" y="39440"/>
                </a:lnTo>
                <a:lnTo>
                  <a:pt x="1206302" y="42809"/>
                </a:lnTo>
                <a:lnTo>
                  <a:pt x="1212056" y="46376"/>
                </a:lnTo>
                <a:lnTo>
                  <a:pt x="1217414" y="49944"/>
                </a:lnTo>
                <a:lnTo>
                  <a:pt x="1222772" y="53709"/>
                </a:lnTo>
                <a:lnTo>
                  <a:pt x="1227733" y="57475"/>
                </a:lnTo>
                <a:lnTo>
                  <a:pt x="1232099" y="61240"/>
                </a:lnTo>
                <a:lnTo>
                  <a:pt x="1236464" y="65204"/>
                </a:lnTo>
                <a:lnTo>
                  <a:pt x="1240631" y="69366"/>
                </a:lnTo>
                <a:lnTo>
                  <a:pt x="1244402" y="73528"/>
                </a:lnTo>
                <a:lnTo>
                  <a:pt x="1247577" y="77690"/>
                </a:lnTo>
                <a:lnTo>
                  <a:pt x="1255117" y="78087"/>
                </a:lnTo>
                <a:lnTo>
                  <a:pt x="1262261" y="78879"/>
                </a:lnTo>
                <a:lnTo>
                  <a:pt x="1269207" y="80267"/>
                </a:lnTo>
                <a:lnTo>
                  <a:pt x="1275755" y="82050"/>
                </a:lnTo>
                <a:lnTo>
                  <a:pt x="1282105" y="84032"/>
                </a:lnTo>
                <a:lnTo>
                  <a:pt x="1288257" y="86609"/>
                </a:lnTo>
                <a:lnTo>
                  <a:pt x="1294011" y="89582"/>
                </a:lnTo>
                <a:lnTo>
                  <a:pt x="1299766" y="92753"/>
                </a:lnTo>
                <a:lnTo>
                  <a:pt x="1305124" y="96320"/>
                </a:lnTo>
                <a:lnTo>
                  <a:pt x="1310283" y="100284"/>
                </a:lnTo>
                <a:lnTo>
                  <a:pt x="1315046" y="104842"/>
                </a:lnTo>
                <a:lnTo>
                  <a:pt x="1319808" y="109401"/>
                </a:lnTo>
                <a:lnTo>
                  <a:pt x="1324174" y="114553"/>
                </a:lnTo>
                <a:lnTo>
                  <a:pt x="1328341" y="119706"/>
                </a:lnTo>
                <a:lnTo>
                  <a:pt x="1332508" y="125454"/>
                </a:lnTo>
                <a:lnTo>
                  <a:pt x="1336278" y="131201"/>
                </a:lnTo>
                <a:lnTo>
                  <a:pt x="1339850" y="137147"/>
                </a:lnTo>
                <a:lnTo>
                  <a:pt x="1343422" y="143489"/>
                </a:lnTo>
                <a:lnTo>
                  <a:pt x="1346597" y="150228"/>
                </a:lnTo>
                <a:lnTo>
                  <a:pt x="1349574" y="156768"/>
                </a:lnTo>
                <a:lnTo>
                  <a:pt x="1352550" y="163903"/>
                </a:lnTo>
                <a:lnTo>
                  <a:pt x="1355130" y="171236"/>
                </a:lnTo>
                <a:lnTo>
                  <a:pt x="1357908" y="178569"/>
                </a:lnTo>
                <a:lnTo>
                  <a:pt x="1360091" y="186100"/>
                </a:lnTo>
                <a:lnTo>
                  <a:pt x="1362274" y="193829"/>
                </a:lnTo>
                <a:lnTo>
                  <a:pt x="1364258" y="201559"/>
                </a:lnTo>
                <a:lnTo>
                  <a:pt x="1366243" y="209486"/>
                </a:lnTo>
                <a:lnTo>
                  <a:pt x="1368028" y="217810"/>
                </a:lnTo>
                <a:lnTo>
                  <a:pt x="1369616" y="225936"/>
                </a:lnTo>
                <a:lnTo>
                  <a:pt x="1371203" y="234260"/>
                </a:lnTo>
                <a:lnTo>
                  <a:pt x="1372593" y="242584"/>
                </a:lnTo>
                <a:lnTo>
                  <a:pt x="1373585" y="251106"/>
                </a:lnTo>
                <a:lnTo>
                  <a:pt x="1375569" y="267754"/>
                </a:lnTo>
                <a:lnTo>
                  <a:pt x="1377157" y="284997"/>
                </a:lnTo>
                <a:lnTo>
                  <a:pt x="1378347" y="302041"/>
                </a:lnTo>
                <a:lnTo>
                  <a:pt x="1379141" y="319085"/>
                </a:lnTo>
                <a:lnTo>
                  <a:pt x="1379339" y="335733"/>
                </a:lnTo>
                <a:lnTo>
                  <a:pt x="1379538" y="352183"/>
                </a:lnTo>
                <a:lnTo>
                  <a:pt x="1379339" y="368236"/>
                </a:lnTo>
                <a:lnTo>
                  <a:pt x="1379141" y="383695"/>
                </a:lnTo>
                <a:lnTo>
                  <a:pt x="1378546" y="398559"/>
                </a:lnTo>
                <a:lnTo>
                  <a:pt x="1377752" y="412433"/>
                </a:lnTo>
                <a:lnTo>
                  <a:pt x="1376958" y="425711"/>
                </a:lnTo>
                <a:lnTo>
                  <a:pt x="1376164" y="438197"/>
                </a:lnTo>
                <a:lnTo>
                  <a:pt x="1373982" y="459404"/>
                </a:lnTo>
                <a:lnTo>
                  <a:pt x="1372394" y="475853"/>
                </a:lnTo>
                <a:lnTo>
                  <a:pt x="1368028" y="473475"/>
                </a:lnTo>
                <a:lnTo>
                  <a:pt x="1363861" y="471493"/>
                </a:lnTo>
                <a:lnTo>
                  <a:pt x="1359496" y="469511"/>
                </a:lnTo>
                <a:lnTo>
                  <a:pt x="1354733" y="467728"/>
                </a:lnTo>
                <a:lnTo>
                  <a:pt x="1350169" y="466142"/>
                </a:lnTo>
                <a:lnTo>
                  <a:pt x="1345407" y="464557"/>
                </a:lnTo>
                <a:lnTo>
                  <a:pt x="1340644" y="463367"/>
                </a:lnTo>
                <a:lnTo>
                  <a:pt x="1335683" y="462575"/>
                </a:lnTo>
                <a:lnTo>
                  <a:pt x="1328539" y="414811"/>
                </a:lnTo>
                <a:lnTo>
                  <a:pt x="1325364" y="392217"/>
                </a:lnTo>
                <a:lnTo>
                  <a:pt x="1321594" y="370416"/>
                </a:lnTo>
                <a:lnTo>
                  <a:pt x="1319808" y="359714"/>
                </a:lnTo>
                <a:lnTo>
                  <a:pt x="1317427" y="349607"/>
                </a:lnTo>
                <a:lnTo>
                  <a:pt x="1315442" y="339499"/>
                </a:lnTo>
                <a:lnTo>
                  <a:pt x="1313061" y="329391"/>
                </a:lnTo>
                <a:lnTo>
                  <a:pt x="1310680" y="319878"/>
                </a:lnTo>
                <a:lnTo>
                  <a:pt x="1307902" y="310365"/>
                </a:lnTo>
                <a:lnTo>
                  <a:pt x="1305322" y="301050"/>
                </a:lnTo>
                <a:lnTo>
                  <a:pt x="1302147" y="292131"/>
                </a:lnTo>
                <a:lnTo>
                  <a:pt x="1299171" y="283609"/>
                </a:lnTo>
                <a:lnTo>
                  <a:pt x="1295599" y="274889"/>
                </a:lnTo>
                <a:lnTo>
                  <a:pt x="1291828" y="266763"/>
                </a:lnTo>
                <a:lnTo>
                  <a:pt x="1287860" y="258836"/>
                </a:lnTo>
                <a:lnTo>
                  <a:pt x="1283296" y="251106"/>
                </a:lnTo>
                <a:lnTo>
                  <a:pt x="1278930" y="243773"/>
                </a:lnTo>
                <a:lnTo>
                  <a:pt x="1273771" y="236440"/>
                </a:lnTo>
                <a:lnTo>
                  <a:pt x="1268413" y="229504"/>
                </a:lnTo>
                <a:lnTo>
                  <a:pt x="1262857" y="222963"/>
                </a:lnTo>
                <a:lnTo>
                  <a:pt x="1256903" y="216423"/>
                </a:lnTo>
                <a:lnTo>
                  <a:pt x="1250553" y="210279"/>
                </a:lnTo>
                <a:lnTo>
                  <a:pt x="1243608" y="204532"/>
                </a:lnTo>
                <a:lnTo>
                  <a:pt x="1236266" y="198982"/>
                </a:lnTo>
                <a:lnTo>
                  <a:pt x="1228527" y="193631"/>
                </a:lnTo>
                <a:lnTo>
                  <a:pt x="1220391" y="188478"/>
                </a:lnTo>
                <a:lnTo>
                  <a:pt x="1211660" y="183920"/>
                </a:lnTo>
                <a:lnTo>
                  <a:pt x="1201936" y="190460"/>
                </a:lnTo>
                <a:lnTo>
                  <a:pt x="1192411" y="197000"/>
                </a:lnTo>
                <a:lnTo>
                  <a:pt x="1182886" y="203144"/>
                </a:lnTo>
                <a:lnTo>
                  <a:pt x="1173361" y="208892"/>
                </a:lnTo>
                <a:lnTo>
                  <a:pt x="1164035" y="214441"/>
                </a:lnTo>
                <a:lnTo>
                  <a:pt x="1154510" y="219792"/>
                </a:lnTo>
                <a:lnTo>
                  <a:pt x="1144985" y="224549"/>
                </a:lnTo>
                <a:lnTo>
                  <a:pt x="1135460" y="229504"/>
                </a:lnTo>
                <a:lnTo>
                  <a:pt x="1126133" y="233864"/>
                </a:lnTo>
                <a:lnTo>
                  <a:pt x="1116806" y="238224"/>
                </a:lnTo>
                <a:lnTo>
                  <a:pt x="1107480" y="242188"/>
                </a:lnTo>
                <a:lnTo>
                  <a:pt x="1098153" y="245755"/>
                </a:lnTo>
                <a:lnTo>
                  <a:pt x="1088827" y="249322"/>
                </a:lnTo>
                <a:lnTo>
                  <a:pt x="1079500" y="252494"/>
                </a:lnTo>
                <a:lnTo>
                  <a:pt x="1070372" y="255466"/>
                </a:lnTo>
                <a:lnTo>
                  <a:pt x="1061244" y="258241"/>
                </a:lnTo>
                <a:lnTo>
                  <a:pt x="1052314" y="260817"/>
                </a:lnTo>
                <a:lnTo>
                  <a:pt x="1043384" y="263196"/>
                </a:lnTo>
                <a:lnTo>
                  <a:pt x="1034256" y="265376"/>
                </a:lnTo>
                <a:lnTo>
                  <a:pt x="1025327" y="267358"/>
                </a:lnTo>
                <a:lnTo>
                  <a:pt x="1016794" y="269141"/>
                </a:lnTo>
                <a:lnTo>
                  <a:pt x="1008063" y="270727"/>
                </a:lnTo>
                <a:lnTo>
                  <a:pt x="999530" y="272312"/>
                </a:lnTo>
                <a:lnTo>
                  <a:pt x="990799" y="273303"/>
                </a:lnTo>
                <a:lnTo>
                  <a:pt x="982464" y="274493"/>
                </a:lnTo>
                <a:lnTo>
                  <a:pt x="973931" y="275285"/>
                </a:lnTo>
                <a:lnTo>
                  <a:pt x="965795" y="276276"/>
                </a:lnTo>
                <a:lnTo>
                  <a:pt x="957461" y="276673"/>
                </a:lnTo>
                <a:lnTo>
                  <a:pt x="949523" y="277465"/>
                </a:lnTo>
                <a:lnTo>
                  <a:pt x="941586" y="277664"/>
                </a:lnTo>
                <a:lnTo>
                  <a:pt x="926108" y="277862"/>
                </a:lnTo>
                <a:lnTo>
                  <a:pt x="911027" y="277862"/>
                </a:lnTo>
                <a:lnTo>
                  <a:pt x="896342" y="277069"/>
                </a:lnTo>
                <a:lnTo>
                  <a:pt x="882055" y="276078"/>
                </a:lnTo>
                <a:lnTo>
                  <a:pt x="868759" y="274691"/>
                </a:lnTo>
                <a:lnTo>
                  <a:pt x="855663" y="273105"/>
                </a:lnTo>
                <a:lnTo>
                  <a:pt x="843558" y="271322"/>
                </a:lnTo>
                <a:lnTo>
                  <a:pt x="831850" y="269141"/>
                </a:lnTo>
                <a:lnTo>
                  <a:pt x="820936" y="267160"/>
                </a:lnTo>
                <a:lnTo>
                  <a:pt x="810419" y="264781"/>
                </a:lnTo>
                <a:lnTo>
                  <a:pt x="800894" y="262601"/>
                </a:lnTo>
                <a:lnTo>
                  <a:pt x="792361" y="260025"/>
                </a:lnTo>
                <a:lnTo>
                  <a:pt x="784225" y="257845"/>
                </a:lnTo>
                <a:lnTo>
                  <a:pt x="770731" y="253683"/>
                </a:lnTo>
                <a:lnTo>
                  <a:pt x="760809" y="250115"/>
                </a:lnTo>
                <a:lnTo>
                  <a:pt x="758031" y="255268"/>
                </a:lnTo>
                <a:lnTo>
                  <a:pt x="755650" y="260223"/>
                </a:lnTo>
                <a:lnTo>
                  <a:pt x="753467" y="265574"/>
                </a:lnTo>
                <a:lnTo>
                  <a:pt x="751284" y="270925"/>
                </a:lnTo>
                <a:lnTo>
                  <a:pt x="749101" y="276474"/>
                </a:lnTo>
                <a:lnTo>
                  <a:pt x="747117" y="282222"/>
                </a:lnTo>
                <a:lnTo>
                  <a:pt x="743347" y="293717"/>
                </a:lnTo>
                <a:lnTo>
                  <a:pt x="739973" y="305807"/>
                </a:lnTo>
                <a:lnTo>
                  <a:pt x="736997" y="317896"/>
                </a:lnTo>
                <a:lnTo>
                  <a:pt x="734219" y="330778"/>
                </a:lnTo>
                <a:lnTo>
                  <a:pt x="731441" y="343859"/>
                </a:lnTo>
                <a:lnTo>
                  <a:pt x="728861" y="357336"/>
                </a:lnTo>
                <a:lnTo>
                  <a:pt x="726480" y="371209"/>
                </a:lnTo>
                <a:lnTo>
                  <a:pt x="721519" y="400343"/>
                </a:lnTo>
                <a:lnTo>
                  <a:pt x="716161" y="430666"/>
                </a:lnTo>
                <a:lnTo>
                  <a:pt x="713383" y="446323"/>
                </a:lnTo>
                <a:lnTo>
                  <a:pt x="710009" y="462575"/>
                </a:lnTo>
                <a:lnTo>
                  <a:pt x="704850" y="463367"/>
                </a:lnTo>
                <a:lnTo>
                  <a:pt x="700087" y="464755"/>
                </a:lnTo>
                <a:lnTo>
                  <a:pt x="695126" y="466142"/>
                </a:lnTo>
                <a:lnTo>
                  <a:pt x="690166" y="467926"/>
                </a:lnTo>
                <a:lnTo>
                  <a:pt x="685601" y="469710"/>
                </a:lnTo>
                <a:lnTo>
                  <a:pt x="681236" y="471691"/>
                </a:lnTo>
                <a:lnTo>
                  <a:pt x="676672" y="473871"/>
                </a:lnTo>
                <a:lnTo>
                  <a:pt x="672306" y="476250"/>
                </a:lnTo>
                <a:lnTo>
                  <a:pt x="670917" y="467926"/>
                </a:lnTo>
                <a:lnTo>
                  <a:pt x="669528" y="458016"/>
                </a:lnTo>
                <a:lnTo>
                  <a:pt x="668139" y="446125"/>
                </a:lnTo>
                <a:lnTo>
                  <a:pt x="666750" y="432846"/>
                </a:lnTo>
                <a:lnTo>
                  <a:pt x="665361" y="418577"/>
                </a:lnTo>
                <a:lnTo>
                  <a:pt x="664567" y="402721"/>
                </a:lnTo>
                <a:lnTo>
                  <a:pt x="663773" y="385875"/>
                </a:lnTo>
                <a:lnTo>
                  <a:pt x="663575" y="368236"/>
                </a:lnTo>
                <a:lnTo>
                  <a:pt x="663575" y="359120"/>
                </a:lnTo>
                <a:lnTo>
                  <a:pt x="663773" y="349805"/>
                </a:lnTo>
                <a:lnTo>
                  <a:pt x="664369" y="340292"/>
                </a:lnTo>
                <a:lnTo>
                  <a:pt x="664766" y="330580"/>
                </a:lnTo>
                <a:lnTo>
                  <a:pt x="665559" y="320869"/>
                </a:lnTo>
                <a:lnTo>
                  <a:pt x="666551" y="310761"/>
                </a:lnTo>
                <a:lnTo>
                  <a:pt x="667544" y="300654"/>
                </a:lnTo>
                <a:lnTo>
                  <a:pt x="668933" y="290744"/>
                </a:lnTo>
                <a:lnTo>
                  <a:pt x="670520" y="280438"/>
                </a:lnTo>
                <a:lnTo>
                  <a:pt x="672306" y="270132"/>
                </a:lnTo>
                <a:lnTo>
                  <a:pt x="674291" y="259827"/>
                </a:lnTo>
                <a:lnTo>
                  <a:pt x="676473" y="249521"/>
                </a:lnTo>
                <a:lnTo>
                  <a:pt x="678855" y="239215"/>
                </a:lnTo>
                <a:lnTo>
                  <a:pt x="681831" y="228909"/>
                </a:lnTo>
                <a:lnTo>
                  <a:pt x="685006" y="218405"/>
                </a:lnTo>
                <a:lnTo>
                  <a:pt x="688181" y="208297"/>
                </a:lnTo>
                <a:lnTo>
                  <a:pt x="691951" y="197991"/>
                </a:lnTo>
                <a:lnTo>
                  <a:pt x="695920" y="187884"/>
                </a:lnTo>
                <a:lnTo>
                  <a:pt x="700484" y="177974"/>
                </a:lnTo>
                <a:lnTo>
                  <a:pt x="705048" y="167866"/>
                </a:lnTo>
                <a:lnTo>
                  <a:pt x="710208" y="158155"/>
                </a:lnTo>
                <a:lnTo>
                  <a:pt x="715566" y="148444"/>
                </a:lnTo>
                <a:lnTo>
                  <a:pt x="721519" y="138931"/>
                </a:lnTo>
                <a:lnTo>
                  <a:pt x="727670" y="129616"/>
                </a:lnTo>
                <a:lnTo>
                  <a:pt x="734219" y="120499"/>
                </a:lnTo>
                <a:lnTo>
                  <a:pt x="741362" y="111581"/>
                </a:lnTo>
                <a:lnTo>
                  <a:pt x="748903" y="102860"/>
                </a:lnTo>
                <a:lnTo>
                  <a:pt x="756642" y="94338"/>
                </a:lnTo>
                <a:lnTo>
                  <a:pt x="764977" y="86212"/>
                </a:lnTo>
                <a:lnTo>
                  <a:pt x="773708" y="78285"/>
                </a:lnTo>
                <a:lnTo>
                  <a:pt x="778272" y="74519"/>
                </a:lnTo>
                <a:lnTo>
                  <a:pt x="783034" y="70555"/>
                </a:lnTo>
                <a:lnTo>
                  <a:pt x="787797" y="66988"/>
                </a:lnTo>
                <a:lnTo>
                  <a:pt x="792758" y="63222"/>
                </a:lnTo>
                <a:lnTo>
                  <a:pt x="797917" y="59655"/>
                </a:lnTo>
                <a:lnTo>
                  <a:pt x="802878" y="56087"/>
                </a:lnTo>
                <a:lnTo>
                  <a:pt x="808236" y="52718"/>
                </a:lnTo>
                <a:lnTo>
                  <a:pt x="813594" y="49349"/>
                </a:lnTo>
                <a:lnTo>
                  <a:pt x="819150" y="46178"/>
                </a:lnTo>
                <a:lnTo>
                  <a:pt x="824905" y="43007"/>
                </a:lnTo>
                <a:lnTo>
                  <a:pt x="830659" y="40034"/>
                </a:lnTo>
                <a:lnTo>
                  <a:pt x="836612" y="37061"/>
                </a:lnTo>
                <a:lnTo>
                  <a:pt x="842566" y="34088"/>
                </a:lnTo>
                <a:lnTo>
                  <a:pt x="848916" y="31512"/>
                </a:lnTo>
                <a:lnTo>
                  <a:pt x="855266" y="28737"/>
                </a:lnTo>
                <a:lnTo>
                  <a:pt x="861616" y="26359"/>
                </a:lnTo>
                <a:lnTo>
                  <a:pt x="868363" y="23981"/>
                </a:lnTo>
                <a:lnTo>
                  <a:pt x="875308" y="21404"/>
                </a:lnTo>
                <a:lnTo>
                  <a:pt x="882055" y="19224"/>
                </a:lnTo>
                <a:lnTo>
                  <a:pt x="889198" y="17044"/>
                </a:lnTo>
                <a:lnTo>
                  <a:pt x="896342" y="15062"/>
                </a:lnTo>
                <a:lnTo>
                  <a:pt x="903684" y="13278"/>
                </a:lnTo>
                <a:lnTo>
                  <a:pt x="911225" y="11495"/>
                </a:lnTo>
                <a:lnTo>
                  <a:pt x="918964" y="9711"/>
                </a:lnTo>
                <a:lnTo>
                  <a:pt x="926703" y="8126"/>
                </a:lnTo>
                <a:lnTo>
                  <a:pt x="934641" y="6936"/>
                </a:lnTo>
                <a:lnTo>
                  <a:pt x="942578" y="5549"/>
                </a:lnTo>
                <a:lnTo>
                  <a:pt x="950913" y="4360"/>
                </a:lnTo>
                <a:lnTo>
                  <a:pt x="959247" y="3369"/>
                </a:lnTo>
                <a:lnTo>
                  <a:pt x="967978" y="2378"/>
                </a:lnTo>
                <a:lnTo>
                  <a:pt x="976511" y="1783"/>
                </a:lnTo>
                <a:lnTo>
                  <a:pt x="985639" y="1189"/>
                </a:lnTo>
                <a:lnTo>
                  <a:pt x="994569" y="594"/>
                </a:lnTo>
                <a:lnTo>
                  <a:pt x="1003895" y="198"/>
                </a:lnTo>
                <a:lnTo>
                  <a:pt x="10132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691004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/>
      <p:bldP spid="11" grpId="0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运营模式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00953" y="378331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29" name="矩形 40"/>
          <p:cNvSpPr>
            <a:spLocks noChangeArrowheads="1"/>
          </p:cNvSpPr>
          <p:nvPr/>
        </p:nvSpPr>
        <p:spPr bwMode="auto">
          <a:xfrm>
            <a:off x="6326188" y="2090738"/>
            <a:ext cx="4913312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6326188" y="1768475"/>
            <a:ext cx="2752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网上直销</a:t>
            </a:r>
            <a:endParaRPr lang="en-US" sz="1600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42"/>
          <p:cNvSpPr>
            <a:spLocks noChangeArrowheads="1"/>
          </p:cNvSpPr>
          <p:nvPr/>
        </p:nvSpPr>
        <p:spPr bwMode="auto">
          <a:xfrm>
            <a:off x="6326188" y="3452813"/>
            <a:ext cx="4913312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6326188" y="3130550"/>
            <a:ext cx="2752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中间商</a:t>
            </a:r>
            <a:endParaRPr lang="en-US" sz="1600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44"/>
          <p:cNvSpPr>
            <a:spLocks noChangeArrowheads="1"/>
          </p:cNvSpPr>
          <p:nvPr/>
        </p:nvSpPr>
        <p:spPr bwMode="auto">
          <a:xfrm>
            <a:off x="6326188" y="4872038"/>
            <a:ext cx="49133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6326188" y="4549775"/>
            <a:ext cx="2752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新媒体</a:t>
            </a:r>
            <a:endParaRPr lang="en-US" sz="1600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03300" y="1663700"/>
            <a:ext cx="4117975" cy="4027488"/>
            <a:chOff x="1003300" y="1663700"/>
            <a:chExt cx="4117975" cy="4027488"/>
          </a:xfrm>
        </p:grpSpPr>
        <p:cxnSp>
          <p:nvCxnSpPr>
            <p:cNvPr id="7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2030413" y="3162300"/>
              <a:ext cx="485775" cy="280988"/>
            </a:xfrm>
            <a:prstGeom prst="straightConnector1">
              <a:avLst/>
            </a:prstGeom>
            <a:noFill/>
            <a:ln w="6350">
              <a:solidFill>
                <a:srgbClr val="ADBAC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3"/>
            <p:cNvCxnSpPr>
              <a:cxnSpLocks noChangeShapeType="1"/>
            </p:cNvCxnSpPr>
            <p:nvPr/>
          </p:nvCxnSpPr>
          <p:spPr bwMode="auto">
            <a:xfrm>
              <a:off x="2041525" y="3911600"/>
              <a:ext cx="487363" cy="280988"/>
            </a:xfrm>
            <a:prstGeom prst="straightConnector1">
              <a:avLst/>
            </a:prstGeom>
            <a:noFill/>
            <a:ln w="6350">
              <a:solidFill>
                <a:srgbClr val="ADBAC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3500438" y="2371725"/>
              <a:ext cx="485775" cy="280988"/>
            </a:xfrm>
            <a:prstGeom prst="straightConnector1">
              <a:avLst/>
            </a:prstGeom>
            <a:noFill/>
            <a:ln w="6350">
              <a:solidFill>
                <a:srgbClr val="ADBAC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3529013" y="3911600"/>
              <a:ext cx="485775" cy="280988"/>
            </a:xfrm>
            <a:prstGeom prst="straightConnector1">
              <a:avLst/>
            </a:prstGeom>
            <a:noFill/>
            <a:ln w="6350">
              <a:solidFill>
                <a:srgbClr val="ADBAC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16"/>
            <p:cNvCxnSpPr>
              <a:cxnSpLocks noChangeShapeType="1"/>
            </p:cNvCxnSpPr>
            <p:nvPr/>
          </p:nvCxnSpPr>
          <p:spPr bwMode="auto">
            <a:xfrm>
              <a:off x="3532188" y="3209925"/>
              <a:ext cx="487362" cy="280988"/>
            </a:xfrm>
            <a:prstGeom prst="straightConnector1">
              <a:avLst/>
            </a:prstGeom>
            <a:noFill/>
            <a:ln w="6350">
              <a:solidFill>
                <a:srgbClr val="ADBAC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7"/>
            <p:cNvCxnSpPr>
              <a:cxnSpLocks noChangeShapeType="1"/>
            </p:cNvCxnSpPr>
            <p:nvPr/>
          </p:nvCxnSpPr>
          <p:spPr bwMode="auto">
            <a:xfrm>
              <a:off x="3532188" y="4660900"/>
              <a:ext cx="487362" cy="280988"/>
            </a:xfrm>
            <a:prstGeom prst="straightConnector1">
              <a:avLst/>
            </a:prstGeom>
            <a:noFill/>
            <a:ln w="6350">
              <a:solidFill>
                <a:srgbClr val="ADBAC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Oval 2"/>
            <p:cNvSpPr>
              <a:spLocks noChangeArrowheads="1"/>
            </p:cNvSpPr>
            <p:nvPr/>
          </p:nvSpPr>
          <p:spPr bwMode="auto">
            <a:xfrm>
              <a:off x="1003300" y="3089275"/>
              <a:ext cx="1133475" cy="115252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2476500" y="2357438"/>
              <a:ext cx="1133475" cy="115093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2516188" y="3760788"/>
              <a:ext cx="1135062" cy="115252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3986213" y="3089275"/>
              <a:ext cx="1135062" cy="115252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3957638" y="1663700"/>
              <a:ext cx="1135062" cy="115093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3986213" y="4538663"/>
              <a:ext cx="1135062" cy="115252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/>
          </p:nvSpPr>
          <p:spPr bwMode="auto">
            <a:xfrm>
              <a:off x="1408113" y="3349625"/>
              <a:ext cx="360362" cy="376238"/>
            </a:xfrm>
            <a:custGeom>
              <a:avLst/>
              <a:gdLst>
                <a:gd name="T0" fmla="*/ 2147483646 w 129"/>
                <a:gd name="T1" fmla="*/ 2147483646 h 135"/>
                <a:gd name="T2" fmla="*/ 2147483646 w 129"/>
                <a:gd name="T3" fmla="*/ 2147483646 h 135"/>
                <a:gd name="T4" fmla="*/ 2147483646 w 129"/>
                <a:gd name="T5" fmla="*/ 2147483646 h 135"/>
                <a:gd name="T6" fmla="*/ 2147483646 w 129"/>
                <a:gd name="T7" fmla="*/ 2147483646 h 135"/>
                <a:gd name="T8" fmla="*/ 2147483646 w 129"/>
                <a:gd name="T9" fmla="*/ 2147483646 h 135"/>
                <a:gd name="T10" fmla="*/ 2147483646 w 129"/>
                <a:gd name="T11" fmla="*/ 2147483646 h 135"/>
                <a:gd name="T12" fmla="*/ 2147483646 w 129"/>
                <a:gd name="T13" fmla="*/ 2147483646 h 135"/>
                <a:gd name="T14" fmla="*/ 2147483646 w 129"/>
                <a:gd name="T15" fmla="*/ 0 h 135"/>
                <a:gd name="T16" fmla="*/ 2147483646 w 129"/>
                <a:gd name="T17" fmla="*/ 0 h 135"/>
                <a:gd name="T18" fmla="*/ 2147483646 w 129"/>
                <a:gd name="T19" fmla="*/ 2147483646 h 135"/>
                <a:gd name="T20" fmla="*/ 2147483646 w 129"/>
                <a:gd name="T21" fmla="*/ 2147483646 h 135"/>
                <a:gd name="T22" fmla="*/ 2147483646 w 129"/>
                <a:gd name="T23" fmla="*/ 2147483646 h 135"/>
                <a:gd name="T24" fmla="*/ 2147483646 w 129"/>
                <a:gd name="T25" fmla="*/ 2147483646 h 135"/>
                <a:gd name="T26" fmla="*/ 2147483646 w 129"/>
                <a:gd name="T27" fmla="*/ 2147483646 h 135"/>
                <a:gd name="T28" fmla="*/ 2147483646 w 129"/>
                <a:gd name="T29" fmla="*/ 2147483646 h 135"/>
                <a:gd name="T30" fmla="*/ 2147483646 w 129"/>
                <a:gd name="T31" fmla="*/ 2147483646 h 135"/>
                <a:gd name="T32" fmla="*/ 2147483646 w 129"/>
                <a:gd name="T33" fmla="*/ 2147483646 h 135"/>
                <a:gd name="T34" fmla="*/ 2147483646 w 129"/>
                <a:gd name="T35" fmla="*/ 2147483646 h 135"/>
                <a:gd name="T36" fmla="*/ 2147483646 w 129"/>
                <a:gd name="T37" fmla="*/ 2147483646 h 135"/>
                <a:gd name="T38" fmla="*/ 2147483646 w 129"/>
                <a:gd name="T39" fmla="*/ 2147483646 h 135"/>
                <a:gd name="T40" fmla="*/ 2147483646 w 129"/>
                <a:gd name="T41" fmla="*/ 2147483646 h 135"/>
                <a:gd name="T42" fmla="*/ 2147483646 w 129"/>
                <a:gd name="T43" fmla="*/ 2147483646 h 135"/>
                <a:gd name="T44" fmla="*/ 2147483646 w 129"/>
                <a:gd name="T45" fmla="*/ 2147483646 h 135"/>
                <a:gd name="T46" fmla="*/ 2147483646 w 129"/>
                <a:gd name="T47" fmla="*/ 2147483646 h 135"/>
                <a:gd name="T48" fmla="*/ 2147483646 w 129"/>
                <a:gd name="T49" fmla="*/ 2147483646 h 135"/>
                <a:gd name="T50" fmla="*/ 2147483646 w 129"/>
                <a:gd name="T51" fmla="*/ 2147483646 h 135"/>
                <a:gd name="T52" fmla="*/ 2147483646 w 129"/>
                <a:gd name="T53" fmla="*/ 2147483646 h 135"/>
                <a:gd name="T54" fmla="*/ 2147483646 w 129"/>
                <a:gd name="T55" fmla="*/ 2147483646 h 135"/>
                <a:gd name="T56" fmla="*/ 2147483646 w 129"/>
                <a:gd name="T57" fmla="*/ 2147483646 h 135"/>
                <a:gd name="T58" fmla="*/ 2147483646 w 129"/>
                <a:gd name="T59" fmla="*/ 2147483646 h 135"/>
                <a:gd name="T60" fmla="*/ 2147483646 w 129"/>
                <a:gd name="T61" fmla="*/ 2147483646 h 135"/>
                <a:gd name="T62" fmla="*/ 2147483646 w 129"/>
                <a:gd name="T63" fmla="*/ 2147483646 h 135"/>
                <a:gd name="T64" fmla="*/ 2147483646 w 129"/>
                <a:gd name="T65" fmla="*/ 2147483646 h 135"/>
                <a:gd name="T66" fmla="*/ 2147483646 w 129"/>
                <a:gd name="T67" fmla="*/ 2147483646 h 135"/>
                <a:gd name="T68" fmla="*/ 2147483646 w 129"/>
                <a:gd name="T69" fmla="*/ 2147483646 h 135"/>
                <a:gd name="T70" fmla="*/ 2147483646 w 129"/>
                <a:gd name="T71" fmla="*/ 2147483646 h 135"/>
                <a:gd name="T72" fmla="*/ 2147483646 w 129"/>
                <a:gd name="T73" fmla="*/ 2147483646 h 135"/>
                <a:gd name="T74" fmla="*/ 2147483646 w 129"/>
                <a:gd name="T75" fmla="*/ 2147483646 h 135"/>
                <a:gd name="T76" fmla="*/ 2147483646 w 129"/>
                <a:gd name="T77" fmla="*/ 2147483646 h 135"/>
                <a:gd name="T78" fmla="*/ 2147483646 w 129"/>
                <a:gd name="T79" fmla="*/ 2147483646 h 135"/>
                <a:gd name="T80" fmla="*/ 2147483646 w 129"/>
                <a:gd name="T81" fmla="*/ 2147483646 h 135"/>
                <a:gd name="T82" fmla="*/ 2147483646 w 129"/>
                <a:gd name="T83" fmla="*/ 2147483646 h 135"/>
                <a:gd name="T84" fmla="*/ 2147483646 w 129"/>
                <a:gd name="T85" fmla="*/ 2147483646 h 135"/>
                <a:gd name="T86" fmla="*/ 2147483646 w 129"/>
                <a:gd name="T87" fmla="*/ 2147483646 h 135"/>
                <a:gd name="T88" fmla="*/ 2147483646 w 129"/>
                <a:gd name="T89" fmla="*/ 2147483646 h 135"/>
                <a:gd name="T90" fmla="*/ 2147483646 w 129"/>
                <a:gd name="T91" fmla="*/ 2147483646 h 135"/>
                <a:gd name="T92" fmla="*/ 2147483646 w 129"/>
                <a:gd name="T93" fmla="*/ 2147483646 h 135"/>
                <a:gd name="T94" fmla="*/ 2147483646 w 129"/>
                <a:gd name="T95" fmla="*/ 2147483646 h 135"/>
                <a:gd name="T96" fmla="*/ 2147483646 w 129"/>
                <a:gd name="T97" fmla="*/ 2147483646 h 1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9" h="135">
                  <a:moveTo>
                    <a:pt x="83" y="92"/>
                  </a:moveTo>
                  <a:cubicBezTo>
                    <a:pt x="129" y="63"/>
                    <a:pt x="127" y="26"/>
                    <a:pt x="127" y="26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8" y="10"/>
                    <a:pt x="117" y="10"/>
                  </a:cubicBezTo>
                  <a:cubicBezTo>
                    <a:pt x="114" y="10"/>
                    <a:pt x="112" y="10"/>
                    <a:pt x="112" y="10"/>
                  </a:cubicBezTo>
                  <a:cubicBezTo>
                    <a:pt x="107" y="10"/>
                    <a:pt x="107" y="16"/>
                    <a:pt x="107" y="16"/>
                  </a:cubicBezTo>
                  <a:cubicBezTo>
                    <a:pt x="107" y="16"/>
                    <a:pt x="104" y="16"/>
                    <a:pt x="101" y="16"/>
                  </a:cubicBezTo>
                  <a:cubicBezTo>
                    <a:pt x="101" y="12"/>
                    <a:pt x="101" y="0"/>
                    <a:pt x="101" y="0"/>
                  </a:cubicBezTo>
                  <a:cubicBezTo>
                    <a:pt x="56" y="7"/>
                    <a:pt x="27" y="0"/>
                    <a:pt x="27" y="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2" y="10"/>
                    <a:pt x="17" y="10"/>
                  </a:cubicBezTo>
                  <a:cubicBezTo>
                    <a:pt x="17" y="10"/>
                    <a:pt x="15" y="10"/>
                    <a:pt x="12" y="10"/>
                  </a:cubicBezTo>
                  <a:cubicBezTo>
                    <a:pt x="1" y="10"/>
                    <a:pt x="1" y="21"/>
                    <a:pt x="1" y="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63"/>
                    <a:pt x="46" y="92"/>
                  </a:cubicBezTo>
                  <a:cubicBezTo>
                    <a:pt x="46" y="92"/>
                    <a:pt x="52" y="98"/>
                    <a:pt x="59" y="9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4" y="103"/>
                    <a:pt x="54" y="106"/>
                  </a:cubicBezTo>
                  <a:cubicBezTo>
                    <a:pt x="54" y="109"/>
                    <a:pt x="59" y="108"/>
                    <a:pt x="59" y="108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4"/>
                    <a:pt x="58" y="119"/>
                    <a:pt x="54" y="119"/>
                  </a:cubicBezTo>
                  <a:cubicBezTo>
                    <a:pt x="54" y="124"/>
                    <a:pt x="48" y="124"/>
                    <a:pt x="48" y="124"/>
                  </a:cubicBezTo>
                  <a:cubicBezTo>
                    <a:pt x="48" y="124"/>
                    <a:pt x="43" y="125"/>
                    <a:pt x="43" y="129"/>
                  </a:cubicBezTo>
                  <a:cubicBezTo>
                    <a:pt x="43" y="129"/>
                    <a:pt x="42" y="135"/>
                    <a:pt x="49" y="135"/>
                  </a:cubicBezTo>
                  <a:cubicBezTo>
                    <a:pt x="56" y="135"/>
                    <a:pt x="80" y="135"/>
                    <a:pt x="80" y="135"/>
                  </a:cubicBezTo>
                  <a:cubicBezTo>
                    <a:pt x="85" y="135"/>
                    <a:pt x="85" y="129"/>
                    <a:pt x="85" y="129"/>
                  </a:cubicBezTo>
                  <a:cubicBezTo>
                    <a:pt x="85" y="129"/>
                    <a:pt x="85" y="124"/>
                    <a:pt x="80" y="124"/>
                  </a:cubicBezTo>
                  <a:cubicBezTo>
                    <a:pt x="74" y="124"/>
                    <a:pt x="74" y="119"/>
                    <a:pt x="74" y="119"/>
                  </a:cubicBezTo>
                  <a:cubicBezTo>
                    <a:pt x="74" y="119"/>
                    <a:pt x="69" y="119"/>
                    <a:pt x="69" y="114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8"/>
                    <a:pt x="75" y="109"/>
                    <a:pt x="75" y="106"/>
                  </a:cubicBezTo>
                  <a:cubicBezTo>
                    <a:pt x="75" y="103"/>
                    <a:pt x="69" y="103"/>
                    <a:pt x="69" y="103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5" y="98"/>
                    <a:pt x="79" y="96"/>
                    <a:pt x="83" y="92"/>
                  </a:cubicBezTo>
                  <a:close/>
                  <a:moveTo>
                    <a:pt x="101" y="21"/>
                  </a:moveTo>
                  <a:cubicBezTo>
                    <a:pt x="103" y="21"/>
                    <a:pt x="107" y="21"/>
                    <a:pt x="107" y="21"/>
                  </a:cubicBezTo>
                  <a:cubicBezTo>
                    <a:pt x="112" y="21"/>
                    <a:pt x="112" y="16"/>
                    <a:pt x="112" y="16"/>
                  </a:cubicBezTo>
                  <a:cubicBezTo>
                    <a:pt x="117" y="16"/>
                    <a:pt x="117" y="21"/>
                    <a:pt x="117" y="21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6"/>
                    <a:pt x="116" y="47"/>
                    <a:pt x="91" y="71"/>
                  </a:cubicBezTo>
                  <a:cubicBezTo>
                    <a:pt x="96" y="61"/>
                    <a:pt x="101" y="38"/>
                    <a:pt x="101" y="21"/>
                  </a:cubicBezTo>
                  <a:close/>
                  <a:moveTo>
                    <a:pt x="36" y="72"/>
                  </a:moveTo>
                  <a:cubicBezTo>
                    <a:pt x="11" y="48"/>
                    <a:pt x="10" y="27"/>
                    <a:pt x="10" y="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17"/>
                    <a:pt x="15" y="17"/>
                  </a:cubicBezTo>
                  <a:cubicBezTo>
                    <a:pt x="15" y="17"/>
                    <a:pt x="15" y="22"/>
                    <a:pt x="20" y="22"/>
                  </a:cubicBezTo>
                  <a:cubicBezTo>
                    <a:pt x="20" y="22"/>
                    <a:pt x="24" y="22"/>
                    <a:pt x="26" y="22"/>
                  </a:cubicBezTo>
                  <a:cubicBezTo>
                    <a:pt x="26" y="39"/>
                    <a:pt x="30" y="62"/>
                    <a:pt x="36" y="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61"/>
            <p:cNvSpPr>
              <a:spLocks/>
            </p:cNvSpPr>
            <p:nvPr/>
          </p:nvSpPr>
          <p:spPr bwMode="auto">
            <a:xfrm>
              <a:off x="4362450" y="3316288"/>
              <a:ext cx="381000" cy="395287"/>
            </a:xfrm>
            <a:custGeom>
              <a:avLst/>
              <a:gdLst>
                <a:gd name="T0" fmla="*/ 2147483646 w 137"/>
                <a:gd name="T1" fmla="*/ 2147483646 h 142"/>
                <a:gd name="T2" fmla="*/ 2147483646 w 137"/>
                <a:gd name="T3" fmla="*/ 2147483646 h 142"/>
                <a:gd name="T4" fmla="*/ 2147483646 w 137"/>
                <a:gd name="T5" fmla="*/ 2147483646 h 142"/>
                <a:gd name="T6" fmla="*/ 2147483646 w 137"/>
                <a:gd name="T7" fmla="*/ 0 h 142"/>
                <a:gd name="T8" fmla="*/ 2147483646 w 137"/>
                <a:gd name="T9" fmla="*/ 2147483646 h 142"/>
                <a:gd name="T10" fmla="*/ 0 w 137"/>
                <a:gd name="T11" fmla="*/ 2147483646 h 142"/>
                <a:gd name="T12" fmla="*/ 2147483646 w 137"/>
                <a:gd name="T13" fmla="*/ 2147483646 h 142"/>
                <a:gd name="T14" fmla="*/ 2147483646 w 137"/>
                <a:gd name="T15" fmla="*/ 2147483646 h 142"/>
                <a:gd name="T16" fmla="*/ 2147483646 w 137"/>
                <a:gd name="T17" fmla="*/ 2147483646 h 142"/>
                <a:gd name="T18" fmla="*/ 2147483646 w 137"/>
                <a:gd name="T19" fmla="*/ 2147483646 h 142"/>
                <a:gd name="T20" fmla="*/ 2147483646 w 137"/>
                <a:gd name="T21" fmla="*/ 2147483646 h 142"/>
                <a:gd name="T22" fmla="*/ 2147483646 w 137"/>
                <a:gd name="T23" fmla="*/ 2147483646 h 142"/>
                <a:gd name="T24" fmla="*/ 2147483646 w 137"/>
                <a:gd name="T25" fmla="*/ 2147483646 h 142"/>
                <a:gd name="T26" fmla="*/ 2147483646 w 137"/>
                <a:gd name="T27" fmla="*/ 2147483646 h 142"/>
                <a:gd name="T28" fmla="*/ 2147483646 w 137"/>
                <a:gd name="T29" fmla="*/ 2147483646 h 142"/>
                <a:gd name="T30" fmla="*/ 2147483646 w 137"/>
                <a:gd name="T31" fmla="*/ 2147483646 h 142"/>
                <a:gd name="T32" fmla="*/ 2147483646 w 137"/>
                <a:gd name="T33" fmla="*/ 2147483646 h 142"/>
                <a:gd name="T34" fmla="*/ 2147483646 w 137"/>
                <a:gd name="T35" fmla="*/ 2147483646 h 142"/>
                <a:gd name="T36" fmla="*/ 2147483646 w 137"/>
                <a:gd name="T37" fmla="*/ 2147483646 h 142"/>
                <a:gd name="T38" fmla="*/ 2147483646 w 137"/>
                <a:gd name="T39" fmla="*/ 2147483646 h 142"/>
                <a:gd name="T40" fmla="*/ 2147483646 w 137"/>
                <a:gd name="T41" fmla="*/ 2147483646 h 142"/>
                <a:gd name="T42" fmla="*/ 2147483646 w 137"/>
                <a:gd name="T43" fmla="*/ 2147483646 h 142"/>
                <a:gd name="T44" fmla="*/ 2147483646 w 137"/>
                <a:gd name="T45" fmla="*/ 2147483646 h 142"/>
                <a:gd name="T46" fmla="*/ 2147483646 w 137"/>
                <a:gd name="T47" fmla="*/ 2147483646 h 142"/>
                <a:gd name="T48" fmla="*/ 2147483646 w 137"/>
                <a:gd name="T49" fmla="*/ 2147483646 h 142"/>
                <a:gd name="T50" fmla="*/ 2147483646 w 137"/>
                <a:gd name="T51" fmla="*/ 2147483646 h 142"/>
                <a:gd name="T52" fmla="*/ 2147483646 w 137"/>
                <a:gd name="T53" fmla="*/ 2147483646 h 142"/>
                <a:gd name="T54" fmla="*/ 2147483646 w 137"/>
                <a:gd name="T55" fmla="*/ 2147483646 h 142"/>
                <a:gd name="T56" fmla="*/ 2147483646 w 137"/>
                <a:gd name="T57" fmla="*/ 2147483646 h 142"/>
                <a:gd name="T58" fmla="*/ 2147483646 w 137"/>
                <a:gd name="T59" fmla="*/ 2147483646 h 14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7" h="142">
                  <a:moveTo>
                    <a:pt x="99" y="57"/>
                  </a:moveTo>
                  <a:cubicBezTo>
                    <a:pt x="137" y="57"/>
                    <a:pt x="137" y="57"/>
                    <a:pt x="137" y="57"/>
                  </a:cubicBezTo>
                  <a:cubicBezTo>
                    <a:pt x="130" y="28"/>
                    <a:pt x="105" y="7"/>
                    <a:pt x="76" y="4"/>
                  </a:cubicBezTo>
                  <a:cubicBezTo>
                    <a:pt x="74" y="1"/>
                    <a:pt x="72" y="0"/>
                    <a:pt x="69" y="0"/>
                  </a:cubicBezTo>
                  <a:cubicBezTo>
                    <a:pt x="66" y="0"/>
                    <a:pt x="64" y="1"/>
                    <a:pt x="62" y="4"/>
                  </a:cubicBezTo>
                  <a:cubicBezTo>
                    <a:pt x="32" y="6"/>
                    <a:pt x="7" y="28"/>
                    <a:pt x="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24"/>
                    <a:pt x="58" y="7"/>
                    <a:pt x="62" y="4"/>
                  </a:cubicBezTo>
                  <a:cubicBezTo>
                    <a:pt x="62" y="4"/>
                    <a:pt x="62" y="5"/>
                    <a:pt x="62" y="5"/>
                  </a:cubicBezTo>
                  <a:cubicBezTo>
                    <a:pt x="41" y="31"/>
                    <a:pt x="43" y="57"/>
                    <a:pt x="43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122"/>
                    <a:pt x="64" y="122"/>
                    <a:pt x="64" y="122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6"/>
                    <a:pt x="69" y="142"/>
                    <a:pt x="76" y="142"/>
                  </a:cubicBezTo>
                  <a:cubicBezTo>
                    <a:pt x="82" y="142"/>
                    <a:pt x="87" y="136"/>
                    <a:pt x="87" y="130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3"/>
                    <a:pt x="76" y="133"/>
                  </a:cubicBezTo>
                  <a:cubicBezTo>
                    <a:pt x="74" y="133"/>
                    <a:pt x="72" y="131"/>
                    <a:pt x="72" y="12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7"/>
                    <a:pt x="97" y="31"/>
                    <a:pt x="76" y="5"/>
                  </a:cubicBezTo>
                  <a:cubicBezTo>
                    <a:pt x="76" y="5"/>
                    <a:pt x="76" y="4"/>
                    <a:pt x="76" y="4"/>
                  </a:cubicBezTo>
                  <a:cubicBezTo>
                    <a:pt x="80" y="7"/>
                    <a:pt x="99" y="24"/>
                    <a:pt x="99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21" name="Group 4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388" y="1920875"/>
              <a:ext cx="30480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Group 4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038" y="4810125"/>
              <a:ext cx="304800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13"/>
            <p:cNvSpPr txBox="1">
              <a:spLocks noChangeArrowheads="1"/>
            </p:cNvSpPr>
            <p:nvPr/>
          </p:nvSpPr>
          <p:spPr bwMode="auto">
            <a:xfrm>
              <a:off x="1143000" y="3787775"/>
              <a:ext cx="8540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新媒体</a:t>
              </a:r>
              <a:endParaRPr 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2632075" y="3038475"/>
              <a:ext cx="8540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微信</a:t>
              </a:r>
              <a:endParaRPr 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/>
            <p:cNvSpPr txBox="1">
              <a:spLocks noChangeArrowheads="1"/>
            </p:cNvSpPr>
            <p:nvPr/>
          </p:nvSpPr>
          <p:spPr bwMode="auto">
            <a:xfrm>
              <a:off x="2632075" y="4473575"/>
              <a:ext cx="8540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微博</a:t>
              </a:r>
              <a:endParaRPr 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13"/>
            <p:cNvSpPr txBox="1">
              <a:spLocks noChangeArrowheads="1"/>
            </p:cNvSpPr>
            <p:nvPr/>
          </p:nvSpPr>
          <p:spPr bwMode="auto">
            <a:xfrm>
              <a:off x="4097338" y="2339975"/>
              <a:ext cx="8540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>
              <a:spLocks noChangeArrowheads="1"/>
            </p:cNvSpPr>
            <p:nvPr/>
          </p:nvSpPr>
          <p:spPr bwMode="auto">
            <a:xfrm>
              <a:off x="4097338" y="3787775"/>
              <a:ext cx="8540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4097338" y="5211763"/>
              <a:ext cx="8540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66"/>
            <p:cNvSpPr>
              <a:spLocks noEditPoints="1"/>
            </p:cNvSpPr>
            <p:nvPr/>
          </p:nvSpPr>
          <p:spPr bwMode="auto">
            <a:xfrm>
              <a:off x="2782888" y="2508250"/>
              <a:ext cx="520700" cy="404813"/>
            </a:xfrm>
            <a:custGeom>
              <a:avLst/>
              <a:gdLst>
                <a:gd name="T0" fmla="*/ 2147483646 w 72"/>
                <a:gd name="T1" fmla="*/ 2147483646 h 56"/>
                <a:gd name="T2" fmla="*/ 2147483646 w 72"/>
                <a:gd name="T3" fmla="*/ 2147483646 h 56"/>
                <a:gd name="T4" fmla="*/ 2147483646 w 72"/>
                <a:gd name="T5" fmla="*/ 2147483646 h 56"/>
                <a:gd name="T6" fmla="*/ 2147483646 w 72"/>
                <a:gd name="T7" fmla="*/ 2147483646 h 56"/>
                <a:gd name="T8" fmla="*/ 2147483646 w 72"/>
                <a:gd name="T9" fmla="*/ 2147483646 h 56"/>
                <a:gd name="T10" fmla="*/ 2147483646 w 72"/>
                <a:gd name="T11" fmla="*/ 2147483646 h 56"/>
                <a:gd name="T12" fmla="*/ 2147483646 w 72"/>
                <a:gd name="T13" fmla="*/ 2147483646 h 56"/>
                <a:gd name="T14" fmla="*/ 2147483646 w 72"/>
                <a:gd name="T15" fmla="*/ 2147483646 h 56"/>
                <a:gd name="T16" fmla="*/ 0 w 72"/>
                <a:gd name="T17" fmla="*/ 2147483646 h 56"/>
                <a:gd name="T18" fmla="*/ 2147483646 w 72"/>
                <a:gd name="T19" fmla="*/ 0 h 56"/>
                <a:gd name="T20" fmla="*/ 2147483646 w 72"/>
                <a:gd name="T21" fmla="*/ 2147483646 h 56"/>
                <a:gd name="T22" fmla="*/ 2147483646 w 72"/>
                <a:gd name="T23" fmla="*/ 2147483646 h 56"/>
                <a:gd name="T24" fmla="*/ 2147483646 w 72"/>
                <a:gd name="T25" fmla="*/ 2147483646 h 56"/>
                <a:gd name="T26" fmla="*/ 2147483646 w 72"/>
                <a:gd name="T27" fmla="*/ 2147483646 h 56"/>
                <a:gd name="T28" fmla="*/ 2147483646 w 72"/>
                <a:gd name="T29" fmla="*/ 2147483646 h 56"/>
                <a:gd name="T30" fmla="*/ 2147483646 w 72"/>
                <a:gd name="T31" fmla="*/ 2147483646 h 56"/>
                <a:gd name="T32" fmla="*/ 2147483646 w 72"/>
                <a:gd name="T33" fmla="*/ 2147483646 h 56"/>
                <a:gd name="T34" fmla="*/ 2147483646 w 72"/>
                <a:gd name="T35" fmla="*/ 2147483646 h 56"/>
                <a:gd name="T36" fmla="*/ 2147483646 w 72"/>
                <a:gd name="T37" fmla="*/ 2147483646 h 56"/>
                <a:gd name="T38" fmla="*/ 2147483646 w 72"/>
                <a:gd name="T39" fmla="*/ 2147483646 h 56"/>
                <a:gd name="T40" fmla="*/ 2147483646 w 72"/>
                <a:gd name="T41" fmla="*/ 2147483646 h 56"/>
                <a:gd name="T42" fmla="*/ 2147483646 w 72"/>
                <a:gd name="T43" fmla="*/ 2147483646 h 56"/>
                <a:gd name="T44" fmla="*/ 2147483646 w 72"/>
                <a:gd name="T45" fmla="*/ 2147483646 h 56"/>
                <a:gd name="T46" fmla="*/ 2147483646 w 72"/>
                <a:gd name="T47" fmla="*/ 2147483646 h 56"/>
                <a:gd name="T48" fmla="*/ 2147483646 w 72"/>
                <a:gd name="T49" fmla="*/ 2147483646 h 56"/>
                <a:gd name="T50" fmla="*/ 2147483646 w 72"/>
                <a:gd name="T51" fmla="*/ 2147483646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36" name="KSO_Shape"/>
            <p:cNvSpPr>
              <a:spLocks/>
            </p:cNvSpPr>
            <p:nvPr/>
          </p:nvSpPr>
          <p:spPr bwMode="auto">
            <a:xfrm>
              <a:off x="2844800" y="3981450"/>
              <a:ext cx="514350" cy="419100"/>
            </a:xfrm>
            <a:custGeom>
              <a:avLst/>
              <a:gdLst>
                <a:gd name="T0" fmla="*/ 21361 w 684048"/>
                <a:gd name="T1" fmla="*/ 40198 h 556307"/>
                <a:gd name="T2" fmla="*/ 23872 w 684048"/>
                <a:gd name="T3" fmla="*/ 45651 h 556307"/>
                <a:gd name="T4" fmla="*/ 22777 w 684048"/>
                <a:gd name="T5" fmla="*/ 39787 h 556307"/>
                <a:gd name="T6" fmla="*/ 28201 w 684048"/>
                <a:gd name="T7" fmla="*/ 38359 h 556307"/>
                <a:gd name="T8" fmla="*/ 29044 w 684048"/>
                <a:gd name="T9" fmla="*/ 40188 h 556307"/>
                <a:gd name="T10" fmla="*/ 29023 w 684048"/>
                <a:gd name="T11" fmla="*/ 38295 h 556307"/>
                <a:gd name="T12" fmla="*/ 37579 w 684048"/>
                <a:gd name="T13" fmla="*/ 39747 h 556307"/>
                <a:gd name="T14" fmla="*/ 14517 w 684048"/>
                <a:gd name="T15" fmla="*/ 42435 h 556307"/>
                <a:gd name="T16" fmla="*/ 27243 w 684048"/>
                <a:gd name="T17" fmla="*/ 30824 h 556307"/>
                <a:gd name="T18" fmla="*/ 26138 w 684048"/>
                <a:gd name="T19" fmla="*/ 26402 h 556307"/>
                <a:gd name="T20" fmla="*/ 29182 w 684048"/>
                <a:gd name="T21" fmla="*/ 53337 h 556307"/>
                <a:gd name="T22" fmla="*/ 30353 w 684048"/>
                <a:gd name="T23" fmla="*/ 26188 h 556307"/>
                <a:gd name="T24" fmla="*/ 60314 w 684048"/>
                <a:gd name="T25" fmla="*/ 18992 h 556307"/>
                <a:gd name="T26" fmla="*/ 59289 w 684048"/>
                <a:gd name="T27" fmla="*/ 23821 h 556307"/>
                <a:gd name="T28" fmla="*/ 59134 w 684048"/>
                <a:gd name="T29" fmla="*/ 24074 h 556307"/>
                <a:gd name="T30" fmla="*/ 58999 w 684048"/>
                <a:gd name="T31" fmla="*/ 24270 h 556307"/>
                <a:gd name="T32" fmla="*/ 56028 w 684048"/>
                <a:gd name="T33" fmla="*/ 24761 h 556307"/>
                <a:gd name="T34" fmla="*/ 55289 w 684048"/>
                <a:gd name="T35" fmla="*/ 21935 h 556307"/>
                <a:gd name="T36" fmla="*/ 55369 w 684048"/>
                <a:gd name="T37" fmla="*/ 17161 h 556307"/>
                <a:gd name="T38" fmla="*/ 49051 w 684048"/>
                <a:gd name="T39" fmla="*/ 14991 h 556307"/>
                <a:gd name="T40" fmla="*/ 46899 w 684048"/>
                <a:gd name="T41" fmla="*/ 13300 h 556307"/>
                <a:gd name="T42" fmla="*/ 48391 w 684048"/>
                <a:gd name="T43" fmla="*/ 10973 h 556307"/>
                <a:gd name="T44" fmla="*/ 29278 w 684048"/>
                <a:gd name="T45" fmla="*/ 8517 h 556307"/>
                <a:gd name="T46" fmla="*/ 49714 w 684048"/>
                <a:gd name="T47" fmla="*/ 17573 h 556307"/>
                <a:gd name="T48" fmla="*/ 57496 w 684048"/>
                <a:gd name="T49" fmla="*/ 45315 h 556307"/>
                <a:gd name="T50" fmla="*/ 29278 w 684048"/>
                <a:gd name="T51" fmla="*/ 8517 h 556307"/>
                <a:gd name="T52" fmla="*/ 69898 w 684048"/>
                <a:gd name="T53" fmla="*/ 20231 h 556307"/>
                <a:gd name="T54" fmla="*/ 68705 w 684048"/>
                <a:gd name="T55" fmla="*/ 26667 h 556307"/>
                <a:gd name="T56" fmla="*/ 65180 w 684048"/>
                <a:gd name="T57" fmla="*/ 27269 h 556307"/>
                <a:gd name="T58" fmla="*/ 63760 w 684048"/>
                <a:gd name="T59" fmla="*/ 24853 h 556307"/>
                <a:gd name="T60" fmla="*/ 49974 w 684048"/>
                <a:gd name="T61" fmla="*/ 5423 h 556307"/>
                <a:gd name="T62" fmla="*/ 48021 w 684048"/>
                <a:gd name="T63" fmla="*/ 5628 h 556307"/>
                <a:gd name="T64" fmla="*/ 45647 w 684048"/>
                <a:gd name="T65" fmla="*/ 3905 h 556307"/>
                <a:gd name="T66" fmla="*/ 46672 w 684048"/>
                <a:gd name="T67" fmla="*/ 384 h 556307"/>
                <a:gd name="T68" fmla="*/ 49974 w 684048"/>
                <a:gd name="T69" fmla="*/ 0 h 556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84048" h="556307">
                  <a:moveTo>
                    <a:pt x="222901" y="383453"/>
                  </a:moveTo>
                  <a:cubicBezTo>
                    <a:pt x="218315" y="383977"/>
                    <a:pt x="213613" y="385281"/>
                    <a:pt x="209039" y="387420"/>
                  </a:cubicBezTo>
                  <a:cubicBezTo>
                    <a:pt x="190739" y="395979"/>
                    <a:pt x="181407" y="414680"/>
                    <a:pt x="188193" y="429191"/>
                  </a:cubicBezTo>
                  <a:cubicBezTo>
                    <a:pt x="194980" y="443702"/>
                    <a:pt x="215317" y="448527"/>
                    <a:pt x="233616" y="439969"/>
                  </a:cubicBezTo>
                  <a:cubicBezTo>
                    <a:pt x="251915" y="431410"/>
                    <a:pt x="261248" y="412709"/>
                    <a:pt x="254461" y="398198"/>
                  </a:cubicBezTo>
                  <a:cubicBezTo>
                    <a:pt x="249371" y="387315"/>
                    <a:pt x="236659" y="381879"/>
                    <a:pt x="222901" y="383453"/>
                  </a:cubicBezTo>
                  <a:close/>
                  <a:moveTo>
                    <a:pt x="284035" y="369073"/>
                  </a:moveTo>
                  <a:cubicBezTo>
                    <a:pt x="281538" y="368297"/>
                    <a:pt x="278657" y="368441"/>
                    <a:pt x="275985" y="369691"/>
                  </a:cubicBezTo>
                  <a:cubicBezTo>
                    <a:pt x="270641" y="372190"/>
                    <a:pt x="268154" y="378164"/>
                    <a:pt x="270432" y="383034"/>
                  </a:cubicBezTo>
                  <a:cubicBezTo>
                    <a:pt x="272710" y="387904"/>
                    <a:pt x="278888" y="389825"/>
                    <a:pt x="284233" y="387325"/>
                  </a:cubicBezTo>
                  <a:cubicBezTo>
                    <a:pt x="289577" y="384826"/>
                    <a:pt x="292063" y="378852"/>
                    <a:pt x="289785" y="373982"/>
                  </a:cubicBezTo>
                  <a:cubicBezTo>
                    <a:pt x="288647" y="371547"/>
                    <a:pt x="286533" y="369850"/>
                    <a:pt x="284035" y="369073"/>
                  </a:cubicBezTo>
                  <a:close/>
                  <a:moveTo>
                    <a:pt x="266604" y="297070"/>
                  </a:moveTo>
                  <a:cubicBezTo>
                    <a:pt x="319078" y="300338"/>
                    <a:pt x="362309" y="335548"/>
                    <a:pt x="367763" y="383070"/>
                  </a:cubicBezTo>
                  <a:cubicBezTo>
                    <a:pt x="373996" y="437381"/>
                    <a:pt x="328527" y="487207"/>
                    <a:pt x="266205" y="494360"/>
                  </a:cubicBezTo>
                  <a:cubicBezTo>
                    <a:pt x="203883" y="501513"/>
                    <a:pt x="148308" y="463284"/>
                    <a:pt x="142074" y="408972"/>
                  </a:cubicBezTo>
                  <a:cubicBezTo>
                    <a:pt x="135841" y="354661"/>
                    <a:pt x="181310" y="304835"/>
                    <a:pt x="243632" y="297682"/>
                  </a:cubicBezTo>
                  <a:cubicBezTo>
                    <a:pt x="251423" y="296788"/>
                    <a:pt x="259108" y="296603"/>
                    <a:pt x="266604" y="297070"/>
                  </a:cubicBezTo>
                  <a:close/>
                  <a:moveTo>
                    <a:pt x="297042" y="252387"/>
                  </a:moveTo>
                  <a:cubicBezTo>
                    <a:pt x="283618" y="252176"/>
                    <a:pt x="269820" y="252839"/>
                    <a:pt x="255793" y="254449"/>
                  </a:cubicBezTo>
                  <a:cubicBezTo>
                    <a:pt x="143583" y="267328"/>
                    <a:pt x="59288" y="335880"/>
                    <a:pt x="67516" y="407566"/>
                  </a:cubicBezTo>
                  <a:cubicBezTo>
                    <a:pt x="75743" y="479252"/>
                    <a:pt x="173377" y="526925"/>
                    <a:pt x="285587" y="514046"/>
                  </a:cubicBezTo>
                  <a:cubicBezTo>
                    <a:pt x="397797" y="501168"/>
                    <a:pt x="482091" y="432615"/>
                    <a:pt x="473864" y="360929"/>
                  </a:cubicBezTo>
                  <a:cubicBezTo>
                    <a:pt x="466665" y="298204"/>
                    <a:pt x="391015" y="253864"/>
                    <a:pt x="297042" y="252387"/>
                  </a:cubicBezTo>
                  <a:close/>
                  <a:moveTo>
                    <a:pt x="509416" y="97868"/>
                  </a:moveTo>
                  <a:cubicBezTo>
                    <a:pt x="544841" y="99182"/>
                    <a:pt x="588107" y="127580"/>
                    <a:pt x="590257" y="183051"/>
                  </a:cubicBezTo>
                  <a:cubicBezTo>
                    <a:pt x="592352" y="199448"/>
                    <a:pt x="588214" y="215684"/>
                    <a:pt x="579852" y="229407"/>
                  </a:cubicBezTo>
                  <a:lnTo>
                    <a:pt x="580228" y="229581"/>
                  </a:lnTo>
                  <a:cubicBezTo>
                    <a:pt x="580244" y="229743"/>
                    <a:pt x="580186" y="229872"/>
                    <a:pt x="580126" y="230000"/>
                  </a:cubicBezTo>
                  <a:lnTo>
                    <a:pt x="578707" y="232024"/>
                  </a:lnTo>
                  <a:cubicBezTo>
                    <a:pt x="578590" y="232839"/>
                    <a:pt x="578192" y="233485"/>
                    <a:pt x="577787" y="234126"/>
                  </a:cubicBezTo>
                  <a:lnTo>
                    <a:pt x="577385" y="233908"/>
                  </a:lnTo>
                  <a:cubicBezTo>
                    <a:pt x="572286" y="241165"/>
                    <a:pt x="563167" y="244302"/>
                    <a:pt x="554750" y="241632"/>
                  </a:cubicBezTo>
                  <a:lnTo>
                    <a:pt x="548315" y="238643"/>
                  </a:lnTo>
                  <a:cubicBezTo>
                    <a:pt x="539522" y="233101"/>
                    <a:pt x="536249" y="221620"/>
                    <a:pt x="540834" y="211750"/>
                  </a:cubicBezTo>
                  <a:lnTo>
                    <a:pt x="541088" y="211402"/>
                  </a:lnTo>
                  <a:lnTo>
                    <a:pt x="541243" y="211474"/>
                  </a:lnTo>
                  <a:cubicBezTo>
                    <a:pt x="549302" y="193084"/>
                    <a:pt x="546794" y="175359"/>
                    <a:pt x="541863" y="165391"/>
                  </a:cubicBezTo>
                  <a:cubicBezTo>
                    <a:pt x="534763" y="151042"/>
                    <a:pt x="514479" y="135118"/>
                    <a:pt x="480142" y="145181"/>
                  </a:cubicBezTo>
                  <a:lnTo>
                    <a:pt x="480025" y="144483"/>
                  </a:lnTo>
                  <a:cubicBezTo>
                    <a:pt x="471706" y="144624"/>
                    <a:pt x="464282" y="140887"/>
                    <a:pt x="461009" y="134412"/>
                  </a:cubicBezTo>
                  <a:lnTo>
                    <a:pt x="458966" y="128175"/>
                  </a:lnTo>
                  <a:cubicBezTo>
                    <a:pt x="457496" y="119354"/>
                    <a:pt x="463572" y="110158"/>
                    <a:pt x="473636" y="106144"/>
                  </a:cubicBezTo>
                  <a:lnTo>
                    <a:pt x="473571" y="105761"/>
                  </a:lnTo>
                  <a:cubicBezTo>
                    <a:pt x="485121" y="99922"/>
                    <a:pt x="497817" y="97438"/>
                    <a:pt x="509416" y="97868"/>
                  </a:cubicBezTo>
                  <a:close/>
                  <a:moveTo>
                    <a:pt x="286518" y="82088"/>
                  </a:moveTo>
                  <a:cubicBezTo>
                    <a:pt x="376738" y="91976"/>
                    <a:pt x="317665" y="163994"/>
                    <a:pt x="337363" y="184000"/>
                  </a:cubicBezTo>
                  <a:cubicBezTo>
                    <a:pt x="387081" y="179119"/>
                    <a:pt x="437510" y="146098"/>
                    <a:pt x="486517" y="169358"/>
                  </a:cubicBezTo>
                  <a:cubicBezTo>
                    <a:pt x="533076" y="203014"/>
                    <a:pt x="494312" y="233925"/>
                    <a:pt x="501054" y="264835"/>
                  </a:cubicBezTo>
                  <a:cubicBezTo>
                    <a:pt x="649340" y="323962"/>
                    <a:pt x="585744" y="409170"/>
                    <a:pt x="562675" y="436725"/>
                  </a:cubicBezTo>
                  <a:cubicBezTo>
                    <a:pt x="354965" y="648778"/>
                    <a:pt x="45454" y="533772"/>
                    <a:pt x="10807" y="435328"/>
                  </a:cubicBezTo>
                  <a:cubicBezTo>
                    <a:pt x="-41075" y="330306"/>
                    <a:pt x="100878" y="89491"/>
                    <a:pt x="286518" y="82088"/>
                  </a:cubicBezTo>
                  <a:close/>
                  <a:moveTo>
                    <a:pt x="489068" y="0"/>
                  </a:moveTo>
                  <a:cubicBezTo>
                    <a:pt x="596753" y="0"/>
                    <a:pt x="684048" y="87296"/>
                    <a:pt x="684048" y="194980"/>
                  </a:cubicBezTo>
                  <a:cubicBezTo>
                    <a:pt x="684048" y="216847"/>
                    <a:pt x="680448" y="237874"/>
                    <a:pt x="672966" y="257215"/>
                  </a:cubicBezTo>
                  <a:lnTo>
                    <a:pt x="672379" y="257003"/>
                  </a:lnTo>
                  <a:cubicBezTo>
                    <a:pt x="668967" y="265617"/>
                    <a:pt x="657523" y="269364"/>
                    <a:pt x="645725" y="265916"/>
                  </a:cubicBezTo>
                  <a:lnTo>
                    <a:pt x="637884" y="262819"/>
                  </a:lnTo>
                  <a:cubicBezTo>
                    <a:pt x="627530" y="257587"/>
                    <a:pt x="621785" y="247890"/>
                    <a:pt x="624308" y="239644"/>
                  </a:cubicBezTo>
                  <a:lnTo>
                    <a:pt x="623975" y="239524"/>
                  </a:lnTo>
                  <a:cubicBezTo>
                    <a:pt x="629260" y="225659"/>
                    <a:pt x="631774" y="210613"/>
                    <a:pt x="631774" y="194980"/>
                  </a:cubicBezTo>
                  <a:cubicBezTo>
                    <a:pt x="631774" y="116165"/>
                    <a:pt x="567883" y="52274"/>
                    <a:pt x="489068" y="52274"/>
                  </a:cubicBezTo>
                  <a:lnTo>
                    <a:pt x="469942" y="54202"/>
                  </a:lnTo>
                  <a:lnTo>
                    <a:pt x="469951" y="54239"/>
                  </a:lnTo>
                  <a:cubicBezTo>
                    <a:pt x="469861" y="54366"/>
                    <a:pt x="469744" y="54397"/>
                    <a:pt x="469627" y="54427"/>
                  </a:cubicBezTo>
                  <a:cubicBezTo>
                    <a:pt x="460634" y="56697"/>
                    <a:pt x="450861" y="49439"/>
                    <a:pt x="446718" y="37636"/>
                  </a:cubicBezTo>
                  <a:lnTo>
                    <a:pt x="444619" y="29323"/>
                  </a:lnTo>
                  <a:cubicBezTo>
                    <a:pt x="442667" y="16995"/>
                    <a:pt x="447797" y="5987"/>
                    <a:pt x="456757" y="3699"/>
                  </a:cubicBezTo>
                  <a:lnTo>
                    <a:pt x="456661" y="3267"/>
                  </a:lnTo>
                  <a:cubicBezTo>
                    <a:pt x="467135" y="923"/>
                    <a:pt x="477994" y="0"/>
                    <a:pt x="4890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90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运营模式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20556" y="3922612"/>
            <a:ext cx="2712040" cy="169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3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商业模式一</a:t>
            </a:r>
            <a:endParaRPr lang="en-US" altLang="zh-CN" sz="2133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02355" y="3924853"/>
            <a:ext cx="2712040" cy="169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3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商业模式二</a:t>
            </a:r>
            <a:endParaRPr lang="en-US" altLang="zh-CN" sz="2133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946277" y="3881437"/>
            <a:ext cx="2712040" cy="169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3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商业模式三</a:t>
            </a:r>
            <a:endParaRPr lang="en-US" altLang="zh-CN" sz="2133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45549" y="3905932"/>
            <a:ext cx="2712040" cy="169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3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商业模式四</a:t>
            </a:r>
            <a:endParaRPr lang="en-US" altLang="zh-CN" sz="2133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添加文本此处添加文本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1579847" y="2324196"/>
            <a:ext cx="1193457" cy="1099672"/>
            <a:chOff x="1534164" y="1995484"/>
            <a:chExt cx="895093" cy="824754"/>
          </a:xfrm>
        </p:grpSpPr>
        <p:grpSp>
          <p:nvGrpSpPr>
            <p:cNvPr id="40" name="组合 39"/>
            <p:cNvGrpSpPr/>
            <p:nvPr/>
          </p:nvGrpSpPr>
          <p:grpSpPr>
            <a:xfrm>
              <a:off x="1534164" y="1995484"/>
              <a:ext cx="895093" cy="824754"/>
              <a:chOff x="1285891" y="1805921"/>
              <a:chExt cx="895093" cy="824754"/>
            </a:xfrm>
          </p:grpSpPr>
          <p:sp>
            <p:nvSpPr>
              <p:cNvPr id="42" name="圆角矩形 41"/>
              <p:cNvSpPr/>
              <p:nvPr/>
            </p:nvSpPr>
            <p:spPr>
              <a:xfrm rot="2788035">
                <a:off x="1285891" y="1805921"/>
                <a:ext cx="823085" cy="823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3" name="圆角矩形 42"/>
              <p:cNvSpPr/>
              <p:nvPr/>
            </p:nvSpPr>
            <p:spPr>
              <a:xfrm rot="2788035">
                <a:off x="1357899" y="1807590"/>
                <a:ext cx="823085" cy="8230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314" y="2232972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4" name="组合 43"/>
          <p:cNvGrpSpPr/>
          <p:nvPr/>
        </p:nvGrpSpPr>
        <p:grpSpPr>
          <a:xfrm>
            <a:off x="4154974" y="2299703"/>
            <a:ext cx="1206801" cy="1108125"/>
            <a:chOff x="3034214" y="1977948"/>
            <a:chExt cx="905101" cy="831094"/>
          </a:xfrm>
        </p:grpSpPr>
        <p:grpSp>
          <p:nvGrpSpPr>
            <p:cNvPr id="45" name="组合 44"/>
            <p:cNvGrpSpPr/>
            <p:nvPr/>
          </p:nvGrpSpPr>
          <p:grpSpPr>
            <a:xfrm>
              <a:off x="3034214" y="1977948"/>
              <a:ext cx="905101" cy="831094"/>
              <a:chOff x="2897799" y="1589898"/>
              <a:chExt cx="905101" cy="831094"/>
            </a:xfrm>
          </p:grpSpPr>
          <p:sp>
            <p:nvSpPr>
              <p:cNvPr id="47" name="圆角矩形 46"/>
              <p:cNvSpPr/>
              <p:nvPr/>
            </p:nvSpPr>
            <p:spPr>
              <a:xfrm rot="2788035">
                <a:off x="2897799" y="1589898"/>
                <a:ext cx="823085" cy="823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2788035">
                <a:off x="2979815" y="1597907"/>
                <a:ext cx="823085" cy="8230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372" y="2256295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6576403" y="2294363"/>
            <a:ext cx="1193459" cy="1097447"/>
            <a:chOff x="6576403" y="2294363"/>
            <a:chExt cx="1193459" cy="1097447"/>
          </a:xfrm>
        </p:grpSpPr>
        <p:grpSp>
          <p:nvGrpSpPr>
            <p:cNvPr id="32" name="组合 31"/>
            <p:cNvGrpSpPr/>
            <p:nvPr/>
          </p:nvGrpSpPr>
          <p:grpSpPr>
            <a:xfrm>
              <a:off x="6576403" y="2294363"/>
              <a:ext cx="1193459" cy="1097447"/>
              <a:chOff x="4238219" y="1589897"/>
              <a:chExt cx="895094" cy="823085"/>
            </a:xfrm>
          </p:grpSpPr>
          <p:sp>
            <p:nvSpPr>
              <p:cNvPr id="33" name="圆角矩形 32"/>
              <p:cNvSpPr/>
              <p:nvPr/>
            </p:nvSpPr>
            <p:spPr>
              <a:xfrm rot="2788035">
                <a:off x="4238219" y="1589897"/>
                <a:ext cx="823085" cy="823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4" name="圆角矩形 33"/>
              <p:cNvSpPr/>
              <p:nvPr/>
            </p:nvSpPr>
            <p:spPr>
              <a:xfrm rot="2788035">
                <a:off x="4310228" y="1589897"/>
                <a:ext cx="823085" cy="8230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937" y="2655963"/>
              <a:ext cx="406400" cy="40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9127866" y="2318859"/>
            <a:ext cx="1222428" cy="1097447"/>
            <a:chOff x="9127866" y="2318859"/>
            <a:chExt cx="1222428" cy="1097447"/>
          </a:xfrm>
        </p:grpSpPr>
        <p:grpSp>
          <p:nvGrpSpPr>
            <p:cNvPr id="29" name="组合 28"/>
            <p:cNvGrpSpPr/>
            <p:nvPr/>
          </p:nvGrpSpPr>
          <p:grpSpPr>
            <a:xfrm>
              <a:off x="9127866" y="2318859"/>
              <a:ext cx="1222428" cy="1097447"/>
              <a:chOff x="5800667" y="1589897"/>
              <a:chExt cx="916821" cy="823085"/>
            </a:xfrm>
          </p:grpSpPr>
          <p:sp>
            <p:nvSpPr>
              <p:cNvPr id="30" name="圆角矩形 29"/>
              <p:cNvSpPr/>
              <p:nvPr/>
            </p:nvSpPr>
            <p:spPr>
              <a:xfrm rot="2788035">
                <a:off x="5800667" y="1589897"/>
                <a:ext cx="823085" cy="823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2788035">
                <a:off x="5894403" y="1589897"/>
                <a:ext cx="823085" cy="8230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5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8369" y="2634396"/>
              <a:ext cx="406400" cy="40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95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运营模式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7" name="Diamond 4"/>
          <p:cNvSpPr>
            <a:spLocks noChangeArrowheads="1"/>
          </p:cNvSpPr>
          <p:nvPr/>
        </p:nvSpPr>
        <p:spPr bwMode="auto">
          <a:xfrm>
            <a:off x="3751263" y="1514475"/>
            <a:ext cx="4665662" cy="4664075"/>
          </a:xfrm>
          <a:prstGeom prst="diamond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4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200000" scaled="0"/>
            </a:gradFill>
          </a:ln>
          <a:effectLst>
            <a:outerShdw blurRad="2667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449388" y="2465388"/>
            <a:ext cx="2333625" cy="655637"/>
            <a:chOff x="1449388" y="2465388"/>
            <a:chExt cx="2333625" cy="655637"/>
          </a:xfrm>
        </p:grpSpPr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1830388" y="2465388"/>
              <a:ext cx="195262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融资目的</a:t>
              </a:r>
              <a:endParaRPr 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1449388" y="2751138"/>
              <a:ext cx="2333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449388" y="4419600"/>
            <a:ext cx="2333625" cy="655638"/>
            <a:chOff x="1449388" y="4419600"/>
            <a:chExt cx="2333625" cy="655638"/>
          </a:xfrm>
        </p:grpSpPr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1830388" y="4419600"/>
              <a:ext cx="19526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使用计划</a:t>
              </a:r>
              <a:endParaRPr 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1449388" y="4705350"/>
              <a:ext cx="2333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385175" y="2465388"/>
            <a:ext cx="2333625" cy="655637"/>
            <a:chOff x="8385175" y="2465388"/>
            <a:chExt cx="2333625" cy="655637"/>
          </a:xfrm>
        </p:grpSpPr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>
              <a:off x="8385175" y="2465388"/>
              <a:ext cx="195262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资金用途</a:t>
              </a:r>
              <a:endParaRPr 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TextBox 13"/>
            <p:cNvSpPr txBox="1">
              <a:spLocks noChangeArrowheads="1"/>
            </p:cNvSpPr>
            <p:nvPr/>
          </p:nvSpPr>
          <p:spPr bwMode="auto">
            <a:xfrm>
              <a:off x="8385175" y="2751138"/>
              <a:ext cx="2333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85175" y="4419600"/>
            <a:ext cx="2333625" cy="655638"/>
            <a:chOff x="8385175" y="4419600"/>
            <a:chExt cx="2333625" cy="655638"/>
          </a:xfrm>
        </p:grpSpPr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8385175" y="4419600"/>
              <a:ext cx="19526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效益分析</a:t>
              </a:r>
              <a:endParaRPr 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8385175" y="4705350"/>
              <a:ext cx="2333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195763" y="3916363"/>
            <a:ext cx="1817687" cy="1819275"/>
            <a:chOff x="4195763" y="3916363"/>
            <a:chExt cx="1817687" cy="1819275"/>
          </a:xfrm>
        </p:grpSpPr>
        <p:sp>
          <p:nvSpPr>
            <p:cNvPr id="10" name="Rounded Rectangle 11"/>
            <p:cNvSpPr>
              <a:spLocks noChangeArrowheads="1"/>
            </p:cNvSpPr>
            <p:nvPr/>
          </p:nvSpPr>
          <p:spPr bwMode="auto">
            <a:xfrm>
              <a:off x="4195763" y="3916363"/>
              <a:ext cx="1817687" cy="1819275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2" name="Group 4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425" y="4383088"/>
              <a:ext cx="676275" cy="50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4489450" y="5140325"/>
              <a:ext cx="1220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8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154738" y="3916363"/>
            <a:ext cx="1817687" cy="1819275"/>
            <a:chOff x="6154738" y="3916363"/>
            <a:chExt cx="1817687" cy="1819275"/>
          </a:xfrm>
        </p:grpSpPr>
        <p:sp>
          <p:nvSpPr>
            <p:cNvPr id="11" name="Rounded Rectangle 9"/>
            <p:cNvSpPr>
              <a:spLocks noChangeArrowheads="1"/>
            </p:cNvSpPr>
            <p:nvPr/>
          </p:nvSpPr>
          <p:spPr bwMode="auto">
            <a:xfrm>
              <a:off x="6154738" y="3916363"/>
              <a:ext cx="1817687" cy="1819275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3" name="Group 7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463" y="4322763"/>
              <a:ext cx="566737" cy="56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13"/>
            <p:cNvSpPr txBox="1">
              <a:spLocks noChangeArrowheads="1"/>
            </p:cNvSpPr>
            <p:nvPr/>
          </p:nvSpPr>
          <p:spPr bwMode="auto">
            <a:xfrm>
              <a:off x="6432550" y="5103813"/>
              <a:ext cx="12223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8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154738" y="1957388"/>
            <a:ext cx="1817687" cy="1819275"/>
            <a:chOff x="6154738" y="1957388"/>
            <a:chExt cx="1817687" cy="1819275"/>
          </a:xfrm>
        </p:grpSpPr>
        <p:sp>
          <p:nvSpPr>
            <p:cNvPr id="9" name="Rounded Rectangle 13"/>
            <p:cNvSpPr>
              <a:spLocks noChangeArrowheads="1"/>
            </p:cNvSpPr>
            <p:nvPr/>
          </p:nvSpPr>
          <p:spPr bwMode="auto">
            <a:xfrm>
              <a:off x="6154738" y="1957388"/>
              <a:ext cx="1817687" cy="1819275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13"/>
            <p:cNvSpPr txBox="1">
              <a:spLocks noChangeArrowheads="1"/>
            </p:cNvSpPr>
            <p:nvPr/>
          </p:nvSpPr>
          <p:spPr bwMode="auto">
            <a:xfrm>
              <a:off x="6429375" y="3184525"/>
              <a:ext cx="1220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8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27" name="组合 6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650" y="2474913"/>
              <a:ext cx="603250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组合 25"/>
          <p:cNvGrpSpPr/>
          <p:nvPr/>
        </p:nvGrpSpPr>
        <p:grpSpPr>
          <a:xfrm>
            <a:off x="4195763" y="1957388"/>
            <a:ext cx="1817687" cy="1819275"/>
            <a:chOff x="4195763" y="1957388"/>
            <a:chExt cx="1817687" cy="1819275"/>
          </a:xfrm>
        </p:grpSpPr>
        <p:sp>
          <p:nvSpPr>
            <p:cNvPr id="8" name="Rounded Rectangle 15"/>
            <p:cNvSpPr>
              <a:spLocks noChangeArrowheads="1"/>
            </p:cNvSpPr>
            <p:nvPr/>
          </p:nvSpPr>
          <p:spPr bwMode="auto">
            <a:xfrm>
              <a:off x="4195763" y="1957388"/>
              <a:ext cx="1817687" cy="1819275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4489450" y="3184525"/>
              <a:ext cx="1220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8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KSO_Shape"/>
            <p:cNvSpPr>
              <a:spLocks/>
            </p:cNvSpPr>
            <p:nvPr/>
          </p:nvSpPr>
          <p:spPr bwMode="auto">
            <a:xfrm>
              <a:off x="4867126" y="2439845"/>
              <a:ext cx="536872" cy="543209"/>
            </a:xfrm>
            <a:custGeom>
              <a:avLst/>
              <a:gdLst>
                <a:gd name="T0" fmla="*/ 912343 w 2122487"/>
                <a:gd name="T1" fmla="*/ 702822 h 2147888"/>
                <a:gd name="T2" fmla="*/ 1019025 w 2122487"/>
                <a:gd name="T3" fmla="*/ 752822 h 2147888"/>
                <a:gd name="T4" fmla="*/ 832155 w 2122487"/>
                <a:gd name="T5" fmla="*/ 978408 h 2147888"/>
                <a:gd name="T6" fmla="*/ 836610 w 2122487"/>
                <a:gd name="T7" fmla="*/ 1025591 h 2147888"/>
                <a:gd name="T8" fmla="*/ 871077 w 2122487"/>
                <a:gd name="T9" fmla="*/ 1060097 h 2147888"/>
                <a:gd name="T10" fmla="*/ 918908 w 2122487"/>
                <a:gd name="T11" fmla="*/ 1064792 h 2147888"/>
                <a:gd name="T12" fmla="*/ 1142824 w 2122487"/>
                <a:gd name="T13" fmla="*/ 878643 h 2147888"/>
                <a:gd name="T14" fmla="*/ 1191827 w 2122487"/>
                <a:gd name="T15" fmla="*/ 988502 h 2147888"/>
                <a:gd name="T16" fmla="*/ 1204958 w 2122487"/>
                <a:gd name="T17" fmla="*/ 1109158 h 2147888"/>
                <a:gd name="T18" fmla="*/ 1179401 w 2122487"/>
                <a:gd name="T19" fmla="*/ 1219955 h 2147888"/>
                <a:gd name="T20" fmla="*/ 1117736 w 2122487"/>
                <a:gd name="T21" fmla="*/ 1312678 h 2147888"/>
                <a:gd name="T22" fmla="*/ 1023715 w 2122487"/>
                <a:gd name="T23" fmla="*/ 1377702 h 2147888"/>
                <a:gd name="T24" fmla="*/ 902964 w 2122487"/>
                <a:gd name="T25" fmla="*/ 1403523 h 2147888"/>
                <a:gd name="T26" fmla="*/ 778931 w 2122487"/>
                <a:gd name="T27" fmla="*/ 1384040 h 2147888"/>
                <a:gd name="T28" fmla="*/ 665215 w 2122487"/>
                <a:gd name="T29" fmla="*/ 1323007 h 2147888"/>
                <a:gd name="T30" fmla="*/ 573772 w 2122487"/>
                <a:gd name="T31" fmla="*/ 1227937 h 2147888"/>
                <a:gd name="T32" fmla="*/ 516094 w 2122487"/>
                <a:gd name="T33" fmla="*/ 1106576 h 2147888"/>
                <a:gd name="T34" fmla="*/ 502494 w 2122487"/>
                <a:gd name="T35" fmla="*/ 976295 h 2147888"/>
                <a:gd name="T36" fmla="*/ 532740 w 2122487"/>
                <a:gd name="T37" fmla="*/ 861037 h 2147888"/>
                <a:gd name="T38" fmla="*/ 599095 w 2122487"/>
                <a:gd name="T39" fmla="*/ 769723 h 2147888"/>
                <a:gd name="T40" fmla="*/ 694523 w 2122487"/>
                <a:gd name="T41" fmla="*/ 709864 h 2147888"/>
                <a:gd name="T42" fmla="*/ 707682 w 2122487"/>
                <a:gd name="T43" fmla="*/ 270333 h 2147888"/>
                <a:gd name="T44" fmla="*/ 967579 w 2122487"/>
                <a:gd name="T45" fmla="*/ 311164 h 2147888"/>
                <a:gd name="T46" fmla="*/ 1199095 w 2122487"/>
                <a:gd name="T47" fmla="*/ 424976 h 2147888"/>
                <a:gd name="T48" fmla="*/ 1065159 w 2122487"/>
                <a:gd name="T49" fmla="*/ 618808 h 2147888"/>
                <a:gd name="T50" fmla="*/ 908704 w 2122487"/>
                <a:gd name="T51" fmla="*/ 552164 h 2147888"/>
                <a:gd name="T52" fmla="*/ 737471 w 2122487"/>
                <a:gd name="T53" fmla="*/ 537849 h 2147888"/>
                <a:gd name="T54" fmla="*/ 574215 w 2122487"/>
                <a:gd name="T55" fmla="*/ 582435 h 2147888"/>
                <a:gd name="T56" fmla="*/ 444031 w 2122487"/>
                <a:gd name="T57" fmla="*/ 680760 h 2147888"/>
                <a:gd name="T58" fmla="*/ 357477 w 2122487"/>
                <a:gd name="T59" fmla="*/ 823904 h 2147888"/>
                <a:gd name="T60" fmla="*/ 327218 w 2122487"/>
                <a:gd name="T61" fmla="*/ 1000841 h 2147888"/>
                <a:gd name="T62" fmla="*/ 365217 w 2122487"/>
                <a:gd name="T63" fmla="*/ 1194908 h 2147888"/>
                <a:gd name="T64" fmla="*/ 466315 w 2122487"/>
                <a:gd name="T65" fmla="*/ 1365508 h 2147888"/>
                <a:gd name="T66" fmla="*/ 613387 w 2122487"/>
                <a:gd name="T67" fmla="*/ 1493165 h 2147888"/>
                <a:gd name="T68" fmla="*/ 788841 w 2122487"/>
                <a:gd name="T69" fmla="*/ 1565207 h 2147888"/>
                <a:gd name="T70" fmla="*/ 973913 w 2122487"/>
                <a:gd name="T71" fmla="*/ 1572012 h 2147888"/>
                <a:gd name="T72" fmla="*/ 1140454 w 2122487"/>
                <a:gd name="T73" fmla="*/ 1512173 h 2147888"/>
                <a:gd name="T74" fmla="*/ 1261958 w 2122487"/>
                <a:gd name="T75" fmla="*/ 1401881 h 2147888"/>
                <a:gd name="T76" fmla="*/ 1333970 w 2122487"/>
                <a:gd name="T77" fmla="*/ 1257093 h 2147888"/>
                <a:gd name="T78" fmla="*/ 1352970 w 2122487"/>
                <a:gd name="T79" fmla="*/ 1091891 h 2147888"/>
                <a:gd name="T80" fmla="*/ 1315439 w 2122487"/>
                <a:gd name="T81" fmla="*/ 918474 h 2147888"/>
                <a:gd name="T82" fmla="*/ 1236860 w 2122487"/>
                <a:gd name="T83" fmla="*/ 776268 h 2147888"/>
                <a:gd name="T84" fmla="*/ 1515992 w 2122487"/>
                <a:gd name="T85" fmla="*/ 787767 h 2147888"/>
                <a:gd name="T86" fmla="*/ 1600201 w 2122487"/>
                <a:gd name="T87" fmla="*/ 1046365 h 2147888"/>
                <a:gd name="T88" fmla="*/ 1601609 w 2122487"/>
                <a:gd name="T89" fmla="*/ 1305669 h 2147888"/>
                <a:gd name="T90" fmla="*/ 1520918 w 2122487"/>
                <a:gd name="T91" fmla="*/ 1543852 h 2147888"/>
                <a:gd name="T92" fmla="*/ 1360241 w 2122487"/>
                <a:gd name="T93" fmla="*/ 1741205 h 2147888"/>
                <a:gd name="T94" fmla="*/ 1120516 w 2122487"/>
                <a:gd name="T95" fmla="*/ 1871678 h 2147888"/>
                <a:gd name="T96" fmla="*/ 933333 w 2122487"/>
                <a:gd name="T97" fmla="*/ 1904296 h 2147888"/>
                <a:gd name="T98" fmla="*/ 637078 w 2122487"/>
                <a:gd name="T99" fmla="*/ 1862291 h 2147888"/>
                <a:gd name="T100" fmla="*/ 363810 w 2122487"/>
                <a:gd name="T101" fmla="*/ 1714923 h 2147888"/>
                <a:gd name="T102" fmla="*/ 147775 w 2122487"/>
                <a:gd name="T103" fmla="*/ 1479789 h 2147888"/>
                <a:gd name="T104" fmla="*/ 36357 w 2122487"/>
                <a:gd name="T105" fmla="*/ 1238790 h 2147888"/>
                <a:gd name="T106" fmla="*/ 3284 w 2122487"/>
                <a:gd name="T107" fmla="*/ 1068424 h 2147888"/>
                <a:gd name="T108" fmla="*/ 30963 w 2122487"/>
                <a:gd name="T109" fmla="*/ 773452 h 2147888"/>
                <a:gd name="T110" fmla="*/ 154578 w 2122487"/>
                <a:gd name="T111" fmla="*/ 533391 h 2147888"/>
                <a:gd name="T112" fmla="*/ 348563 w 2122487"/>
                <a:gd name="T113" fmla="*/ 365371 h 2147888"/>
                <a:gd name="T114" fmla="*/ 592276 w 2122487"/>
                <a:gd name="T115" fmla="*/ 279719 h 2147888"/>
                <a:gd name="T116" fmla="*/ 1692442 w 2122487"/>
                <a:gd name="T117" fmla="*/ 169898 h 2147888"/>
                <a:gd name="T118" fmla="*/ 1726464 w 2122487"/>
                <a:gd name="T119" fmla="*/ 211020 h 2147888"/>
                <a:gd name="T120" fmla="*/ 926586 w 2122487"/>
                <a:gd name="T121" fmla="*/ 1021959 h 2147888"/>
                <a:gd name="T122" fmla="*/ 877782 w 2122487"/>
                <a:gd name="T123" fmla="*/ 1001280 h 2147888"/>
                <a:gd name="T124" fmla="*/ 1654900 w 2122487"/>
                <a:gd name="T125" fmla="*/ 181412 h 214788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122487" h="2147888">
                  <a:moveTo>
                    <a:pt x="904800" y="776287"/>
                  </a:moveTo>
                  <a:lnTo>
                    <a:pt x="914580" y="776287"/>
                  </a:lnTo>
                  <a:lnTo>
                    <a:pt x="924095" y="776287"/>
                  </a:lnTo>
                  <a:lnTo>
                    <a:pt x="933610" y="776552"/>
                  </a:lnTo>
                  <a:lnTo>
                    <a:pt x="943390" y="777081"/>
                  </a:lnTo>
                  <a:lnTo>
                    <a:pt x="952906" y="777875"/>
                  </a:lnTo>
                  <a:lnTo>
                    <a:pt x="962421" y="778934"/>
                  </a:lnTo>
                  <a:lnTo>
                    <a:pt x="971937" y="780257"/>
                  </a:lnTo>
                  <a:lnTo>
                    <a:pt x="981452" y="781845"/>
                  </a:lnTo>
                  <a:lnTo>
                    <a:pt x="991232" y="783433"/>
                  </a:lnTo>
                  <a:lnTo>
                    <a:pt x="1000483" y="785551"/>
                  </a:lnTo>
                  <a:lnTo>
                    <a:pt x="1009999" y="787668"/>
                  </a:lnTo>
                  <a:lnTo>
                    <a:pt x="1019250" y="790050"/>
                  </a:lnTo>
                  <a:lnTo>
                    <a:pt x="1028501" y="792432"/>
                  </a:lnTo>
                  <a:lnTo>
                    <a:pt x="1037488" y="795343"/>
                  </a:lnTo>
                  <a:lnTo>
                    <a:pt x="1046475" y="798519"/>
                  </a:lnTo>
                  <a:lnTo>
                    <a:pt x="1055462" y="801431"/>
                  </a:lnTo>
                  <a:lnTo>
                    <a:pt x="1064448" y="804872"/>
                  </a:lnTo>
                  <a:lnTo>
                    <a:pt x="1072907" y="808577"/>
                  </a:lnTo>
                  <a:lnTo>
                    <a:pt x="1081629" y="812282"/>
                  </a:lnTo>
                  <a:lnTo>
                    <a:pt x="1090352" y="815988"/>
                  </a:lnTo>
                  <a:lnTo>
                    <a:pt x="1099074" y="820222"/>
                  </a:lnTo>
                  <a:lnTo>
                    <a:pt x="1107532" y="824457"/>
                  </a:lnTo>
                  <a:lnTo>
                    <a:pt x="1115991" y="828956"/>
                  </a:lnTo>
                  <a:lnTo>
                    <a:pt x="1124449" y="833721"/>
                  </a:lnTo>
                  <a:lnTo>
                    <a:pt x="1132643" y="838485"/>
                  </a:lnTo>
                  <a:lnTo>
                    <a:pt x="1140572" y="843778"/>
                  </a:lnTo>
                  <a:lnTo>
                    <a:pt x="1148766" y="848807"/>
                  </a:lnTo>
                  <a:lnTo>
                    <a:pt x="1156696" y="854100"/>
                  </a:lnTo>
                  <a:lnTo>
                    <a:pt x="1164625" y="859658"/>
                  </a:lnTo>
                  <a:lnTo>
                    <a:pt x="959514" y="1065307"/>
                  </a:lnTo>
                  <a:lnTo>
                    <a:pt x="956342" y="1068483"/>
                  </a:lnTo>
                  <a:lnTo>
                    <a:pt x="953699" y="1071394"/>
                  </a:lnTo>
                  <a:lnTo>
                    <a:pt x="951320" y="1074570"/>
                  </a:lnTo>
                  <a:lnTo>
                    <a:pt x="948941" y="1078011"/>
                  </a:lnTo>
                  <a:lnTo>
                    <a:pt x="946826" y="1081452"/>
                  </a:lnTo>
                  <a:lnTo>
                    <a:pt x="944712" y="1084628"/>
                  </a:lnTo>
                  <a:lnTo>
                    <a:pt x="943126" y="1088333"/>
                  </a:lnTo>
                  <a:lnTo>
                    <a:pt x="941804" y="1092039"/>
                  </a:lnTo>
                  <a:lnTo>
                    <a:pt x="940218" y="1095744"/>
                  </a:lnTo>
                  <a:lnTo>
                    <a:pt x="938897" y="1099185"/>
                  </a:lnTo>
                  <a:lnTo>
                    <a:pt x="938104" y="1103155"/>
                  </a:lnTo>
                  <a:lnTo>
                    <a:pt x="937311" y="1106860"/>
                  </a:lnTo>
                  <a:lnTo>
                    <a:pt x="936518" y="1110830"/>
                  </a:lnTo>
                  <a:lnTo>
                    <a:pt x="935989" y="1114536"/>
                  </a:lnTo>
                  <a:lnTo>
                    <a:pt x="935725" y="1118506"/>
                  </a:lnTo>
                  <a:lnTo>
                    <a:pt x="935725" y="1122211"/>
                  </a:lnTo>
                  <a:lnTo>
                    <a:pt x="935725" y="1126181"/>
                  </a:lnTo>
                  <a:lnTo>
                    <a:pt x="935989" y="1130151"/>
                  </a:lnTo>
                  <a:lnTo>
                    <a:pt x="936518" y="1133857"/>
                  </a:lnTo>
                  <a:lnTo>
                    <a:pt x="937311" y="1137827"/>
                  </a:lnTo>
                  <a:lnTo>
                    <a:pt x="938104" y="1141532"/>
                  </a:lnTo>
                  <a:lnTo>
                    <a:pt x="938897" y="1145502"/>
                  </a:lnTo>
                  <a:lnTo>
                    <a:pt x="940218" y="1148943"/>
                  </a:lnTo>
                  <a:lnTo>
                    <a:pt x="941804" y="1152648"/>
                  </a:lnTo>
                  <a:lnTo>
                    <a:pt x="943126" y="1156354"/>
                  </a:lnTo>
                  <a:lnTo>
                    <a:pt x="944712" y="1160059"/>
                  </a:lnTo>
                  <a:lnTo>
                    <a:pt x="946826" y="1163235"/>
                  </a:lnTo>
                  <a:lnTo>
                    <a:pt x="948941" y="1166676"/>
                  </a:lnTo>
                  <a:lnTo>
                    <a:pt x="951320" y="1170116"/>
                  </a:lnTo>
                  <a:lnTo>
                    <a:pt x="953699" y="1173292"/>
                  </a:lnTo>
                  <a:lnTo>
                    <a:pt x="956342" y="1176204"/>
                  </a:lnTo>
                  <a:lnTo>
                    <a:pt x="959514" y="1179380"/>
                  </a:lnTo>
                  <a:lnTo>
                    <a:pt x="962157" y="1182291"/>
                  </a:lnTo>
                  <a:lnTo>
                    <a:pt x="965329" y="1184673"/>
                  </a:lnTo>
                  <a:lnTo>
                    <a:pt x="968501" y="1187320"/>
                  </a:lnTo>
                  <a:lnTo>
                    <a:pt x="971408" y="1189437"/>
                  </a:lnTo>
                  <a:lnTo>
                    <a:pt x="974844" y="1191819"/>
                  </a:lnTo>
                  <a:lnTo>
                    <a:pt x="978280" y="1193407"/>
                  </a:lnTo>
                  <a:lnTo>
                    <a:pt x="981981" y="1195260"/>
                  </a:lnTo>
                  <a:lnTo>
                    <a:pt x="985417" y="1196848"/>
                  </a:lnTo>
                  <a:lnTo>
                    <a:pt x="989117" y="1198171"/>
                  </a:lnTo>
                  <a:lnTo>
                    <a:pt x="992818" y="1199495"/>
                  </a:lnTo>
                  <a:lnTo>
                    <a:pt x="996518" y="1200553"/>
                  </a:lnTo>
                  <a:lnTo>
                    <a:pt x="1000483" y="1201612"/>
                  </a:lnTo>
                  <a:lnTo>
                    <a:pt x="1004184" y="1202141"/>
                  </a:lnTo>
                  <a:lnTo>
                    <a:pt x="1008148" y="1202671"/>
                  </a:lnTo>
                  <a:lnTo>
                    <a:pt x="1012113" y="1202935"/>
                  </a:lnTo>
                  <a:lnTo>
                    <a:pt x="1016342" y="1202935"/>
                  </a:lnTo>
                  <a:lnTo>
                    <a:pt x="1020307" y="1202935"/>
                  </a:lnTo>
                  <a:lnTo>
                    <a:pt x="1024272" y="1202671"/>
                  </a:lnTo>
                  <a:lnTo>
                    <a:pt x="1028237" y="1202141"/>
                  </a:lnTo>
                  <a:lnTo>
                    <a:pt x="1032201" y="1201612"/>
                  </a:lnTo>
                  <a:lnTo>
                    <a:pt x="1035902" y="1200553"/>
                  </a:lnTo>
                  <a:lnTo>
                    <a:pt x="1039602" y="1199495"/>
                  </a:lnTo>
                  <a:lnTo>
                    <a:pt x="1043303" y="1198171"/>
                  </a:lnTo>
                  <a:lnTo>
                    <a:pt x="1047003" y="1196848"/>
                  </a:lnTo>
                  <a:lnTo>
                    <a:pt x="1050704" y="1195260"/>
                  </a:lnTo>
                  <a:lnTo>
                    <a:pt x="1054140" y="1193407"/>
                  </a:lnTo>
                  <a:lnTo>
                    <a:pt x="1057576" y="1191819"/>
                  </a:lnTo>
                  <a:lnTo>
                    <a:pt x="1061012" y="1189437"/>
                  </a:lnTo>
                  <a:lnTo>
                    <a:pt x="1064184" y="1187320"/>
                  </a:lnTo>
                  <a:lnTo>
                    <a:pt x="1067092" y="1184673"/>
                  </a:lnTo>
                  <a:lnTo>
                    <a:pt x="1070263" y="1182291"/>
                  </a:lnTo>
                  <a:lnTo>
                    <a:pt x="1073435" y="1179380"/>
                  </a:lnTo>
                  <a:lnTo>
                    <a:pt x="1277490" y="974790"/>
                  </a:lnTo>
                  <a:lnTo>
                    <a:pt x="1282776" y="982730"/>
                  </a:lnTo>
                  <a:lnTo>
                    <a:pt x="1288327" y="990670"/>
                  </a:lnTo>
                  <a:lnTo>
                    <a:pt x="1293349" y="998610"/>
                  </a:lnTo>
                  <a:lnTo>
                    <a:pt x="1298106" y="1007080"/>
                  </a:lnTo>
                  <a:lnTo>
                    <a:pt x="1302864" y="1015284"/>
                  </a:lnTo>
                  <a:lnTo>
                    <a:pt x="1307358" y="1024018"/>
                  </a:lnTo>
                  <a:lnTo>
                    <a:pt x="1311851" y="1032488"/>
                  </a:lnTo>
                  <a:lnTo>
                    <a:pt x="1316080" y="1041222"/>
                  </a:lnTo>
                  <a:lnTo>
                    <a:pt x="1320309" y="1049956"/>
                  </a:lnTo>
                  <a:lnTo>
                    <a:pt x="1323745" y="1058955"/>
                  </a:lnTo>
                  <a:lnTo>
                    <a:pt x="1327710" y="1067954"/>
                  </a:lnTo>
                  <a:lnTo>
                    <a:pt x="1331146" y="1077217"/>
                  </a:lnTo>
                  <a:lnTo>
                    <a:pt x="1334582" y="1086216"/>
                  </a:lnTo>
                  <a:lnTo>
                    <a:pt x="1337490" y="1095744"/>
                  </a:lnTo>
                  <a:lnTo>
                    <a:pt x="1340662" y="1105007"/>
                  </a:lnTo>
                  <a:lnTo>
                    <a:pt x="1343569" y="1114536"/>
                  </a:lnTo>
                  <a:lnTo>
                    <a:pt x="1345948" y="1124328"/>
                  </a:lnTo>
                  <a:lnTo>
                    <a:pt x="1348327" y="1134386"/>
                  </a:lnTo>
                  <a:lnTo>
                    <a:pt x="1350442" y="1144179"/>
                  </a:lnTo>
                  <a:lnTo>
                    <a:pt x="1352556" y="1153971"/>
                  </a:lnTo>
                  <a:lnTo>
                    <a:pt x="1354142" y="1164029"/>
                  </a:lnTo>
                  <a:lnTo>
                    <a:pt x="1355464" y="1173822"/>
                  </a:lnTo>
                  <a:lnTo>
                    <a:pt x="1356785" y="1183350"/>
                  </a:lnTo>
                  <a:lnTo>
                    <a:pt x="1357578" y="1193143"/>
                  </a:lnTo>
                  <a:lnTo>
                    <a:pt x="1358371" y="1202935"/>
                  </a:lnTo>
                  <a:lnTo>
                    <a:pt x="1358900" y="1212464"/>
                  </a:lnTo>
                  <a:lnTo>
                    <a:pt x="1358900" y="1221992"/>
                  </a:lnTo>
                  <a:lnTo>
                    <a:pt x="1358900" y="1231520"/>
                  </a:lnTo>
                  <a:lnTo>
                    <a:pt x="1358900" y="1241048"/>
                  </a:lnTo>
                  <a:lnTo>
                    <a:pt x="1358371" y="1250576"/>
                  </a:lnTo>
                  <a:lnTo>
                    <a:pt x="1357843" y="1260104"/>
                  </a:lnTo>
                  <a:lnTo>
                    <a:pt x="1357050" y="1269368"/>
                  </a:lnTo>
                  <a:lnTo>
                    <a:pt x="1355728" y="1278631"/>
                  </a:lnTo>
                  <a:lnTo>
                    <a:pt x="1354406" y="1287895"/>
                  </a:lnTo>
                  <a:lnTo>
                    <a:pt x="1353085" y="1296893"/>
                  </a:lnTo>
                  <a:lnTo>
                    <a:pt x="1350970" y="1306157"/>
                  </a:lnTo>
                  <a:lnTo>
                    <a:pt x="1349120" y="1315156"/>
                  </a:lnTo>
                  <a:lnTo>
                    <a:pt x="1346741" y="1324154"/>
                  </a:lnTo>
                  <a:lnTo>
                    <a:pt x="1344627" y="1332889"/>
                  </a:lnTo>
                  <a:lnTo>
                    <a:pt x="1341983" y="1341358"/>
                  </a:lnTo>
                  <a:lnTo>
                    <a:pt x="1339076" y="1350092"/>
                  </a:lnTo>
                  <a:lnTo>
                    <a:pt x="1336168" y="1358826"/>
                  </a:lnTo>
                  <a:lnTo>
                    <a:pt x="1332732" y="1367296"/>
                  </a:lnTo>
                  <a:lnTo>
                    <a:pt x="1329560" y="1375500"/>
                  </a:lnTo>
                  <a:lnTo>
                    <a:pt x="1325860" y="1383970"/>
                  </a:lnTo>
                  <a:lnTo>
                    <a:pt x="1321895" y="1391910"/>
                  </a:lnTo>
                  <a:lnTo>
                    <a:pt x="1317930" y="1399850"/>
                  </a:lnTo>
                  <a:lnTo>
                    <a:pt x="1313701" y="1407790"/>
                  </a:lnTo>
                  <a:lnTo>
                    <a:pt x="1309208" y="1415730"/>
                  </a:lnTo>
                  <a:lnTo>
                    <a:pt x="1304450" y="1423406"/>
                  </a:lnTo>
                  <a:lnTo>
                    <a:pt x="1299428" y="1431081"/>
                  </a:lnTo>
                  <a:lnTo>
                    <a:pt x="1294406" y="1438492"/>
                  </a:lnTo>
                  <a:lnTo>
                    <a:pt x="1289384" y="1445638"/>
                  </a:lnTo>
                  <a:lnTo>
                    <a:pt x="1283833" y="1453049"/>
                  </a:lnTo>
                  <a:lnTo>
                    <a:pt x="1278018" y="1459930"/>
                  </a:lnTo>
                  <a:lnTo>
                    <a:pt x="1272203" y="1466812"/>
                  </a:lnTo>
                  <a:lnTo>
                    <a:pt x="1266388" y="1473428"/>
                  </a:lnTo>
                  <a:lnTo>
                    <a:pt x="1260044" y="1480045"/>
                  </a:lnTo>
                  <a:lnTo>
                    <a:pt x="1253701" y="1486397"/>
                  </a:lnTo>
                  <a:lnTo>
                    <a:pt x="1247093" y="1492749"/>
                  </a:lnTo>
                  <a:lnTo>
                    <a:pt x="1240221" y="1498837"/>
                  </a:lnTo>
                  <a:lnTo>
                    <a:pt x="1233613" y="1504659"/>
                  </a:lnTo>
                  <a:lnTo>
                    <a:pt x="1226212" y="1510218"/>
                  </a:lnTo>
                  <a:lnTo>
                    <a:pt x="1218811" y="1516040"/>
                  </a:lnTo>
                  <a:lnTo>
                    <a:pt x="1211674" y="1521334"/>
                  </a:lnTo>
                  <a:lnTo>
                    <a:pt x="1203745" y="1526362"/>
                  </a:lnTo>
                  <a:lnTo>
                    <a:pt x="1195815" y="1531391"/>
                  </a:lnTo>
                  <a:lnTo>
                    <a:pt x="1187885" y="1536155"/>
                  </a:lnTo>
                  <a:lnTo>
                    <a:pt x="1179691" y="1540655"/>
                  </a:lnTo>
                  <a:lnTo>
                    <a:pt x="1171233" y="1545154"/>
                  </a:lnTo>
                  <a:lnTo>
                    <a:pt x="1162775" y="1549389"/>
                  </a:lnTo>
                  <a:lnTo>
                    <a:pt x="1154053" y="1553359"/>
                  </a:lnTo>
                  <a:lnTo>
                    <a:pt x="1145066" y="1557064"/>
                  </a:lnTo>
                  <a:lnTo>
                    <a:pt x="1136079" y="1560240"/>
                  </a:lnTo>
                  <a:lnTo>
                    <a:pt x="1127092" y="1563681"/>
                  </a:lnTo>
                  <a:lnTo>
                    <a:pt x="1117577" y="1566592"/>
                  </a:lnTo>
                  <a:lnTo>
                    <a:pt x="1108325" y="1569239"/>
                  </a:lnTo>
                  <a:lnTo>
                    <a:pt x="1098546" y="1571886"/>
                  </a:lnTo>
                  <a:lnTo>
                    <a:pt x="1089030" y="1574003"/>
                  </a:lnTo>
                  <a:lnTo>
                    <a:pt x="1078986" y="1576385"/>
                  </a:lnTo>
                  <a:lnTo>
                    <a:pt x="1068942" y="1577973"/>
                  </a:lnTo>
                  <a:lnTo>
                    <a:pt x="1058633" y="1579296"/>
                  </a:lnTo>
                  <a:lnTo>
                    <a:pt x="1048589" y="1580620"/>
                  </a:lnTo>
                  <a:lnTo>
                    <a:pt x="1038545" y="1581678"/>
                  </a:lnTo>
                  <a:lnTo>
                    <a:pt x="1028501" y="1582208"/>
                  </a:lnTo>
                  <a:lnTo>
                    <a:pt x="1017928" y="1582472"/>
                  </a:lnTo>
                  <a:lnTo>
                    <a:pt x="1007884" y="1582737"/>
                  </a:lnTo>
                  <a:lnTo>
                    <a:pt x="997840" y="1582472"/>
                  </a:lnTo>
                  <a:lnTo>
                    <a:pt x="987796" y="1582208"/>
                  </a:lnTo>
                  <a:lnTo>
                    <a:pt x="977752" y="1581414"/>
                  </a:lnTo>
                  <a:lnTo>
                    <a:pt x="967443" y="1580620"/>
                  </a:lnTo>
                  <a:lnTo>
                    <a:pt x="957399" y="1579032"/>
                  </a:lnTo>
                  <a:lnTo>
                    <a:pt x="947355" y="1577708"/>
                  </a:lnTo>
                  <a:lnTo>
                    <a:pt x="937575" y="1576120"/>
                  </a:lnTo>
                  <a:lnTo>
                    <a:pt x="927531" y="1574003"/>
                  </a:lnTo>
                  <a:lnTo>
                    <a:pt x="917487" y="1571886"/>
                  </a:lnTo>
                  <a:lnTo>
                    <a:pt x="907443" y="1569239"/>
                  </a:lnTo>
                  <a:lnTo>
                    <a:pt x="897663" y="1566857"/>
                  </a:lnTo>
                  <a:lnTo>
                    <a:pt x="887883" y="1563681"/>
                  </a:lnTo>
                  <a:lnTo>
                    <a:pt x="878103" y="1560505"/>
                  </a:lnTo>
                  <a:lnTo>
                    <a:pt x="868324" y="1557064"/>
                  </a:lnTo>
                  <a:lnTo>
                    <a:pt x="858808" y="1553359"/>
                  </a:lnTo>
                  <a:lnTo>
                    <a:pt x="849028" y="1549389"/>
                  </a:lnTo>
                  <a:lnTo>
                    <a:pt x="839513" y="1545419"/>
                  </a:lnTo>
                  <a:lnTo>
                    <a:pt x="829997" y="1540919"/>
                  </a:lnTo>
                  <a:lnTo>
                    <a:pt x="820746" y="1536420"/>
                  </a:lnTo>
                  <a:lnTo>
                    <a:pt x="811495" y="1531656"/>
                  </a:lnTo>
                  <a:lnTo>
                    <a:pt x="802508" y="1526627"/>
                  </a:lnTo>
                  <a:lnTo>
                    <a:pt x="793257" y="1521334"/>
                  </a:lnTo>
                  <a:lnTo>
                    <a:pt x="784535" y="1515776"/>
                  </a:lnTo>
                  <a:lnTo>
                    <a:pt x="775548" y="1509953"/>
                  </a:lnTo>
                  <a:lnTo>
                    <a:pt x="766825" y="1504130"/>
                  </a:lnTo>
                  <a:lnTo>
                    <a:pt x="758367" y="1498307"/>
                  </a:lnTo>
                  <a:lnTo>
                    <a:pt x="749909" y="1491691"/>
                  </a:lnTo>
                  <a:lnTo>
                    <a:pt x="741451" y="1485339"/>
                  </a:lnTo>
                  <a:lnTo>
                    <a:pt x="733257" y="1478457"/>
                  </a:lnTo>
                  <a:lnTo>
                    <a:pt x="725063" y="1471840"/>
                  </a:lnTo>
                  <a:lnTo>
                    <a:pt x="717398" y="1464694"/>
                  </a:lnTo>
                  <a:lnTo>
                    <a:pt x="709468" y="1457548"/>
                  </a:lnTo>
                  <a:lnTo>
                    <a:pt x="701803" y="1450137"/>
                  </a:lnTo>
                  <a:lnTo>
                    <a:pt x="694402" y="1442197"/>
                  </a:lnTo>
                  <a:lnTo>
                    <a:pt x="687001" y="1434787"/>
                  </a:lnTo>
                  <a:lnTo>
                    <a:pt x="679864" y="1426582"/>
                  </a:lnTo>
                  <a:lnTo>
                    <a:pt x="672992" y="1418377"/>
                  </a:lnTo>
                  <a:lnTo>
                    <a:pt x="666120" y="1410172"/>
                  </a:lnTo>
                  <a:lnTo>
                    <a:pt x="659512" y="1401967"/>
                  </a:lnTo>
                  <a:lnTo>
                    <a:pt x="652904" y="1393233"/>
                  </a:lnTo>
                  <a:lnTo>
                    <a:pt x="646824" y="1384499"/>
                  </a:lnTo>
                  <a:lnTo>
                    <a:pt x="641009" y="1375500"/>
                  </a:lnTo>
                  <a:lnTo>
                    <a:pt x="635194" y="1366502"/>
                  </a:lnTo>
                  <a:lnTo>
                    <a:pt x="629379" y="1357238"/>
                  </a:lnTo>
                  <a:lnTo>
                    <a:pt x="623829" y="1347975"/>
                  </a:lnTo>
                  <a:lnTo>
                    <a:pt x="618807" y="1338447"/>
                  </a:lnTo>
                  <a:lnTo>
                    <a:pt x="613784" y="1328918"/>
                  </a:lnTo>
                  <a:lnTo>
                    <a:pt x="609027" y="1319126"/>
                  </a:lnTo>
                  <a:lnTo>
                    <a:pt x="604533" y="1309068"/>
                  </a:lnTo>
                  <a:lnTo>
                    <a:pt x="600040" y="1299275"/>
                  </a:lnTo>
                  <a:lnTo>
                    <a:pt x="595811" y="1289218"/>
                  </a:lnTo>
                  <a:lnTo>
                    <a:pt x="592110" y="1278896"/>
                  </a:lnTo>
                  <a:lnTo>
                    <a:pt x="588410" y="1268309"/>
                  </a:lnTo>
                  <a:lnTo>
                    <a:pt x="585238" y="1257987"/>
                  </a:lnTo>
                  <a:lnTo>
                    <a:pt x="581802" y="1247665"/>
                  </a:lnTo>
                  <a:lnTo>
                    <a:pt x="578894" y="1237078"/>
                  </a:lnTo>
                  <a:lnTo>
                    <a:pt x="576515" y="1225962"/>
                  </a:lnTo>
                  <a:lnTo>
                    <a:pt x="573872" y="1215375"/>
                  </a:lnTo>
                  <a:lnTo>
                    <a:pt x="572022" y="1204523"/>
                  </a:lnTo>
                  <a:lnTo>
                    <a:pt x="570172" y="1193937"/>
                  </a:lnTo>
                  <a:lnTo>
                    <a:pt x="568586" y="1183615"/>
                  </a:lnTo>
                  <a:lnTo>
                    <a:pt x="567529" y="1173028"/>
                  </a:lnTo>
                  <a:lnTo>
                    <a:pt x="566736" y="1162441"/>
                  </a:lnTo>
                  <a:lnTo>
                    <a:pt x="565678" y="1152119"/>
                  </a:lnTo>
                  <a:lnTo>
                    <a:pt x="565414" y="1141797"/>
                  </a:lnTo>
                  <a:lnTo>
                    <a:pt x="565150" y="1131210"/>
                  </a:lnTo>
                  <a:lnTo>
                    <a:pt x="565414" y="1121152"/>
                  </a:lnTo>
                  <a:lnTo>
                    <a:pt x="565678" y="1110830"/>
                  </a:lnTo>
                  <a:lnTo>
                    <a:pt x="566471" y="1100773"/>
                  </a:lnTo>
                  <a:lnTo>
                    <a:pt x="567529" y="1090980"/>
                  </a:lnTo>
                  <a:lnTo>
                    <a:pt x="568586" y="1080923"/>
                  </a:lnTo>
                  <a:lnTo>
                    <a:pt x="569907" y="1071130"/>
                  </a:lnTo>
                  <a:lnTo>
                    <a:pt x="571493" y="1061337"/>
                  </a:lnTo>
                  <a:lnTo>
                    <a:pt x="573344" y="1051809"/>
                  </a:lnTo>
                  <a:lnTo>
                    <a:pt x="575723" y="1042281"/>
                  </a:lnTo>
                  <a:lnTo>
                    <a:pt x="577837" y="1033017"/>
                  </a:lnTo>
                  <a:lnTo>
                    <a:pt x="580480" y="1023754"/>
                  </a:lnTo>
                  <a:lnTo>
                    <a:pt x="583123" y="1014755"/>
                  </a:lnTo>
                  <a:lnTo>
                    <a:pt x="586295" y="1005756"/>
                  </a:lnTo>
                  <a:lnTo>
                    <a:pt x="589467" y="996757"/>
                  </a:lnTo>
                  <a:lnTo>
                    <a:pt x="592903" y="988023"/>
                  </a:lnTo>
                  <a:lnTo>
                    <a:pt x="596604" y="979289"/>
                  </a:lnTo>
                  <a:lnTo>
                    <a:pt x="600568" y="970820"/>
                  </a:lnTo>
                  <a:lnTo>
                    <a:pt x="604533" y="962615"/>
                  </a:lnTo>
                  <a:lnTo>
                    <a:pt x="609027" y="954410"/>
                  </a:lnTo>
                  <a:lnTo>
                    <a:pt x="613520" y="946205"/>
                  </a:lnTo>
                  <a:lnTo>
                    <a:pt x="618278" y="938001"/>
                  </a:lnTo>
                  <a:lnTo>
                    <a:pt x="623036" y="930590"/>
                  </a:lnTo>
                  <a:lnTo>
                    <a:pt x="628322" y="922650"/>
                  </a:lnTo>
                  <a:lnTo>
                    <a:pt x="633344" y="915239"/>
                  </a:lnTo>
                  <a:lnTo>
                    <a:pt x="638895" y="908093"/>
                  </a:lnTo>
                  <a:lnTo>
                    <a:pt x="644710" y="900947"/>
                  </a:lnTo>
                  <a:lnTo>
                    <a:pt x="650525" y="894065"/>
                  </a:lnTo>
                  <a:lnTo>
                    <a:pt x="656340" y="887184"/>
                  </a:lnTo>
                  <a:lnTo>
                    <a:pt x="662683" y="880567"/>
                  </a:lnTo>
                  <a:lnTo>
                    <a:pt x="669027" y="873950"/>
                  </a:lnTo>
                  <a:lnTo>
                    <a:pt x="675371" y="867863"/>
                  </a:lnTo>
                  <a:lnTo>
                    <a:pt x="682243" y="861511"/>
                  </a:lnTo>
                  <a:lnTo>
                    <a:pt x="688851" y="855688"/>
                  </a:lnTo>
                  <a:lnTo>
                    <a:pt x="695988" y="850130"/>
                  </a:lnTo>
                  <a:lnTo>
                    <a:pt x="703124" y="844572"/>
                  </a:lnTo>
                  <a:lnTo>
                    <a:pt x="710525" y="839279"/>
                  </a:lnTo>
                  <a:lnTo>
                    <a:pt x="718190" y="833985"/>
                  </a:lnTo>
                  <a:lnTo>
                    <a:pt x="725591" y="828956"/>
                  </a:lnTo>
                  <a:lnTo>
                    <a:pt x="733521" y="824192"/>
                  </a:lnTo>
                  <a:lnTo>
                    <a:pt x="741451" y="819693"/>
                  </a:lnTo>
                  <a:lnTo>
                    <a:pt x="749644" y="815458"/>
                  </a:lnTo>
                  <a:lnTo>
                    <a:pt x="757574" y="811224"/>
                  </a:lnTo>
                  <a:lnTo>
                    <a:pt x="765768" y="807518"/>
                  </a:lnTo>
                  <a:lnTo>
                    <a:pt x="774226" y="803813"/>
                  </a:lnTo>
                  <a:lnTo>
                    <a:pt x="782949" y="800372"/>
                  </a:lnTo>
                  <a:lnTo>
                    <a:pt x="791671" y="796931"/>
                  </a:lnTo>
                  <a:lnTo>
                    <a:pt x="800394" y="794285"/>
                  </a:lnTo>
                  <a:lnTo>
                    <a:pt x="809381" y="791373"/>
                  </a:lnTo>
                  <a:lnTo>
                    <a:pt x="818632" y="788991"/>
                  </a:lnTo>
                  <a:lnTo>
                    <a:pt x="827883" y="786345"/>
                  </a:lnTo>
                  <a:lnTo>
                    <a:pt x="837134" y="784492"/>
                  </a:lnTo>
                  <a:lnTo>
                    <a:pt x="846650" y="782375"/>
                  </a:lnTo>
                  <a:lnTo>
                    <a:pt x="856165" y="780787"/>
                  </a:lnTo>
                  <a:lnTo>
                    <a:pt x="865680" y="779198"/>
                  </a:lnTo>
                  <a:lnTo>
                    <a:pt x="875460" y="778140"/>
                  </a:lnTo>
                  <a:lnTo>
                    <a:pt x="885240" y="777346"/>
                  </a:lnTo>
                  <a:lnTo>
                    <a:pt x="894756" y="776816"/>
                  </a:lnTo>
                  <a:lnTo>
                    <a:pt x="904800" y="776287"/>
                  </a:lnTo>
                  <a:close/>
                  <a:moveTo>
                    <a:pt x="797783" y="304800"/>
                  </a:moveTo>
                  <a:lnTo>
                    <a:pt x="819466" y="304800"/>
                  </a:lnTo>
                  <a:lnTo>
                    <a:pt x="840885" y="305594"/>
                  </a:lnTo>
                  <a:lnTo>
                    <a:pt x="862304" y="306652"/>
                  </a:lnTo>
                  <a:lnTo>
                    <a:pt x="883722" y="307975"/>
                  </a:lnTo>
                  <a:lnTo>
                    <a:pt x="904877" y="310356"/>
                  </a:lnTo>
                  <a:lnTo>
                    <a:pt x="925767" y="312738"/>
                  </a:lnTo>
                  <a:lnTo>
                    <a:pt x="946921" y="315913"/>
                  </a:lnTo>
                  <a:lnTo>
                    <a:pt x="968075" y="319617"/>
                  </a:lnTo>
                  <a:lnTo>
                    <a:pt x="988701" y="323586"/>
                  </a:lnTo>
                  <a:lnTo>
                    <a:pt x="1009591" y="328083"/>
                  </a:lnTo>
                  <a:lnTo>
                    <a:pt x="1029952" y="333111"/>
                  </a:lnTo>
                  <a:lnTo>
                    <a:pt x="1050577" y="338402"/>
                  </a:lnTo>
                  <a:lnTo>
                    <a:pt x="1070674" y="344223"/>
                  </a:lnTo>
                  <a:lnTo>
                    <a:pt x="1090770" y="350838"/>
                  </a:lnTo>
                  <a:lnTo>
                    <a:pt x="1110603" y="357188"/>
                  </a:lnTo>
                  <a:lnTo>
                    <a:pt x="1130170" y="364331"/>
                  </a:lnTo>
                  <a:lnTo>
                    <a:pt x="1149474" y="371740"/>
                  </a:lnTo>
                  <a:lnTo>
                    <a:pt x="1168513" y="379677"/>
                  </a:lnTo>
                  <a:lnTo>
                    <a:pt x="1187816" y="387879"/>
                  </a:lnTo>
                  <a:lnTo>
                    <a:pt x="1206855" y="396611"/>
                  </a:lnTo>
                  <a:lnTo>
                    <a:pt x="1225629" y="405606"/>
                  </a:lnTo>
                  <a:lnTo>
                    <a:pt x="1244139" y="415131"/>
                  </a:lnTo>
                  <a:lnTo>
                    <a:pt x="1262649" y="424656"/>
                  </a:lnTo>
                  <a:lnTo>
                    <a:pt x="1280895" y="434975"/>
                  </a:lnTo>
                  <a:lnTo>
                    <a:pt x="1298876" y="445294"/>
                  </a:lnTo>
                  <a:lnTo>
                    <a:pt x="1316593" y="456406"/>
                  </a:lnTo>
                  <a:lnTo>
                    <a:pt x="1334310" y="467519"/>
                  </a:lnTo>
                  <a:lnTo>
                    <a:pt x="1351762" y="479161"/>
                  </a:lnTo>
                  <a:lnTo>
                    <a:pt x="1368686" y="491067"/>
                  </a:lnTo>
                  <a:lnTo>
                    <a:pt x="1385609" y="503502"/>
                  </a:lnTo>
                  <a:lnTo>
                    <a:pt x="1404648" y="517790"/>
                  </a:lnTo>
                  <a:lnTo>
                    <a:pt x="1423158" y="532871"/>
                  </a:lnTo>
                  <a:lnTo>
                    <a:pt x="1441404" y="548217"/>
                  </a:lnTo>
                  <a:lnTo>
                    <a:pt x="1459385" y="563563"/>
                  </a:lnTo>
                  <a:lnTo>
                    <a:pt x="1273491" y="749565"/>
                  </a:lnTo>
                  <a:lnTo>
                    <a:pt x="1260270" y="738717"/>
                  </a:lnTo>
                  <a:lnTo>
                    <a:pt x="1253394" y="733161"/>
                  </a:lnTo>
                  <a:lnTo>
                    <a:pt x="1246519" y="728134"/>
                  </a:lnTo>
                  <a:lnTo>
                    <a:pt x="1235149" y="720196"/>
                  </a:lnTo>
                  <a:lnTo>
                    <a:pt x="1224043" y="712259"/>
                  </a:lnTo>
                  <a:lnTo>
                    <a:pt x="1212408" y="704850"/>
                  </a:lnTo>
                  <a:lnTo>
                    <a:pt x="1200773" y="697706"/>
                  </a:lnTo>
                  <a:lnTo>
                    <a:pt x="1188874" y="690298"/>
                  </a:lnTo>
                  <a:lnTo>
                    <a:pt x="1176710" y="683684"/>
                  </a:lnTo>
                  <a:lnTo>
                    <a:pt x="1164811" y="677069"/>
                  </a:lnTo>
                  <a:lnTo>
                    <a:pt x="1152647" y="670719"/>
                  </a:lnTo>
                  <a:lnTo>
                    <a:pt x="1140219" y="664634"/>
                  </a:lnTo>
                  <a:lnTo>
                    <a:pt x="1128055" y="658813"/>
                  </a:lnTo>
                  <a:lnTo>
                    <a:pt x="1115362" y="653521"/>
                  </a:lnTo>
                  <a:lnTo>
                    <a:pt x="1102670" y="648229"/>
                  </a:lnTo>
                  <a:lnTo>
                    <a:pt x="1089713" y="643202"/>
                  </a:lnTo>
                  <a:lnTo>
                    <a:pt x="1076756" y="638704"/>
                  </a:lnTo>
                  <a:lnTo>
                    <a:pt x="1064063" y="634206"/>
                  </a:lnTo>
                  <a:lnTo>
                    <a:pt x="1051106" y="629973"/>
                  </a:lnTo>
                  <a:lnTo>
                    <a:pt x="1037885" y="626004"/>
                  </a:lnTo>
                  <a:lnTo>
                    <a:pt x="1024399" y="622565"/>
                  </a:lnTo>
                  <a:lnTo>
                    <a:pt x="1010913" y="619390"/>
                  </a:lnTo>
                  <a:lnTo>
                    <a:pt x="997427" y="616479"/>
                  </a:lnTo>
                  <a:lnTo>
                    <a:pt x="983941" y="613569"/>
                  </a:lnTo>
                  <a:lnTo>
                    <a:pt x="970191" y="611452"/>
                  </a:lnTo>
                  <a:lnTo>
                    <a:pt x="956705" y="609336"/>
                  </a:lnTo>
                  <a:lnTo>
                    <a:pt x="942954" y="607748"/>
                  </a:lnTo>
                  <a:lnTo>
                    <a:pt x="928940" y="606425"/>
                  </a:lnTo>
                  <a:lnTo>
                    <a:pt x="915189" y="605102"/>
                  </a:lnTo>
                  <a:lnTo>
                    <a:pt x="901439" y="604573"/>
                  </a:lnTo>
                  <a:lnTo>
                    <a:pt x="887424" y="604044"/>
                  </a:lnTo>
                  <a:lnTo>
                    <a:pt x="873410" y="604044"/>
                  </a:lnTo>
                  <a:lnTo>
                    <a:pt x="859395" y="604573"/>
                  </a:lnTo>
                  <a:lnTo>
                    <a:pt x="845380" y="605102"/>
                  </a:lnTo>
                  <a:lnTo>
                    <a:pt x="831365" y="606425"/>
                  </a:lnTo>
                  <a:lnTo>
                    <a:pt x="817351" y="607748"/>
                  </a:lnTo>
                  <a:lnTo>
                    <a:pt x="803071" y="609336"/>
                  </a:lnTo>
                  <a:lnTo>
                    <a:pt x="789057" y="611452"/>
                  </a:lnTo>
                  <a:lnTo>
                    <a:pt x="775306" y="613834"/>
                  </a:lnTo>
                  <a:lnTo>
                    <a:pt x="761820" y="616744"/>
                  </a:lnTo>
                  <a:lnTo>
                    <a:pt x="748599" y="619919"/>
                  </a:lnTo>
                  <a:lnTo>
                    <a:pt x="735377" y="623359"/>
                  </a:lnTo>
                  <a:lnTo>
                    <a:pt x="722156" y="627063"/>
                  </a:lnTo>
                  <a:lnTo>
                    <a:pt x="709199" y="631296"/>
                  </a:lnTo>
                  <a:lnTo>
                    <a:pt x="696506" y="635794"/>
                  </a:lnTo>
                  <a:lnTo>
                    <a:pt x="683814" y="640556"/>
                  </a:lnTo>
                  <a:lnTo>
                    <a:pt x="671650" y="645584"/>
                  </a:lnTo>
                  <a:lnTo>
                    <a:pt x="659486" y="650875"/>
                  </a:lnTo>
                  <a:lnTo>
                    <a:pt x="647323" y="656696"/>
                  </a:lnTo>
                  <a:lnTo>
                    <a:pt x="635952" y="662517"/>
                  </a:lnTo>
                  <a:lnTo>
                    <a:pt x="624053" y="668867"/>
                  </a:lnTo>
                  <a:lnTo>
                    <a:pt x="612682" y="675481"/>
                  </a:lnTo>
                  <a:lnTo>
                    <a:pt x="601312" y="682361"/>
                  </a:lnTo>
                  <a:lnTo>
                    <a:pt x="590206" y="689769"/>
                  </a:lnTo>
                  <a:lnTo>
                    <a:pt x="579100" y="697442"/>
                  </a:lnTo>
                  <a:lnTo>
                    <a:pt x="568523" y="705115"/>
                  </a:lnTo>
                  <a:lnTo>
                    <a:pt x="558210" y="713317"/>
                  </a:lnTo>
                  <a:lnTo>
                    <a:pt x="548162" y="721784"/>
                  </a:lnTo>
                  <a:lnTo>
                    <a:pt x="537849" y="730515"/>
                  </a:lnTo>
                  <a:lnTo>
                    <a:pt x="528329" y="739246"/>
                  </a:lnTo>
                  <a:lnTo>
                    <a:pt x="518810" y="748507"/>
                  </a:lnTo>
                  <a:lnTo>
                    <a:pt x="509555" y="758032"/>
                  </a:lnTo>
                  <a:lnTo>
                    <a:pt x="500564" y="767557"/>
                  </a:lnTo>
                  <a:lnTo>
                    <a:pt x="491838" y="777346"/>
                  </a:lnTo>
                  <a:lnTo>
                    <a:pt x="483641" y="787665"/>
                  </a:lnTo>
                  <a:lnTo>
                    <a:pt x="475444" y="798248"/>
                  </a:lnTo>
                  <a:lnTo>
                    <a:pt x="467246" y="808832"/>
                  </a:lnTo>
                  <a:lnTo>
                    <a:pt x="459578" y="819679"/>
                  </a:lnTo>
                  <a:lnTo>
                    <a:pt x="452174" y="831057"/>
                  </a:lnTo>
                  <a:lnTo>
                    <a:pt x="444770" y="842434"/>
                  </a:lnTo>
                  <a:lnTo>
                    <a:pt x="438159" y="854340"/>
                  </a:lnTo>
                  <a:lnTo>
                    <a:pt x="431284" y="866246"/>
                  </a:lnTo>
                  <a:lnTo>
                    <a:pt x="425202" y="878417"/>
                  </a:lnTo>
                  <a:lnTo>
                    <a:pt x="419120" y="890852"/>
                  </a:lnTo>
                  <a:lnTo>
                    <a:pt x="413303" y="903288"/>
                  </a:lnTo>
                  <a:lnTo>
                    <a:pt x="408014" y="915988"/>
                  </a:lnTo>
                  <a:lnTo>
                    <a:pt x="402990" y="928952"/>
                  </a:lnTo>
                  <a:lnTo>
                    <a:pt x="398495" y="941917"/>
                  </a:lnTo>
                  <a:lnTo>
                    <a:pt x="393999" y="955411"/>
                  </a:lnTo>
                  <a:lnTo>
                    <a:pt x="390033" y="968905"/>
                  </a:lnTo>
                  <a:lnTo>
                    <a:pt x="386331" y="982398"/>
                  </a:lnTo>
                  <a:lnTo>
                    <a:pt x="383158" y="996157"/>
                  </a:lnTo>
                  <a:lnTo>
                    <a:pt x="379985" y="1010180"/>
                  </a:lnTo>
                  <a:lnTo>
                    <a:pt x="377076" y="1024467"/>
                  </a:lnTo>
                  <a:lnTo>
                    <a:pt x="374961" y="1038755"/>
                  </a:lnTo>
                  <a:lnTo>
                    <a:pt x="372845" y="1053571"/>
                  </a:lnTo>
                  <a:lnTo>
                    <a:pt x="371523" y="1068388"/>
                  </a:lnTo>
                  <a:lnTo>
                    <a:pt x="370201" y="1083205"/>
                  </a:lnTo>
                  <a:lnTo>
                    <a:pt x="369672" y="1098021"/>
                  </a:lnTo>
                  <a:lnTo>
                    <a:pt x="368879" y="1113367"/>
                  </a:lnTo>
                  <a:lnTo>
                    <a:pt x="368879" y="1128448"/>
                  </a:lnTo>
                  <a:lnTo>
                    <a:pt x="369143" y="1143794"/>
                  </a:lnTo>
                  <a:lnTo>
                    <a:pt x="370201" y="1159140"/>
                  </a:lnTo>
                  <a:lnTo>
                    <a:pt x="371523" y="1174750"/>
                  </a:lnTo>
                  <a:lnTo>
                    <a:pt x="372845" y="1190096"/>
                  </a:lnTo>
                  <a:lnTo>
                    <a:pt x="374961" y="1205971"/>
                  </a:lnTo>
                  <a:lnTo>
                    <a:pt x="377340" y="1221582"/>
                  </a:lnTo>
                  <a:lnTo>
                    <a:pt x="380249" y="1237721"/>
                  </a:lnTo>
                  <a:lnTo>
                    <a:pt x="383687" y="1253332"/>
                  </a:lnTo>
                  <a:lnTo>
                    <a:pt x="387124" y="1269471"/>
                  </a:lnTo>
                  <a:lnTo>
                    <a:pt x="391355" y="1285346"/>
                  </a:lnTo>
                  <a:lnTo>
                    <a:pt x="395850" y="1300957"/>
                  </a:lnTo>
                  <a:lnTo>
                    <a:pt x="400875" y="1316567"/>
                  </a:lnTo>
                  <a:lnTo>
                    <a:pt x="406163" y="1331648"/>
                  </a:lnTo>
                  <a:lnTo>
                    <a:pt x="411716" y="1347259"/>
                  </a:lnTo>
                  <a:lnTo>
                    <a:pt x="417798" y="1362075"/>
                  </a:lnTo>
                  <a:lnTo>
                    <a:pt x="423880" y="1376892"/>
                  </a:lnTo>
                  <a:lnTo>
                    <a:pt x="430755" y="1391709"/>
                  </a:lnTo>
                  <a:lnTo>
                    <a:pt x="437630" y="1406261"/>
                  </a:lnTo>
                  <a:lnTo>
                    <a:pt x="445034" y="1420548"/>
                  </a:lnTo>
                  <a:lnTo>
                    <a:pt x="452967" y="1434571"/>
                  </a:lnTo>
                  <a:lnTo>
                    <a:pt x="460900" y="1448330"/>
                  </a:lnTo>
                  <a:lnTo>
                    <a:pt x="469097" y="1462088"/>
                  </a:lnTo>
                  <a:lnTo>
                    <a:pt x="477823" y="1475582"/>
                  </a:lnTo>
                  <a:lnTo>
                    <a:pt x="486814" y="1488811"/>
                  </a:lnTo>
                  <a:lnTo>
                    <a:pt x="496069" y="1502040"/>
                  </a:lnTo>
                  <a:lnTo>
                    <a:pt x="505589" y="1515005"/>
                  </a:lnTo>
                  <a:lnTo>
                    <a:pt x="515637" y="1527176"/>
                  </a:lnTo>
                  <a:lnTo>
                    <a:pt x="525685" y="1539611"/>
                  </a:lnTo>
                  <a:lnTo>
                    <a:pt x="535733" y="1551782"/>
                  </a:lnTo>
                  <a:lnTo>
                    <a:pt x="546311" y="1563423"/>
                  </a:lnTo>
                  <a:lnTo>
                    <a:pt x="557417" y="1575065"/>
                  </a:lnTo>
                  <a:lnTo>
                    <a:pt x="568523" y="1586442"/>
                  </a:lnTo>
                  <a:lnTo>
                    <a:pt x="579893" y="1597555"/>
                  </a:lnTo>
                  <a:lnTo>
                    <a:pt x="591264" y="1608138"/>
                  </a:lnTo>
                  <a:lnTo>
                    <a:pt x="603163" y="1618457"/>
                  </a:lnTo>
                  <a:lnTo>
                    <a:pt x="615062" y="1628776"/>
                  </a:lnTo>
                  <a:lnTo>
                    <a:pt x="627490" y="1638830"/>
                  </a:lnTo>
                  <a:lnTo>
                    <a:pt x="639919" y="1648355"/>
                  </a:lnTo>
                  <a:lnTo>
                    <a:pt x="652347" y="1657615"/>
                  </a:lnTo>
                  <a:lnTo>
                    <a:pt x="665304" y="1666611"/>
                  </a:lnTo>
                  <a:lnTo>
                    <a:pt x="678261" y="1675342"/>
                  </a:lnTo>
                  <a:lnTo>
                    <a:pt x="691482" y="1683544"/>
                  </a:lnTo>
                  <a:lnTo>
                    <a:pt x="704968" y="1691482"/>
                  </a:lnTo>
                  <a:lnTo>
                    <a:pt x="718454" y="1699155"/>
                  </a:lnTo>
                  <a:lnTo>
                    <a:pt x="731940" y="1706828"/>
                  </a:lnTo>
                  <a:lnTo>
                    <a:pt x="745690" y="1713707"/>
                  </a:lnTo>
                  <a:lnTo>
                    <a:pt x="759441" y="1720057"/>
                  </a:lnTo>
                  <a:lnTo>
                    <a:pt x="773455" y="1726671"/>
                  </a:lnTo>
                  <a:lnTo>
                    <a:pt x="787734" y="1732492"/>
                  </a:lnTo>
                  <a:lnTo>
                    <a:pt x="801749" y="1738313"/>
                  </a:lnTo>
                  <a:lnTo>
                    <a:pt x="816293" y="1743605"/>
                  </a:lnTo>
                  <a:lnTo>
                    <a:pt x="830836" y="1748632"/>
                  </a:lnTo>
                  <a:lnTo>
                    <a:pt x="845380" y="1753130"/>
                  </a:lnTo>
                  <a:lnTo>
                    <a:pt x="859924" y="1757363"/>
                  </a:lnTo>
                  <a:lnTo>
                    <a:pt x="874732" y="1761067"/>
                  </a:lnTo>
                  <a:lnTo>
                    <a:pt x="889275" y="1764771"/>
                  </a:lnTo>
                  <a:lnTo>
                    <a:pt x="904348" y="1767946"/>
                  </a:lnTo>
                  <a:lnTo>
                    <a:pt x="918891" y="1770328"/>
                  </a:lnTo>
                  <a:lnTo>
                    <a:pt x="933699" y="1772709"/>
                  </a:lnTo>
                  <a:lnTo>
                    <a:pt x="948507" y="1774561"/>
                  </a:lnTo>
                  <a:lnTo>
                    <a:pt x="963580" y="1776413"/>
                  </a:lnTo>
                  <a:lnTo>
                    <a:pt x="978388" y="1777471"/>
                  </a:lnTo>
                  <a:lnTo>
                    <a:pt x="993196" y="1778265"/>
                  </a:lnTo>
                  <a:lnTo>
                    <a:pt x="1008268" y="1778530"/>
                  </a:lnTo>
                  <a:lnTo>
                    <a:pt x="1023341" y="1778530"/>
                  </a:lnTo>
                  <a:lnTo>
                    <a:pt x="1038149" y="1778265"/>
                  </a:lnTo>
                  <a:lnTo>
                    <a:pt x="1052957" y="1777471"/>
                  </a:lnTo>
                  <a:lnTo>
                    <a:pt x="1067765" y="1776149"/>
                  </a:lnTo>
                  <a:lnTo>
                    <a:pt x="1083102" y="1774296"/>
                  </a:lnTo>
                  <a:lnTo>
                    <a:pt x="1097910" y="1772444"/>
                  </a:lnTo>
                  <a:lnTo>
                    <a:pt x="1112718" y="1769799"/>
                  </a:lnTo>
                  <a:lnTo>
                    <a:pt x="1127262" y="1767153"/>
                  </a:lnTo>
                  <a:lnTo>
                    <a:pt x="1142070" y="1763713"/>
                  </a:lnTo>
                  <a:lnTo>
                    <a:pt x="1156349" y="1760273"/>
                  </a:lnTo>
                  <a:lnTo>
                    <a:pt x="1170364" y="1756040"/>
                  </a:lnTo>
                  <a:lnTo>
                    <a:pt x="1184114" y="1751807"/>
                  </a:lnTo>
                  <a:lnTo>
                    <a:pt x="1197600" y="1747044"/>
                  </a:lnTo>
                  <a:lnTo>
                    <a:pt x="1210821" y="1742017"/>
                  </a:lnTo>
                  <a:lnTo>
                    <a:pt x="1224043" y="1736726"/>
                  </a:lnTo>
                  <a:lnTo>
                    <a:pt x="1236735" y="1731169"/>
                  </a:lnTo>
                  <a:lnTo>
                    <a:pt x="1249428" y="1725084"/>
                  </a:lnTo>
                  <a:lnTo>
                    <a:pt x="1261856" y="1718734"/>
                  </a:lnTo>
                  <a:lnTo>
                    <a:pt x="1274020" y="1712119"/>
                  </a:lnTo>
                  <a:lnTo>
                    <a:pt x="1285655" y="1704976"/>
                  </a:lnTo>
                  <a:lnTo>
                    <a:pt x="1297554" y="1697832"/>
                  </a:lnTo>
                  <a:lnTo>
                    <a:pt x="1308660" y="1690423"/>
                  </a:lnTo>
                  <a:lnTo>
                    <a:pt x="1320031" y="1682486"/>
                  </a:lnTo>
                  <a:lnTo>
                    <a:pt x="1330608" y="1674284"/>
                  </a:lnTo>
                  <a:lnTo>
                    <a:pt x="1340920" y="1666082"/>
                  </a:lnTo>
                  <a:lnTo>
                    <a:pt x="1350969" y="1657615"/>
                  </a:lnTo>
                  <a:lnTo>
                    <a:pt x="1361017" y="1648884"/>
                  </a:lnTo>
                  <a:lnTo>
                    <a:pt x="1370801" y="1639888"/>
                  </a:lnTo>
                  <a:lnTo>
                    <a:pt x="1380056" y="1630628"/>
                  </a:lnTo>
                  <a:lnTo>
                    <a:pt x="1389047" y="1621103"/>
                  </a:lnTo>
                  <a:lnTo>
                    <a:pt x="1398037" y="1611313"/>
                  </a:lnTo>
                  <a:lnTo>
                    <a:pt x="1406499" y="1601259"/>
                  </a:lnTo>
                  <a:lnTo>
                    <a:pt x="1414696" y="1590940"/>
                  </a:lnTo>
                  <a:lnTo>
                    <a:pt x="1422629" y="1580621"/>
                  </a:lnTo>
                  <a:lnTo>
                    <a:pt x="1430562" y="1570303"/>
                  </a:lnTo>
                  <a:lnTo>
                    <a:pt x="1437702" y="1559190"/>
                  </a:lnTo>
                  <a:lnTo>
                    <a:pt x="1445106" y="1548342"/>
                  </a:lnTo>
                  <a:lnTo>
                    <a:pt x="1451716" y="1536965"/>
                  </a:lnTo>
                  <a:lnTo>
                    <a:pt x="1458591" y="1525853"/>
                  </a:lnTo>
                  <a:lnTo>
                    <a:pt x="1464673" y="1514211"/>
                  </a:lnTo>
                  <a:lnTo>
                    <a:pt x="1470755" y="1502834"/>
                  </a:lnTo>
                  <a:lnTo>
                    <a:pt x="1476308" y="1490928"/>
                  </a:lnTo>
                  <a:lnTo>
                    <a:pt x="1481597" y="1479286"/>
                  </a:lnTo>
                  <a:lnTo>
                    <a:pt x="1486621" y="1467115"/>
                  </a:lnTo>
                  <a:lnTo>
                    <a:pt x="1491381" y="1454680"/>
                  </a:lnTo>
                  <a:lnTo>
                    <a:pt x="1495876" y="1442773"/>
                  </a:lnTo>
                  <a:lnTo>
                    <a:pt x="1500107" y="1430073"/>
                  </a:lnTo>
                  <a:lnTo>
                    <a:pt x="1503809" y="1417373"/>
                  </a:lnTo>
                  <a:lnTo>
                    <a:pt x="1507511" y="1404673"/>
                  </a:lnTo>
                  <a:lnTo>
                    <a:pt x="1510420" y="1391973"/>
                  </a:lnTo>
                  <a:lnTo>
                    <a:pt x="1513593" y="1379009"/>
                  </a:lnTo>
                  <a:lnTo>
                    <a:pt x="1516237" y="1366044"/>
                  </a:lnTo>
                  <a:lnTo>
                    <a:pt x="1518617" y="1352815"/>
                  </a:lnTo>
                  <a:lnTo>
                    <a:pt x="1520732" y="1339586"/>
                  </a:lnTo>
                  <a:lnTo>
                    <a:pt x="1522319" y="1326092"/>
                  </a:lnTo>
                  <a:lnTo>
                    <a:pt x="1523641" y="1312598"/>
                  </a:lnTo>
                  <a:lnTo>
                    <a:pt x="1524434" y="1299105"/>
                  </a:lnTo>
                  <a:lnTo>
                    <a:pt x="1525492" y="1285611"/>
                  </a:lnTo>
                  <a:lnTo>
                    <a:pt x="1526021" y="1272117"/>
                  </a:lnTo>
                  <a:lnTo>
                    <a:pt x="1526021" y="1258623"/>
                  </a:lnTo>
                  <a:lnTo>
                    <a:pt x="1525757" y="1244865"/>
                  </a:lnTo>
                  <a:lnTo>
                    <a:pt x="1525228" y="1231107"/>
                  </a:lnTo>
                  <a:lnTo>
                    <a:pt x="1524170" y="1217348"/>
                  </a:lnTo>
                  <a:lnTo>
                    <a:pt x="1523112" y="1203325"/>
                  </a:lnTo>
                  <a:lnTo>
                    <a:pt x="1521790" y="1189302"/>
                  </a:lnTo>
                  <a:lnTo>
                    <a:pt x="1519675" y="1175544"/>
                  </a:lnTo>
                  <a:lnTo>
                    <a:pt x="1517559" y="1161521"/>
                  </a:lnTo>
                  <a:lnTo>
                    <a:pt x="1514915" y="1147498"/>
                  </a:lnTo>
                  <a:lnTo>
                    <a:pt x="1512271" y="1133211"/>
                  </a:lnTo>
                  <a:lnTo>
                    <a:pt x="1509097" y="1119188"/>
                  </a:lnTo>
                  <a:lnTo>
                    <a:pt x="1505395" y="1104900"/>
                  </a:lnTo>
                  <a:lnTo>
                    <a:pt x="1501429" y="1090877"/>
                  </a:lnTo>
                  <a:lnTo>
                    <a:pt x="1497198" y="1076855"/>
                  </a:lnTo>
                  <a:lnTo>
                    <a:pt x="1492703" y="1063096"/>
                  </a:lnTo>
                  <a:lnTo>
                    <a:pt x="1487943" y="1049338"/>
                  </a:lnTo>
                  <a:lnTo>
                    <a:pt x="1482919" y="1035580"/>
                  </a:lnTo>
                  <a:lnTo>
                    <a:pt x="1477630" y="1022350"/>
                  </a:lnTo>
                  <a:lnTo>
                    <a:pt x="1472077" y="1008857"/>
                  </a:lnTo>
                  <a:lnTo>
                    <a:pt x="1466260" y="995892"/>
                  </a:lnTo>
                  <a:lnTo>
                    <a:pt x="1460178" y="982927"/>
                  </a:lnTo>
                  <a:lnTo>
                    <a:pt x="1453832" y="969963"/>
                  </a:lnTo>
                  <a:lnTo>
                    <a:pt x="1446957" y="957527"/>
                  </a:lnTo>
                  <a:lnTo>
                    <a:pt x="1440346" y="945092"/>
                  </a:lnTo>
                  <a:lnTo>
                    <a:pt x="1432942" y="932657"/>
                  </a:lnTo>
                  <a:lnTo>
                    <a:pt x="1425802" y="920486"/>
                  </a:lnTo>
                  <a:lnTo>
                    <a:pt x="1418134" y="908844"/>
                  </a:lnTo>
                  <a:lnTo>
                    <a:pt x="1410201" y="896938"/>
                  </a:lnTo>
                  <a:lnTo>
                    <a:pt x="1402268" y="885561"/>
                  </a:lnTo>
                  <a:lnTo>
                    <a:pt x="1398566" y="880534"/>
                  </a:lnTo>
                  <a:lnTo>
                    <a:pt x="1394335" y="875242"/>
                  </a:lnTo>
                  <a:lnTo>
                    <a:pt x="1386402" y="864923"/>
                  </a:lnTo>
                  <a:lnTo>
                    <a:pt x="1572032" y="679450"/>
                  </a:lnTo>
                  <a:lnTo>
                    <a:pt x="1584724" y="694531"/>
                  </a:lnTo>
                  <a:lnTo>
                    <a:pt x="1596624" y="709877"/>
                  </a:lnTo>
                  <a:lnTo>
                    <a:pt x="1608787" y="725752"/>
                  </a:lnTo>
                  <a:lnTo>
                    <a:pt x="1620422" y="741627"/>
                  </a:lnTo>
                  <a:lnTo>
                    <a:pt x="1632850" y="759090"/>
                  </a:lnTo>
                  <a:lnTo>
                    <a:pt x="1644750" y="776817"/>
                  </a:lnTo>
                  <a:lnTo>
                    <a:pt x="1656120" y="794809"/>
                  </a:lnTo>
                  <a:lnTo>
                    <a:pt x="1667755" y="812800"/>
                  </a:lnTo>
                  <a:lnTo>
                    <a:pt x="1678332" y="831321"/>
                  </a:lnTo>
                  <a:lnTo>
                    <a:pt x="1688909" y="850107"/>
                  </a:lnTo>
                  <a:lnTo>
                    <a:pt x="1699222" y="869157"/>
                  </a:lnTo>
                  <a:lnTo>
                    <a:pt x="1709006" y="888207"/>
                  </a:lnTo>
                  <a:lnTo>
                    <a:pt x="1718525" y="908050"/>
                  </a:lnTo>
                  <a:lnTo>
                    <a:pt x="1727781" y="927629"/>
                  </a:lnTo>
                  <a:lnTo>
                    <a:pt x="1736507" y="947473"/>
                  </a:lnTo>
                  <a:lnTo>
                    <a:pt x="1744704" y="967846"/>
                  </a:lnTo>
                  <a:lnTo>
                    <a:pt x="1752373" y="988219"/>
                  </a:lnTo>
                  <a:lnTo>
                    <a:pt x="1760041" y="1009121"/>
                  </a:lnTo>
                  <a:lnTo>
                    <a:pt x="1767181" y="1030023"/>
                  </a:lnTo>
                  <a:lnTo>
                    <a:pt x="1773792" y="1051190"/>
                  </a:lnTo>
                  <a:lnTo>
                    <a:pt x="1779873" y="1072886"/>
                  </a:lnTo>
                  <a:lnTo>
                    <a:pt x="1785955" y="1094052"/>
                  </a:lnTo>
                  <a:lnTo>
                    <a:pt x="1790979" y="1115748"/>
                  </a:lnTo>
                  <a:lnTo>
                    <a:pt x="1795739" y="1137180"/>
                  </a:lnTo>
                  <a:lnTo>
                    <a:pt x="1799970" y="1158611"/>
                  </a:lnTo>
                  <a:lnTo>
                    <a:pt x="1803936" y="1179777"/>
                  </a:lnTo>
                  <a:lnTo>
                    <a:pt x="1806845" y="1201209"/>
                  </a:lnTo>
                  <a:lnTo>
                    <a:pt x="1809754" y="1222640"/>
                  </a:lnTo>
                  <a:lnTo>
                    <a:pt x="1811869" y="1243542"/>
                  </a:lnTo>
                  <a:lnTo>
                    <a:pt x="1813985" y="1264709"/>
                  </a:lnTo>
                  <a:lnTo>
                    <a:pt x="1815042" y="1285611"/>
                  </a:lnTo>
                  <a:lnTo>
                    <a:pt x="1815836" y="1306778"/>
                  </a:lnTo>
                  <a:lnTo>
                    <a:pt x="1816100" y="1327680"/>
                  </a:lnTo>
                  <a:lnTo>
                    <a:pt x="1816100" y="1348317"/>
                  </a:lnTo>
                  <a:lnTo>
                    <a:pt x="1815571" y="1369219"/>
                  </a:lnTo>
                  <a:lnTo>
                    <a:pt x="1814514" y="1389592"/>
                  </a:lnTo>
                  <a:lnTo>
                    <a:pt x="1812927" y="1410494"/>
                  </a:lnTo>
                  <a:lnTo>
                    <a:pt x="1810812" y="1431132"/>
                  </a:lnTo>
                  <a:lnTo>
                    <a:pt x="1808432" y="1451769"/>
                  </a:lnTo>
                  <a:lnTo>
                    <a:pt x="1805523" y="1472142"/>
                  </a:lnTo>
                  <a:lnTo>
                    <a:pt x="1801821" y="1492515"/>
                  </a:lnTo>
                  <a:lnTo>
                    <a:pt x="1797855" y="1512623"/>
                  </a:lnTo>
                  <a:lnTo>
                    <a:pt x="1793359" y="1532467"/>
                  </a:lnTo>
                  <a:lnTo>
                    <a:pt x="1788600" y="1552576"/>
                  </a:lnTo>
                  <a:lnTo>
                    <a:pt x="1783311" y="1572155"/>
                  </a:lnTo>
                  <a:lnTo>
                    <a:pt x="1777758" y="1591469"/>
                  </a:lnTo>
                  <a:lnTo>
                    <a:pt x="1771147" y="1611048"/>
                  </a:lnTo>
                  <a:lnTo>
                    <a:pt x="1764801" y="1630098"/>
                  </a:lnTo>
                  <a:lnTo>
                    <a:pt x="1757397" y="1648884"/>
                  </a:lnTo>
                  <a:lnTo>
                    <a:pt x="1749993" y="1667669"/>
                  </a:lnTo>
                  <a:lnTo>
                    <a:pt x="1741796" y="1685926"/>
                  </a:lnTo>
                  <a:lnTo>
                    <a:pt x="1733334" y="1704182"/>
                  </a:lnTo>
                  <a:lnTo>
                    <a:pt x="1724343" y="1722703"/>
                  </a:lnTo>
                  <a:lnTo>
                    <a:pt x="1714559" y="1740694"/>
                  </a:lnTo>
                  <a:lnTo>
                    <a:pt x="1704775" y="1758686"/>
                  </a:lnTo>
                  <a:lnTo>
                    <a:pt x="1694198" y="1776413"/>
                  </a:lnTo>
                  <a:lnTo>
                    <a:pt x="1683092" y="1793876"/>
                  </a:lnTo>
                  <a:lnTo>
                    <a:pt x="1671721" y="1810544"/>
                  </a:lnTo>
                  <a:lnTo>
                    <a:pt x="1659822" y="1827478"/>
                  </a:lnTo>
                  <a:lnTo>
                    <a:pt x="1647394" y="1844146"/>
                  </a:lnTo>
                  <a:lnTo>
                    <a:pt x="1634966" y="1860021"/>
                  </a:lnTo>
                  <a:lnTo>
                    <a:pt x="1621744" y="1875896"/>
                  </a:lnTo>
                  <a:lnTo>
                    <a:pt x="1608258" y="1891242"/>
                  </a:lnTo>
                  <a:lnTo>
                    <a:pt x="1594244" y="1906324"/>
                  </a:lnTo>
                  <a:lnTo>
                    <a:pt x="1579436" y="1921140"/>
                  </a:lnTo>
                  <a:lnTo>
                    <a:pt x="1564628" y="1935692"/>
                  </a:lnTo>
                  <a:lnTo>
                    <a:pt x="1549291" y="1949715"/>
                  </a:lnTo>
                  <a:lnTo>
                    <a:pt x="1533425" y="1963209"/>
                  </a:lnTo>
                  <a:lnTo>
                    <a:pt x="1517030" y="1976703"/>
                  </a:lnTo>
                  <a:lnTo>
                    <a:pt x="1500107" y="1989667"/>
                  </a:lnTo>
                  <a:lnTo>
                    <a:pt x="1482390" y="2002367"/>
                  </a:lnTo>
                  <a:lnTo>
                    <a:pt x="1464673" y="2014803"/>
                  </a:lnTo>
                  <a:lnTo>
                    <a:pt x="1446428" y="2026709"/>
                  </a:lnTo>
                  <a:lnTo>
                    <a:pt x="1427653" y="2037821"/>
                  </a:lnTo>
                  <a:lnTo>
                    <a:pt x="1408614" y="2048669"/>
                  </a:lnTo>
                  <a:lnTo>
                    <a:pt x="1389047" y="2059253"/>
                  </a:lnTo>
                  <a:lnTo>
                    <a:pt x="1368950" y="2069042"/>
                  </a:lnTo>
                  <a:lnTo>
                    <a:pt x="1348589" y="2078303"/>
                  </a:lnTo>
                  <a:lnTo>
                    <a:pt x="1327699" y="2087034"/>
                  </a:lnTo>
                  <a:lnTo>
                    <a:pt x="1306809" y="2095501"/>
                  </a:lnTo>
                  <a:lnTo>
                    <a:pt x="1285126" y="2102909"/>
                  </a:lnTo>
                  <a:lnTo>
                    <a:pt x="1263178" y="2110317"/>
                  </a:lnTo>
                  <a:lnTo>
                    <a:pt x="1240966" y="2116667"/>
                  </a:lnTo>
                  <a:lnTo>
                    <a:pt x="1218225" y="2123017"/>
                  </a:lnTo>
                  <a:lnTo>
                    <a:pt x="1206590" y="2125663"/>
                  </a:lnTo>
                  <a:lnTo>
                    <a:pt x="1194691" y="2128309"/>
                  </a:lnTo>
                  <a:lnTo>
                    <a:pt x="1183056" y="2130690"/>
                  </a:lnTo>
                  <a:lnTo>
                    <a:pt x="1171157" y="2133072"/>
                  </a:lnTo>
                  <a:lnTo>
                    <a:pt x="1159258" y="2135188"/>
                  </a:lnTo>
                  <a:lnTo>
                    <a:pt x="1147358" y="2137305"/>
                  </a:lnTo>
                  <a:lnTo>
                    <a:pt x="1135459" y="2139157"/>
                  </a:lnTo>
                  <a:lnTo>
                    <a:pt x="1123824" y="2141009"/>
                  </a:lnTo>
                  <a:lnTo>
                    <a:pt x="1111660" y="2142332"/>
                  </a:lnTo>
                  <a:lnTo>
                    <a:pt x="1099761" y="2143390"/>
                  </a:lnTo>
                  <a:lnTo>
                    <a:pt x="1075962" y="2145772"/>
                  </a:lnTo>
                  <a:lnTo>
                    <a:pt x="1052164" y="2147094"/>
                  </a:lnTo>
                  <a:lnTo>
                    <a:pt x="1028365" y="2147888"/>
                  </a:lnTo>
                  <a:lnTo>
                    <a:pt x="1004038" y="2147888"/>
                  </a:lnTo>
                  <a:lnTo>
                    <a:pt x="980239" y="2147359"/>
                  </a:lnTo>
                  <a:lnTo>
                    <a:pt x="956440" y="2146301"/>
                  </a:lnTo>
                  <a:lnTo>
                    <a:pt x="932642" y="2144449"/>
                  </a:lnTo>
                  <a:lnTo>
                    <a:pt x="908843" y="2142067"/>
                  </a:lnTo>
                  <a:lnTo>
                    <a:pt x="884780" y="2138892"/>
                  </a:lnTo>
                  <a:lnTo>
                    <a:pt x="860981" y="2135188"/>
                  </a:lnTo>
                  <a:lnTo>
                    <a:pt x="837183" y="2130690"/>
                  </a:lnTo>
                  <a:lnTo>
                    <a:pt x="813384" y="2125663"/>
                  </a:lnTo>
                  <a:lnTo>
                    <a:pt x="789057" y="2120107"/>
                  </a:lnTo>
                  <a:lnTo>
                    <a:pt x="765522" y="2114022"/>
                  </a:lnTo>
                  <a:lnTo>
                    <a:pt x="741724" y="2106878"/>
                  </a:lnTo>
                  <a:lnTo>
                    <a:pt x="718190" y="2099734"/>
                  </a:lnTo>
                  <a:lnTo>
                    <a:pt x="694920" y="2091532"/>
                  </a:lnTo>
                  <a:lnTo>
                    <a:pt x="671650" y="2082801"/>
                  </a:lnTo>
                  <a:lnTo>
                    <a:pt x="648645" y="2073276"/>
                  </a:lnTo>
                  <a:lnTo>
                    <a:pt x="625904" y="2063486"/>
                  </a:lnTo>
                  <a:lnTo>
                    <a:pt x="603163" y="2052903"/>
                  </a:lnTo>
                  <a:lnTo>
                    <a:pt x="580686" y="2042055"/>
                  </a:lnTo>
                  <a:lnTo>
                    <a:pt x="558474" y="2030149"/>
                  </a:lnTo>
                  <a:lnTo>
                    <a:pt x="536527" y="2018242"/>
                  </a:lnTo>
                  <a:lnTo>
                    <a:pt x="514844" y="2005542"/>
                  </a:lnTo>
                  <a:lnTo>
                    <a:pt x="493425" y="1992313"/>
                  </a:lnTo>
                  <a:lnTo>
                    <a:pt x="472270" y="1978555"/>
                  </a:lnTo>
                  <a:lnTo>
                    <a:pt x="451116" y="1964003"/>
                  </a:lnTo>
                  <a:lnTo>
                    <a:pt x="430491" y="1949186"/>
                  </a:lnTo>
                  <a:lnTo>
                    <a:pt x="410130" y="1933576"/>
                  </a:lnTo>
                  <a:lnTo>
                    <a:pt x="390033" y="1917701"/>
                  </a:lnTo>
                  <a:lnTo>
                    <a:pt x="370465" y="1901296"/>
                  </a:lnTo>
                  <a:lnTo>
                    <a:pt x="351162" y="1884099"/>
                  </a:lnTo>
                  <a:lnTo>
                    <a:pt x="332123" y="1867165"/>
                  </a:lnTo>
                  <a:lnTo>
                    <a:pt x="313613" y="1849174"/>
                  </a:lnTo>
                  <a:lnTo>
                    <a:pt x="295632" y="1830917"/>
                  </a:lnTo>
                  <a:lnTo>
                    <a:pt x="278179" y="1812132"/>
                  </a:lnTo>
                  <a:lnTo>
                    <a:pt x="260727" y="1792553"/>
                  </a:lnTo>
                  <a:lnTo>
                    <a:pt x="243804" y="1772974"/>
                  </a:lnTo>
                  <a:lnTo>
                    <a:pt x="227409" y="1753130"/>
                  </a:lnTo>
                  <a:lnTo>
                    <a:pt x="211543" y="1732492"/>
                  </a:lnTo>
                  <a:lnTo>
                    <a:pt x="196206" y="1711590"/>
                  </a:lnTo>
                  <a:lnTo>
                    <a:pt x="181134" y="1690159"/>
                  </a:lnTo>
                  <a:lnTo>
                    <a:pt x="166590" y="1668463"/>
                  </a:lnTo>
                  <a:lnTo>
                    <a:pt x="152840" y="1646503"/>
                  </a:lnTo>
                  <a:lnTo>
                    <a:pt x="139354" y="1624542"/>
                  </a:lnTo>
                  <a:lnTo>
                    <a:pt x="126397" y="1601788"/>
                  </a:lnTo>
                  <a:lnTo>
                    <a:pt x="114498" y="1578505"/>
                  </a:lnTo>
                  <a:lnTo>
                    <a:pt x="102598" y="1555221"/>
                  </a:lnTo>
                  <a:lnTo>
                    <a:pt x="91492" y="1531673"/>
                  </a:lnTo>
                  <a:lnTo>
                    <a:pt x="80915" y="1507861"/>
                  </a:lnTo>
                  <a:lnTo>
                    <a:pt x="70867" y="1483784"/>
                  </a:lnTo>
                  <a:lnTo>
                    <a:pt x="61612" y="1458913"/>
                  </a:lnTo>
                  <a:lnTo>
                    <a:pt x="57117" y="1446742"/>
                  </a:lnTo>
                  <a:lnTo>
                    <a:pt x="52886" y="1434307"/>
                  </a:lnTo>
                  <a:lnTo>
                    <a:pt x="48655" y="1421871"/>
                  </a:lnTo>
                  <a:lnTo>
                    <a:pt x="44688" y="1409171"/>
                  </a:lnTo>
                  <a:lnTo>
                    <a:pt x="40986" y="1396736"/>
                  </a:lnTo>
                  <a:lnTo>
                    <a:pt x="37284" y="1384036"/>
                  </a:lnTo>
                  <a:lnTo>
                    <a:pt x="33582" y="1371071"/>
                  </a:lnTo>
                  <a:lnTo>
                    <a:pt x="30409" y="1358371"/>
                  </a:lnTo>
                  <a:lnTo>
                    <a:pt x="27236" y="1345407"/>
                  </a:lnTo>
                  <a:lnTo>
                    <a:pt x="24063" y="1332707"/>
                  </a:lnTo>
                  <a:lnTo>
                    <a:pt x="21154" y="1319742"/>
                  </a:lnTo>
                  <a:lnTo>
                    <a:pt x="18774" y="1306513"/>
                  </a:lnTo>
                  <a:lnTo>
                    <a:pt x="16130" y="1293548"/>
                  </a:lnTo>
                  <a:lnTo>
                    <a:pt x="14015" y="1280848"/>
                  </a:lnTo>
                  <a:lnTo>
                    <a:pt x="11635" y="1268148"/>
                  </a:lnTo>
                  <a:lnTo>
                    <a:pt x="9784" y="1255448"/>
                  </a:lnTo>
                  <a:lnTo>
                    <a:pt x="7933" y="1242484"/>
                  </a:lnTo>
                  <a:lnTo>
                    <a:pt x="6346" y="1229784"/>
                  </a:lnTo>
                  <a:lnTo>
                    <a:pt x="3702" y="1204648"/>
                  </a:lnTo>
                  <a:lnTo>
                    <a:pt x="1851" y="1179248"/>
                  </a:lnTo>
                  <a:lnTo>
                    <a:pt x="529" y="1154642"/>
                  </a:lnTo>
                  <a:lnTo>
                    <a:pt x="0" y="1129507"/>
                  </a:lnTo>
                  <a:lnTo>
                    <a:pt x="0" y="1105165"/>
                  </a:lnTo>
                  <a:lnTo>
                    <a:pt x="793" y="1080823"/>
                  </a:lnTo>
                  <a:lnTo>
                    <a:pt x="1851" y="1056217"/>
                  </a:lnTo>
                  <a:lnTo>
                    <a:pt x="4231" y="1032405"/>
                  </a:lnTo>
                  <a:lnTo>
                    <a:pt x="6611" y="1008592"/>
                  </a:lnTo>
                  <a:lnTo>
                    <a:pt x="9784" y="985044"/>
                  </a:lnTo>
                  <a:lnTo>
                    <a:pt x="13750" y="961496"/>
                  </a:lnTo>
                  <a:lnTo>
                    <a:pt x="18245" y="938477"/>
                  </a:lnTo>
                  <a:lnTo>
                    <a:pt x="23270" y="915723"/>
                  </a:lnTo>
                  <a:lnTo>
                    <a:pt x="28823" y="894027"/>
                  </a:lnTo>
                  <a:lnTo>
                    <a:pt x="34905" y="872067"/>
                  </a:lnTo>
                  <a:lnTo>
                    <a:pt x="41515" y="850636"/>
                  </a:lnTo>
                  <a:lnTo>
                    <a:pt x="48655" y="829734"/>
                  </a:lnTo>
                  <a:lnTo>
                    <a:pt x="56323" y="808567"/>
                  </a:lnTo>
                  <a:lnTo>
                    <a:pt x="64785" y="787929"/>
                  </a:lnTo>
                  <a:lnTo>
                    <a:pt x="73511" y="767821"/>
                  </a:lnTo>
                  <a:lnTo>
                    <a:pt x="82766" y="747977"/>
                  </a:lnTo>
                  <a:lnTo>
                    <a:pt x="92550" y="728398"/>
                  </a:lnTo>
                  <a:lnTo>
                    <a:pt x="102598" y="709084"/>
                  </a:lnTo>
                  <a:lnTo>
                    <a:pt x="113704" y="690298"/>
                  </a:lnTo>
                  <a:lnTo>
                    <a:pt x="124810" y="671777"/>
                  </a:lnTo>
                  <a:lnTo>
                    <a:pt x="136181" y="653521"/>
                  </a:lnTo>
                  <a:lnTo>
                    <a:pt x="148345" y="635794"/>
                  </a:lnTo>
                  <a:lnTo>
                    <a:pt x="161037" y="618331"/>
                  </a:lnTo>
                  <a:lnTo>
                    <a:pt x="174259" y="601398"/>
                  </a:lnTo>
                  <a:lnTo>
                    <a:pt x="187480" y="585259"/>
                  </a:lnTo>
                  <a:lnTo>
                    <a:pt x="200966" y="569384"/>
                  </a:lnTo>
                  <a:lnTo>
                    <a:pt x="214981" y="553773"/>
                  </a:lnTo>
                  <a:lnTo>
                    <a:pt x="229260" y="538956"/>
                  </a:lnTo>
                  <a:lnTo>
                    <a:pt x="243804" y="524404"/>
                  </a:lnTo>
                  <a:lnTo>
                    <a:pt x="258876" y="510117"/>
                  </a:lnTo>
                  <a:lnTo>
                    <a:pt x="274477" y="496359"/>
                  </a:lnTo>
                  <a:lnTo>
                    <a:pt x="290343" y="483129"/>
                  </a:lnTo>
                  <a:lnTo>
                    <a:pt x="306738" y="470165"/>
                  </a:lnTo>
                  <a:lnTo>
                    <a:pt x="323132" y="457465"/>
                  </a:lnTo>
                  <a:lnTo>
                    <a:pt x="340056" y="445294"/>
                  </a:lnTo>
                  <a:lnTo>
                    <a:pt x="357508" y="433917"/>
                  </a:lnTo>
                  <a:lnTo>
                    <a:pt x="374961" y="422540"/>
                  </a:lnTo>
                  <a:lnTo>
                    <a:pt x="392942" y="411956"/>
                  </a:lnTo>
                  <a:lnTo>
                    <a:pt x="411187" y="401902"/>
                  </a:lnTo>
                  <a:lnTo>
                    <a:pt x="429697" y="392113"/>
                  </a:lnTo>
                  <a:lnTo>
                    <a:pt x="447943" y="383117"/>
                  </a:lnTo>
                  <a:lnTo>
                    <a:pt x="466717" y="374386"/>
                  </a:lnTo>
                  <a:lnTo>
                    <a:pt x="485492" y="366183"/>
                  </a:lnTo>
                  <a:lnTo>
                    <a:pt x="504795" y="358511"/>
                  </a:lnTo>
                  <a:lnTo>
                    <a:pt x="524099" y="351631"/>
                  </a:lnTo>
                  <a:lnTo>
                    <a:pt x="543931" y="344752"/>
                  </a:lnTo>
                  <a:lnTo>
                    <a:pt x="564027" y="338667"/>
                  </a:lnTo>
                  <a:lnTo>
                    <a:pt x="584388" y="333111"/>
                  </a:lnTo>
                  <a:lnTo>
                    <a:pt x="604749" y="327819"/>
                  </a:lnTo>
                  <a:lnTo>
                    <a:pt x="625639" y="323321"/>
                  </a:lnTo>
                  <a:lnTo>
                    <a:pt x="646529" y="319088"/>
                  </a:lnTo>
                  <a:lnTo>
                    <a:pt x="667684" y="315383"/>
                  </a:lnTo>
                  <a:lnTo>
                    <a:pt x="689367" y="312208"/>
                  </a:lnTo>
                  <a:lnTo>
                    <a:pt x="710786" y="309563"/>
                  </a:lnTo>
                  <a:lnTo>
                    <a:pt x="732733" y="307446"/>
                  </a:lnTo>
                  <a:lnTo>
                    <a:pt x="754681" y="306123"/>
                  </a:lnTo>
                  <a:lnTo>
                    <a:pt x="776364" y="305065"/>
                  </a:lnTo>
                  <a:lnTo>
                    <a:pt x="797783" y="304800"/>
                  </a:lnTo>
                  <a:close/>
                  <a:moveTo>
                    <a:pt x="1971872" y="292100"/>
                  </a:moveTo>
                  <a:lnTo>
                    <a:pt x="2122487" y="334433"/>
                  </a:lnTo>
                  <a:lnTo>
                    <a:pt x="1869877" y="587375"/>
                  </a:lnTo>
                  <a:lnTo>
                    <a:pt x="1719262" y="545042"/>
                  </a:lnTo>
                  <a:lnTo>
                    <a:pt x="1971872" y="292100"/>
                  </a:lnTo>
                  <a:close/>
                  <a:moveTo>
                    <a:pt x="1898928" y="190500"/>
                  </a:moveTo>
                  <a:lnTo>
                    <a:pt x="1903425" y="190765"/>
                  </a:lnTo>
                  <a:lnTo>
                    <a:pt x="1907921" y="191560"/>
                  </a:lnTo>
                  <a:lnTo>
                    <a:pt x="1912418" y="192355"/>
                  </a:lnTo>
                  <a:lnTo>
                    <a:pt x="1916650" y="194209"/>
                  </a:lnTo>
                  <a:lnTo>
                    <a:pt x="1920882" y="196064"/>
                  </a:lnTo>
                  <a:lnTo>
                    <a:pt x="1925114" y="198183"/>
                  </a:lnTo>
                  <a:lnTo>
                    <a:pt x="1928818" y="201098"/>
                  </a:lnTo>
                  <a:lnTo>
                    <a:pt x="1932521" y="204542"/>
                  </a:lnTo>
                  <a:lnTo>
                    <a:pt x="1935695" y="208251"/>
                  </a:lnTo>
                  <a:lnTo>
                    <a:pt x="1938604" y="211696"/>
                  </a:lnTo>
                  <a:lnTo>
                    <a:pt x="1940985" y="215670"/>
                  </a:lnTo>
                  <a:lnTo>
                    <a:pt x="1942837" y="219909"/>
                  </a:lnTo>
                  <a:lnTo>
                    <a:pt x="1944159" y="224413"/>
                  </a:lnTo>
                  <a:lnTo>
                    <a:pt x="1945482" y="228917"/>
                  </a:lnTo>
                  <a:lnTo>
                    <a:pt x="1946011" y="233156"/>
                  </a:lnTo>
                  <a:lnTo>
                    <a:pt x="1946275" y="237925"/>
                  </a:lnTo>
                  <a:lnTo>
                    <a:pt x="1946011" y="242430"/>
                  </a:lnTo>
                  <a:lnTo>
                    <a:pt x="1945482" y="246934"/>
                  </a:lnTo>
                  <a:lnTo>
                    <a:pt x="1944159" y="251173"/>
                  </a:lnTo>
                  <a:lnTo>
                    <a:pt x="1942837" y="255677"/>
                  </a:lnTo>
                  <a:lnTo>
                    <a:pt x="1940985" y="259916"/>
                  </a:lnTo>
                  <a:lnTo>
                    <a:pt x="1938604" y="263890"/>
                  </a:lnTo>
                  <a:lnTo>
                    <a:pt x="1935695" y="267864"/>
                  </a:lnTo>
                  <a:lnTo>
                    <a:pt x="1932521" y="271044"/>
                  </a:lnTo>
                  <a:lnTo>
                    <a:pt x="1064661" y="1140336"/>
                  </a:lnTo>
                  <a:lnTo>
                    <a:pt x="1061222" y="1143515"/>
                  </a:lnTo>
                  <a:lnTo>
                    <a:pt x="1057255" y="1146430"/>
                  </a:lnTo>
                  <a:lnTo>
                    <a:pt x="1053287" y="1148814"/>
                  </a:lnTo>
                  <a:lnTo>
                    <a:pt x="1049055" y="1150934"/>
                  </a:lnTo>
                  <a:lnTo>
                    <a:pt x="1044558" y="1152259"/>
                  </a:lnTo>
                  <a:lnTo>
                    <a:pt x="1040326" y="1153318"/>
                  </a:lnTo>
                  <a:lnTo>
                    <a:pt x="1035829" y="1153848"/>
                  </a:lnTo>
                  <a:lnTo>
                    <a:pt x="1031597" y="1154113"/>
                  </a:lnTo>
                  <a:lnTo>
                    <a:pt x="1026571" y="1153848"/>
                  </a:lnTo>
                  <a:lnTo>
                    <a:pt x="1022075" y="1153318"/>
                  </a:lnTo>
                  <a:lnTo>
                    <a:pt x="1018107" y="1152259"/>
                  </a:lnTo>
                  <a:lnTo>
                    <a:pt x="1013610" y="1150934"/>
                  </a:lnTo>
                  <a:lnTo>
                    <a:pt x="1009378" y="1148814"/>
                  </a:lnTo>
                  <a:lnTo>
                    <a:pt x="1005411" y="1146430"/>
                  </a:lnTo>
                  <a:lnTo>
                    <a:pt x="1001443" y="1143515"/>
                  </a:lnTo>
                  <a:lnTo>
                    <a:pt x="998004" y="1140336"/>
                  </a:lnTo>
                  <a:lnTo>
                    <a:pt x="994566" y="1136892"/>
                  </a:lnTo>
                  <a:lnTo>
                    <a:pt x="991921" y="1132917"/>
                  </a:lnTo>
                  <a:lnTo>
                    <a:pt x="989540" y="1128943"/>
                  </a:lnTo>
                  <a:lnTo>
                    <a:pt x="987688" y="1124704"/>
                  </a:lnTo>
                  <a:lnTo>
                    <a:pt x="986101" y="1120465"/>
                  </a:lnTo>
                  <a:lnTo>
                    <a:pt x="985043" y="1115961"/>
                  </a:lnTo>
                  <a:lnTo>
                    <a:pt x="984250" y="1111457"/>
                  </a:lnTo>
                  <a:lnTo>
                    <a:pt x="984250" y="1106953"/>
                  </a:lnTo>
                  <a:lnTo>
                    <a:pt x="984250" y="1102448"/>
                  </a:lnTo>
                  <a:lnTo>
                    <a:pt x="985043" y="1097944"/>
                  </a:lnTo>
                  <a:lnTo>
                    <a:pt x="986101" y="1093440"/>
                  </a:lnTo>
                  <a:lnTo>
                    <a:pt x="987688" y="1089201"/>
                  </a:lnTo>
                  <a:lnTo>
                    <a:pt x="989540" y="1084962"/>
                  </a:lnTo>
                  <a:lnTo>
                    <a:pt x="991921" y="1080723"/>
                  </a:lnTo>
                  <a:lnTo>
                    <a:pt x="994566" y="1077278"/>
                  </a:lnTo>
                  <a:lnTo>
                    <a:pt x="998004" y="1073569"/>
                  </a:lnTo>
                  <a:lnTo>
                    <a:pt x="1865599" y="204542"/>
                  </a:lnTo>
                  <a:lnTo>
                    <a:pt x="1869303" y="201098"/>
                  </a:lnTo>
                  <a:lnTo>
                    <a:pt x="1873270" y="198183"/>
                  </a:lnTo>
                  <a:lnTo>
                    <a:pt x="1877238" y="196064"/>
                  </a:lnTo>
                  <a:lnTo>
                    <a:pt x="1881470" y="194209"/>
                  </a:lnTo>
                  <a:lnTo>
                    <a:pt x="1885438" y="192355"/>
                  </a:lnTo>
                  <a:lnTo>
                    <a:pt x="1889934" y="191560"/>
                  </a:lnTo>
                  <a:lnTo>
                    <a:pt x="1894431" y="190765"/>
                  </a:lnTo>
                  <a:lnTo>
                    <a:pt x="1898928" y="190500"/>
                  </a:lnTo>
                  <a:close/>
                  <a:moveTo>
                    <a:pt x="1813227" y="0"/>
                  </a:moveTo>
                  <a:lnTo>
                    <a:pt x="1855787" y="150615"/>
                  </a:lnTo>
                  <a:lnTo>
                    <a:pt x="1602807" y="403225"/>
                  </a:lnTo>
                  <a:lnTo>
                    <a:pt x="1560512" y="252610"/>
                  </a:lnTo>
                  <a:lnTo>
                    <a:pt x="18132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8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运营模式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18091" y="1922462"/>
            <a:ext cx="2154237" cy="3833813"/>
            <a:chOff x="1418091" y="1922462"/>
            <a:chExt cx="2154237" cy="3833813"/>
          </a:xfrm>
        </p:grpSpPr>
        <p:sp>
          <p:nvSpPr>
            <p:cNvPr id="27" name="矩形 7"/>
            <p:cNvSpPr>
              <a:spLocks noChangeArrowheads="1"/>
            </p:cNvSpPr>
            <p:nvPr/>
          </p:nvSpPr>
          <p:spPr bwMode="auto">
            <a:xfrm>
              <a:off x="1435553" y="1922462"/>
              <a:ext cx="2136775" cy="383381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31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Pentagon 2355"/>
            <p:cNvSpPr>
              <a:spLocks noChangeArrowheads="1"/>
            </p:cNvSpPr>
            <p:nvPr/>
          </p:nvSpPr>
          <p:spPr bwMode="auto">
            <a:xfrm rot="5400000">
              <a:off x="1795916" y="1544637"/>
              <a:ext cx="1398588" cy="2154237"/>
            </a:xfrm>
            <a:prstGeom prst="homePlate">
              <a:avLst>
                <a:gd name="adj" fmla="val 8079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id-ID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9" name="Rounded Rectangle 2359"/>
          <p:cNvSpPr>
            <a:spLocks noChangeArrowheads="1"/>
          </p:cNvSpPr>
          <p:nvPr/>
        </p:nvSpPr>
        <p:spPr bwMode="auto">
          <a:xfrm>
            <a:off x="1589541" y="5068887"/>
            <a:ext cx="1792287" cy="4460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价格</a:t>
            </a:r>
            <a:endParaRPr 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1922417" y="2201862"/>
            <a:ext cx="1196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40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807278" y="1922462"/>
            <a:ext cx="2152650" cy="3833813"/>
            <a:chOff x="3807278" y="1922462"/>
            <a:chExt cx="2152650" cy="3833813"/>
          </a:xfrm>
        </p:grpSpPr>
        <p:sp>
          <p:nvSpPr>
            <p:cNvPr id="31" name="矩形 11"/>
            <p:cNvSpPr>
              <a:spLocks noChangeArrowheads="1"/>
            </p:cNvSpPr>
            <p:nvPr/>
          </p:nvSpPr>
          <p:spPr bwMode="auto">
            <a:xfrm>
              <a:off x="3823153" y="1922462"/>
              <a:ext cx="2136775" cy="383381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31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Pentagon 2355"/>
            <p:cNvSpPr>
              <a:spLocks noChangeArrowheads="1"/>
            </p:cNvSpPr>
            <p:nvPr/>
          </p:nvSpPr>
          <p:spPr bwMode="auto">
            <a:xfrm rot="5400000">
              <a:off x="4184309" y="1545431"/>
              <a:ext cx="1398588" cy="2152650"/>
            </a:xfrm>
            <a:prstGeom prst="homePlate">
              <a:avLst>
                <a:gd name="adj" fmla="val 8079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id-ID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Rounded Rectangle 2359"/>
          <p:cNvSpPr>
            <a:spLocks noChangeArrowheads="1"/>
          </p:cNvSpPr>
          <p:nvPr/>
        </p:nvSpPr>
        <p:spPr bwMode="auto">
          <a:xfrm>
            <a:off x="3977141" y="5068887"/>
            <a:ext cx="1793875" cy="4460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利润</a:t>
            </a:r>
            <a:endParaRPr 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文本框 14"/>
          <p:cNvSpPr txBox="1">
            <a:spLocks noChangeArrowheads="1"/>
          </p:cNvSpPr>
          <p:nvPr/>
        </p:nvSpPr>
        <p:spPr bwMode="auto">
          <a:xfrm>
            <a:off x="4275591" y="2201862"/>
            <a:ext cx="1196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40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194878" y="1922462"/>
            <a:ext cx="2154238" cy="3833813"/>
            <a:chOff x="6194878" y="1922462"/>
            <a:chExt cx="2154238" cy="3833813"/>
          </a:xfrm>
        </p:grpSpPr>
        <p:sp>
          <p:nvSpPr>
            <p:cNvPr id="35" name="矩形 15"/>
            <p:cNvSpPr>
              <a:spLocks noChangeArrowheads="1"/>
            </p:cNvSpPr>
            <p:nvPr/>
          </p:nvSpPr>
          <p:spPr bwMode="auto">
            <a:xfrm>
              <a:off x="6210753" y="1922462"/>
              <a:ext cx="2138363" cy="383381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31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Pentagon 2355"/>
            <p:cNvSpPr>
              <a:spLocks noChangeArrowheads="1"/>
            </p:cNvSpPr>
            <p:nvPr/>
          </p:nvSpPr>
          <p:spPr bwMode="auto">
            <a:xfrm rot="5400000">
              <a:off x="6572703" y="1544637"/>
              <a:ext cx="1398588" cy="2154238"/>
            </a:xfrm>
            <a:prstGeom prst="homePlate">
              <a:avLst>
                <a:gd name="adj" fmla="val 8079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id-ID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7" name="Rounded Rectangle 2359"/>
          <p:cNvSpPr>
            <a:spLocks noChangeArrowheads="1"/>
          </p:cNvSpPr>
          <p:nvPr/>
        </p:nvSpPr>
        <p:spPr bwMode="auto">
          <a:xfrm>
            <a:off x="6366328" y="5068887"/>
            <a:ext cx="1792288" cy="4460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优势</a:t>
            </a:r>
            <a:endParaRPr 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18"/>
          <p:cNvSpPr txBox="1">
            <a:spLocks noChangeArrowheads="1"/>
          </p:cNvSpPr>
          <p:nvPr/>
        </p:nvSpPr>
        <p:spPr bwMode="auto">
          <a:xfrm>
            <a:off x="6663191" y="2201862"/>
            <a:ext cx="1198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40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584066" y="1922462"/>
            <a:ext cx="2152650" cy="3833813"/>
            <a:chOff x="8584066" y="1922462"/>
            <a:chExt cx="2152650" cy="3833813"/>
          </a:xfrm>
        </p:grpSpPr>
        <p:sp>
          <p:nvSpPr>
            <p:cNvPr id="39" name="矩形 19"/>
            <p:cNvSpPr>
              <a:spLocks noChangeArrowheads="1"/>
            </p:cNvSpPr>
            <p:nvPr/>
          </p:nvSpPr>
          <p:spPr bwMode="auto">
            <a:xfrm>
              <a:off x="8599941" y="1922462"/>
              <a:ext cx="2136775" cy="383381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31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Pentagon 2355"/>
            <p:cNvSpPr>
              <a:spLocks noChangeArrowheads="1"/>
            </p:cNvSpPr>
            <p:nvPr/>
          </p:nvSpPr>
          <p:spPr bwMode="auto">
            <a:xfrm rot="5400000">
              <a:off x="8961097" y="1545431"/>
              <a:ext cx="1398588" cy="2152650"/>
            </a:xfrm>
            <a:prstGeom prst="homePlate">
              <a:avLst>
                <a:gd name="adj" fmla="val 8079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id-ID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1" name="Rounded Rectangle 2359"/>
          <p:cNvSpPr>
            <a:spLocks noChangeArrowheads="1"/>
          </p:cNvSpPr>
          <p:nvPr/>
        </p:nvSpPr>
        <p:spPr bwMode="auto">
          <a:xfrm>
            <a:off x="8753928" y="5068887"/>
            <a:ext cx="1793875" cy="4460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改进</a:t>
            </a:r>
            <a:endParaRPr 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22"/>
          <p:cNvSpPr txBox="1">
            <a:spLocks noChangeArrowheads="1"/>
          </p:cNvSpPr>
          <p:nvPr/>
        </p:nvSpPr>
        <p:spPr bwMode="auto">
          <a:xfrm>
            <a:off x="9052378" y="2201862"/>
            <a:ext cx="1196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40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316490" y="3771900"/>
            <a:ext cx="2338388" cy="903287"/>
            <a:chOff x="1316490" y="3771900"/>
            <a:chExt cx="2338388" cy="903287"/>
          </a:xfrm>
        </p:grpSpPr>
        <p:sp>
          <p:nvSpPr>
            <p:cNvPr id="43" name="TextBox 13"/>
            <p:cNvSpPr txBox="1">
              <a:spLocks noChangeArrowheads="1"/>
            </p:cNvSpPr>
            <p:nvPr/>
          </p:nvSpPr>
          <p:spPr bwMode="auto">
            <a:xfrm>
              <a:off x="1316490" y="3771900"/>
              <a:ext cx="23383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1887991" y="4121150"/>
              <a:ext cx="1384300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23140" y="3771900"/>
            <a:ext cx="2336800" cy="903287"/>
            <a:chOff x="3723140" y="3771900"/>
            <a:chExt cx="2336800" cy="903287"/>
          </a:xfrm>
        </p:grpSpPr>
        <p:sp>
          <p:nvSpPr>
            <p:cNvPr id="45" name="TextBox 13"/>
            <p:cNvSpPr txBox="1">
              <a:spLocks noChangeArrowheads="1"/>
            </p:cNvSpPr>
            <p:nvPr/>
          </p:nvSpPr>
          <p:spPr bwMode="auto">
            <a:xfrm>
              <a:off x="3723140" y="3771900"/>
              <a:ext cx="23368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TextBox 13"/>
            <p:cNvSpPr txBox="1">
              <a:spLocks noChangeArrowheads="1"/>
            </p:cNvSpPr>
            <p:nvPr/>
          </p:nvSpPr>
          <p:spPr bwMode="auto">
            <a:xfrm>
              <a:off x="4254953" y="4121150"/>
              <a:ext cx="1384300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59940" y="3771900"/>
            <a:ext cx="2338388" cy="903287"/>
            <a:chOff x="6059940" y="3771900"/>
            <a:chExt cx="2338388" cy="903287"/>
          </a:xfrm>
        </p:grpSpPr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6059940" y="3771900"/>
              <a:ext cx="23383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TextBox 13"/>
            <p:cNvSpPr txBox="1">
              <a:spLocks noChangeArrowheads="1"/>
            </p:cNvSpPr>
            <p:nvPr/>
          </p:nvSpPr>
          <p:spPr bwMode="auto">
            <a:xfrm>
              <a:off x="6586991" y="4121150"/>
              <a:ext cx="1384300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481671" y="3771900"/>
            <a:ext cx="2338388" cy="903287"/>
            <a:chOff x="8481671" y="3771900"/>
            <a:chExt cx="2338388" cy="903287"/>
          </a:xfrm>
        </p:grpSpPr>
        <p:sp>
          <p:nvSpPr>
            <p:cNvPr id="49" name="TextBox 13"/>
            <p:cNvSpPr txBox="1">
              <a:spLocks noChangeArrowheads="1"/>
            </p:cNvSpPr>
            <p:nvPr/>
          </p:nvSpPr>
          <p:spPr bwMode="auto">
            <a:xfrm>
              <a:off x="8481671" y="3771900"/>
              <a:ext cx="23383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TextBox 13"/>
            <p:cNvSpPr txBox="1">
              <a:spLocks noChangeArrowheads="1"/>
            </p:cNvSpPr>
            <p:nvPr/>
          </p:nvSpPr>
          <p:spPr bwMode="auto">
            <a:xfrm>
              <a:off x="9019041" y="4121150"/>
              <a:ext cx="1384300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0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3" grpId="0" animBg="1"/>
      <p:bldP spid="34" grpId="0"/>
      <p:bldP spid="37" grpId="0" animBg="1"/>
      <p:bldP spid="38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3"/>
          <p:cNvSpPr txBox="1"/>
          <p:nvPr/>
        </p:nvSpPr>
        <p:spPr>
          <a:xfrm>
            <a:off x="6134080" y="2512237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我们的计划？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02003" y="2570353"/>
            <a:ext cx="1863101" cy="186310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60144" y="3240292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发展计划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6039039" y="2525489"/>
            <a:ext cx="0" cy="19244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9"/>
          <p:cNvSpPr txBox="1"/>
          <p:nvPr/>
        </p:nvSpPr>
        <p:spPr>
          <a:xfrm>
            <a:off x="6287847" y="3855845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目前情况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87847" y="4149904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发展计划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9"/>
          <p:cNvSpPr txBox="1"/>
          <p:nvPr/>
        </p:nvSpPr>
        <p:spPr>
          <a:xfrm>
            <a:off x="7455645" y="3855845"/>
            <a:ext cx="14597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发展前景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KSO_Shape"/>
          <p:cNvSpPr>
            <a:spLocks/>
          </p:cNvSpPr>
          <p:nvPr/>
        </p:nvSpPr>
        <p:spPr bwMode="auto">
          <a:xfrm>
            <a:off x="4500390" y="3101340"/>
            <a:ext cx="847116" cy="847116"/>
          </a:xfrm>
          <a:custGeom>
            <a:avLst/>
            <a:gdLst>
              <a:gd name="T0" fmla="*/ 1457935 w 3279"/>
              <a:gd name="T1" fmla="*/ 1800397 h 3279"/>
              <a:gd name="T2" fmla="*/ 336911 w 3279"/>
              <a:gd name="T3" fmla="*/ 1800397 h 3279"/>
              <a:gd name="T4" fmla="*/ 0 w 3279"/>
              <a:gd name="T5" fmla="*/ 1458876 h 3279"/>
              <a:gd name="T6" fmla="*/ 0 w 3279"/>
              <a:gd name="T7" fmla="*/ 0 h 3279"/>
              <a:gd name="T8" fmla="*/ 1332828 w 3279"/>
              <a:gd name="T9" fmla="*/ 0 h 3279"/>
              <a:gd name="T10" fmla="*/ 1332828 w 3279"/>
              <a:gd name="T11" fmla="*/ 107618 h 3279"/>
              <a:gd name="T12" fmla="*/ 1584139 w 3279"/>
              <a:gd name="T13" fmla="*/ 107618 h 3279"/>
              <a:gd name="T14" fmla="*/ 1584139 w 3279"/>
              <a:gd name="T15" fmla="*/ 107618 h 3279"/>
              <a:gd name="T16" fmla="*/ 1584139 w 3279"/>
              <a:gd name="T17" fmla="*/ 215235 h 3279"/>
              <a:gd name="T18" fmla="*/ 1682359 w 3279"/>
              <a:gd name="T19" fmla="*/ 215235 h 3279"/>
              <a:gd name="T20" fmla="*/ 1799235 w 3279"/>
              <a:gd name="T21" fmla="*/ 215235 h 3279"/>
              <a:gd name="T22" fmla="*/ 1799235 w 3279"/>
              <a:gd name="T23" fmla="*/ 1458876 h 3279"/>
              <a:gd name="T24" fmla="*/ 1457935 w 3279"/>
              <a:gd name="T25" fmla="*/ 1800397 h 3279"/>
              <a:gd name="T26" fmla="*/ 1189064 w 3279"/>
              <a:gd name="T27" fmla="*/ 143307 h 3279"/>
              <a:gd name="T28" fmla="*/ 143763 w 3279"/>
              <a:gd name="T29" fmla="*/ 143307 h 3279"/>
              <a:gd name="T30" fmla="*/ 143763 w 3279"/>
              <a:gd name="T31" fmla="*/ 1495115 h 3279"/>
              <a:gd name="T32" fmla="*/ 264480 w 3279"/>
              <a:gd name="T33" fmla="*/ 1620851 h 3279"/>
              <a:gd name="T34" fmla="*/ 1189064 w 3279"/>
              <a:gd name="T35" fmla="*/ 1620851 h 3279"/>
              <a:gd name="T36" fmla="*/ 1189064 w 3279"/>
              <a:gd name="T37" fmla="*/ 143307 h 3279"/>
              <a:gd name="T38" fmla="*/ 1687297 w 3279"/>
              <a:gd name="T39" fmla="*/ 322303 h 3279"/>
              <a:gd name="T40" fmla="*/ 1584139 w 3279"/>
              <a:gd name="T41" fmla="*/ 322303 h 3279"/>
              <a:gd name="T42" fmla="*/ 1584139 w 3279"/>
              <a:gd name="T43" fmla="*/ 1402871 h 3279"/>
              <a:gd name="T44" fmla="*/ 1514452 w 3279"/>
              <a:gd name="T45" fmla="*/ 1458876 h 3279"/>
              <a:gd name="T46" fmla="*/ 1440376 w 3279"/>
              <a:gd name="T47" fmla="*/ 1402871 h 3279"/>
              <a:gd name="T48" fmla="*/ 1440376 w 3279"/>
              <a:gd name="T49" fmla="*/ 215235 h 3279"/>
              <a:gd name="T50" fmla="*/ 1332828 w 3279"/>
              <a:gd name="T51" fmla="*/ 215235 h 3279"/>
              <a:gd name="T52" fmla="*/ 1332828 w 3279"/>
              <a:gd name="T53" fmla="*/ 1456680 h 3279"/>
              <a:gd name="T54" fmla="*/ 1514452 w 3279"/>
              <a:gd name="T55" fmla="*/ 1625244 h 3279"/>
              <a:gd name="T56" fmla="*/ 1687297 w 3279"/>
              <a:gd name="T57" fmla="*/ 1456680 h 3279"/>
              <a:gd name="T58" fmla="*/ 1687297 w 3279"/>
              <a:gd name="T59" fmla="*/ 322303 h 3279"/>
              <a:gd name="T60" fmla="*/ 323193 w 3279"/>
              <a:gd name="T61" fmla="*/ 1333139 h 3279"/>
              <a:gd name="T62" fmla="*/ 686442 w 3279"/>
              <a:gd name="T63" fmla="*/ 1333139 h 3279"/>
              <a:gd name="T64" fmla="*/ 686442 w 3279"/>
              <a:gd name="T65" fmla="*/ 1440757 h 3279"/>
              <a:gd name="T66" fmla="*/ 323193 w 3279"/>
              <a:gd name="T67" fmla="*/ 1440757 h 3279"/>
              <a:gd name="T68" fmla="*/ 323193 w 3279"/>
              <a:gd name="T69" fmla="*/ 1333139 h 3279"/>
              <a:gd name="T70" fmla="*/ 323193 w 3279"/>
              <a:gd name="T71" fmla="*/ 1113512 h 3279"/>
              <a:gd name="T72" fmla="*/ 789600 w 3279"/>
              <a:gd name="T73" fmla="*/ 1113512 h 3279"/>
              <a:gd name="T74" fmla="*/ 789600 w 3279"/>
              <a:gd name="T75" fmla="*/ 1225522 h 3279"/>
              <a:gd name="T76" fmla="*/ 323193 w 3279"/>
              <a:gd name="T77" fmla="*/ 1225522 h 3279"/>
              <a:gd name="T78" fmla="*/ 323193 w 3279"/>
              <a:gd name="T79" fmla="*/ 1113512 h 3279"/>
              <a:gd name="T80" fmla="*/ 1009635 w 3279"/>
              <a:gd name="T81" fmla="*/ 1225522 h 3279"/>
              <a:gd name="T82" fmla="*/ 897697 w 3279"/>
              <a:gd name="T83" fmla="*/ 1225522 h 3279"/>
              <a:gd name="T84" fmla="*/ 897697 w 3279"/>
              <a:gd name="T85" fmla="*/ 1113512 h 3279"/>
              <a:gd name="T86" fmla="*/ 1009635 w 3279"/>
              <a:gd name="T87" fmla="*/ 1113512 h 3279"/>
              <a:gd name="T88" fmla="*/ 1009635 w 3279"/>
              <a:gd name="T89" fmla="*/ 1225522 h 3279"/>
              <a:gd name="T90" fmla="*/ 789600 w 3279"/>
              <a:gd name="T91" fmla="*/ 897728 h 3279"/>
              <a:gd name="T92" fmla="*/ 1009635 w 3279"/>
              <a:gd name="T93" fmla="*/ 897728 h 3279"/>
              <a:gd name="T94" fmla="*/ 1009635 w 3279"/>
              <a:gd name="T95" fmla="*/ 1010287 h 3279"/>
              <a:gd name="T96" fmla="*/ 789600 w 3279"/>
              <a:gd name="T97" fmla="*/ 1010287 h 3279"/>
              <a:gd name="T98" fmla="*/ 789600 w 3279"/>
              <a:gd name="T99" fmla="*/ 897728 h 3279"/>
              <a:gd name="T100" fmla="*/ 323193 w 3279"/>
              <a:gd name="T101" fmla="*/ 327794 h 3279"/>
              <a:gd name="T102" fmla="*/ 1009635 w 3279"/>
              <a:gd name="T103" fmla="*/ 327794 h 3279"/>
              <a:gd name="T104" fmla="*/ 1009635 w 3279"/>
              <a:gd name="T105" fmla="*/ 790110 h 3279"/>
              <a:gd name="T106" fmla="*/ 323193 w 3279"/>
              <a:gd name="T107" fmla="*/ 790110 h 3279"/>
              <a:gd name="T108" fmla="*/ 323193 w 3279"/>
              <a:gd name="T109" fmla="*/ 327794 h 3279"/>
              <a:gd name="T110" fmla="*/ 682052 w 3279"/>
              <a:gd name="T111" fmla="*/ 1010287 h 3279"/>
              <a:gd name="T112" fmla="*/ 323193 w 3279"/>
              <a:gd name="T113" fmla="*/ 1010287 h 3279"/>
              <a:gd name="T114" fmla="*/ 323193 w 3279"/>
              <a:gd name="T115" fmla="*/ 897728 h 3279"/>
              <a:gd name="T116" fmla="*/ 682052 w 3279"/>
              <a:gd name="T117" fmla="*/ 897728 h 3279"/>
              <a:gd name="T118" fmla="*/ 682052 w 3279"/>
              <a:gd name="T119" fmla="*/ 1010287 h 32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79" h="3279">
                <a:moveTo>
                  <a:pt x="2657" y="3279"/>
                </a:moveTo>
                <a:cubicBezTo>
                  <a:pt x="614" y="3279"/>
                  <a:pt x="614" y="3279"/>
                  <a:pt x="614" y="3279"/>
                </a:cubicBezTo>
                <a:cubicBezTo>
                  <a:pt x="275" y="3279"/>
                  <a:pt x="0" y="2996"/>
                  <a:pt x="0" y="2657"/>
                </a:cubicBezTo>
                <a:cubicBezTo>
                  <a:pt x="0" y="0"/>
                  <a:pt x="0" y="0"/>
                  <a:pt x="0" y="0"/>
                </a:cubicBezTo>
                <a:cubicBezTo>
                  <a:pt x="2429" y="0"/>
                  <a:pt x="2429" y="0"/>
                  <a:pt x="2429" y="0"/>
                </a:cubicBezTo>
                <a:cubicBezTo>
                  <a:pt x="2429" y="196"/>
                  <a:pt x="2429" y="196"/>
                  <a:pt x="2429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392"/>
                  <a:pt x="2887" y="392"/>
                  <a:pt x="2887" y="392"/>
                </a:cubicBezTo>
                <a:cubicBezTo>
                  <a:pt x="3066" y="392"/>
                  <a:pt x="3066" y="392"/>
                  <a:pt x="3066" y="392"/>
                </a:cubicBezTo>
                <a:cubicBezTo>
                  <a:pt x="3279" y="392"/>
                  <a:pt x="3279" y="392"/>
                  <a:pt x="3279" y="392"/>
                </a:cubicBezTo>
                <a:cubicBezTo>
                  <a:pt x="3279" y="2657"/>
                  <a:pt x="3279" y="2657"/>
                  <a:pt x="3279" y="2657"/>
                </a:cubicBezTo>
                <a:cubicBezTo>
                  <a:pt x="3279" y="2996"/>
                  <a:pt x="2996" y="3279"/>
                  <a:pt x="2657" y="3279"/>
                </a:cubicBezTo>
                <a:close/>
                <a:moveTo>
                  <a:pt x="2167" y="261"/>
                </a:moveTo>
                <a:cubicBezTo>
                  <a:pt x="262" y="261"/>
                  <a:pt x="262" y="261"/>
                  <a:pt x="262" y="261"/>
                </a:cubicBezTo>
                <a:cubicBezTo>
                  <a:pt x="262" y="2723"/>
                  <a:pt x="262" y="2723"/>
                  <a:pt x="262" y="2723"/>
                </a:cubicBezTo>
                <a:cubicBezTo>
                  <a:pt x="262" y="2836"/>
                  <a:pt x="370" y="2952"/>
                  <a:pt x="482" y="2952"/>
                </a:cubicBezTo>
                <a:cubicBezTo>
                  <a:pt x="2167" y="2952"/>
                  <a:pt x="2167" y="2952"/>
                  <a:pt x="2167" y="2952"/>
                </a:cubicBezTo>
                <a:lnTo>
                  <a:pt x="2167" y="261"/>
                </a:lnTo>
                <a:close/>
                <a:moveTo>
                  <a:pt x="3075" y="587"/>
                </a:moveTo>
                <a:cubicBezTo>
                  <a:pt x="2887" y="587"/>
                  <a:pt x="2887" y="587"/>
                  <a:pt x="2887" y="587"/>
                </a:cubicBezTo>
                <a:cubicBezTo>
                  <a:pt x="2887" y="2555"/>
                  <a:pt x="2887" y="2555"/>
                  <a:pt x="2887" y="2555"/>
                </a:cubicBezTo>
                <a:cubicBezTo>
                  <a:pt x="2887" y="2611"/>
                  <a:pt x="2816" y="2657"/>
                  <a:pt x="2760" y="2657"/>
                </a:cubicBezTo>
                <a:cubicBezTo>
                  <a:pt x="2703" y="2657"/>
                  <a:pt x="2625" y="2611"/>
                  <a:pt x="2625" y="2555"/>
                </a:cubicBezTo>
                <a:cubicBezTo>
                  <a:pt x="2625" y="392"/>
                  <a:pt x="2625" y="392"/>
                  <a:pt x="2625" y="392"/>
                </a:cubicBezTo>
                <a:cubicBezTo>
                  <a:pt x="2429" y="392"/>
                  <a:pt x="2429" y="392"/>
                  <a:pt x="2429" y="392"/>
                </a:cubicBezTo>
                <a:cubicBezTo>
                  <a:pt x="2429" y="2653"/>
                  <a:pt x="2429" y="2653"/>
                  <a:pt x="2429" y="2653"/>
                </a:cubicBezTo>
                <a:cubicBezTo>
                  <a:pt x="2429" y="2823"/>
                  <a:pt x="2590" y="2960"/>
                  <a:pt x="2760" y="2960"/>
                </a:cubicBezTo>
                <a:cubicBezTo>
                  <a:pt x="2929" y="2960"/>
                  <a:pt x="3075" y="2823"/>
                  <a:pt x="3075" y="2653"/>
                </a:cubicBezTo>
                <a:lnTo>
                  <a:pt x="3075" y="587"/>
                </a:lnTo>
                <a:close/>
                <a:moveTo>
                  <a:pt x="589" y="2428"/>
                </a:moveTo>
                <a:cubicBezTo>
                  <a:pt x="1251" y="2428"/>
                  <a:pt x="1251" y="2428"/>
                  <a:pt x="1251" y="2428"/>
                </a:cubicBezTo>
                <a:cubicBezTo>
                  <a:pt x="1251" y="2624"/>
                  <a:pt x="1251" y="2624"/>
                  <a:pt x="1251" y="2624"/>
                </a:cubicBezTo>
                <a:cubicBezTo>
                  <a:pt x="589" y="2624"/>
                  <a:pt x="589" y="2624"/>
                  <a:pt x="589" y="2624"/>
                </a:cubicBezTo>
                <a:lnTo>
                  <a:pt x="589" y="2428"/>
                </a:lnTo>
                <a:close/>
                <a:moveTo>
                  <a:pt x="589" y="2028"/>
                </a:moveTo>
                <a:cubicBezTo>
                  <a:pt x="1439" y="2028"/>
                  <a:pt x="1439" y="2028"/>
                  <a:pt x="1439" y="2028"/>
                </a:cubicBezTo>
                <a:cubicBezTo>
                  <a:pt x="1439" y="2232"/>
                  <a:pt x="1439" y="2232"/>
                  <a:pt x="1439" y="2232"/>
                </a:cubicBezTo>
                <a:cubicBezTo>
                  <a:pt x="589" y="2232"/>
                  <a:pt x="589" y="2232"/>
                  <a:pt x="589" y="2232"/>
                </a:cubicBezTo>
                <a:lnTo>
                  <a:pt x="589" y="2028"/>
                </a:lnTo>
                <a:close/>
                <a:moveTo>
                  <a:pt x="1840" y="2232"/>
                </a:moveTo>
                <a:cubicBezTo>
                  <a:pt x="1636" y="2232"/>
                  <a:pt x="1636" y="2232"/>
                  <a:pt x="1636" y="2232"/>
                </a:cubicBezTo>
                <a:cubicBezTo>
                  <a:pt x="1636" y="2028"/>
                  <a:pt x="1636" y="2028"/>
                  <a:pt x="1636" y="2028"/>
                </a:cubicBezTo>
                <a:cubicBezTo>
                  <a:pt x="1840" y="2028"/>
                  <a:pt x="1840" y="2028"/>
                  <a:pt x="1840" y="2028"/>
                </a:cubicBezTo>
                <a:lnTo>
                  <a:pt x="1840" y="2232"/>
                </a:lnTo>
                <a:close/>
                <a:moveTo>
                  <a:pt x="1439" y="1635"/>
                </a:moveTo>
                <a:cubicBezTo>
                  <a:pt x="1840" y="1635"/>
                  <a:pt x="1840" y="1635"/>
                  <a:pt x="1840" y="1635"/>
                </a:cubicBezTo>
                <a:cubicBezTo>
                  <a:pt x="1840" y="1840"/>
                  <a:pt x="1840" y="1840"/>
                  <a:pt x="1840" y="1840"/>
                </a:cubicBezTo>
                <a:cubicBezTo>
                  <a:pt x="1439" y="1840"/>
                  <a:pt x="1439" y="1840"/>
                  <a:pt x="1439" y="1840"/>
                </a:cubicBezTo>
                <a:lnTo>
                  <a:pt x="1439" y="1635"/>
                </a:lnTo>
                <a:close/>
                <a:moveTo>
                  <a:pt x="589" y="597"/>
                </a:moveTo>
                <a:cubicBezTo>
                  <a:pt x="1840" y="597"/>
                  <a:pt x="1840" y="597"/>
                  <a:pt x="1840" y="597"/>
                </a:cubicBezTo>
                <a:cubicBezTo>
                  <a:pt x="1840" y="1439"/>
                  <a:pt x="1840" y="1439"/>
                  <a:pt x="1840" y="1439"/>
                </a:cubicBezTo>
                <a:cubicBezTo>
                  <a:pt x="589" y="1439"/>
                  <a:pt x="589" y="1439"/>
                  <a:pt x="589" y="1439"/>
                </a:cubicBezTo>
                <a:lnTo>
                  <a:pt x="589" y="597"/>
                </a:lnTo>
                <a:close/>
                <a:moveTo>
                  <a:pt x="1243" y="1840"/>
                </a:moveTo>
                <a:cubicBezTo>
                  <a:pt x="589" y="1840"/>
                  <a:pt x="589" y="1840"/>
                  <a:pt x="589" y="1840"/>
                </a:cubicBezTo>
                <a:cubicBezTo>
                  <a:pt x="589" y="1635"/>
                  <a:pt x="589" y="1635"/>
                  <a:pt x="589" y="1635"/>
                </a:cubicBezTo>
                <a:cubicBezTo>
                  <a:pt x="1243" y="1635"/>
                  <a:pt x="1243" y="1635"/>
                  <a:pt x="1243" y="1635"/>
                </a:cubicBezTo>
                <a:lnTo>
                  <a:pt x="1243" y="18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954487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/>
      <p:bldP spid="9" grpId="0"/>
      <p:bldP spid="10" grpId="0"/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53418" y="860612"/>
            <a:ext cx="2885163" cy="2885163"/>
            <a:chOff x="1278794" y="3334906"/>
            <a:chExt cx="914014" cy="914014"/>
          </a:xfrm>
        </p:grpSpPr>
        <p:grpSp>
          <p:nvGrpSpPr>
            <p:cNvPr id="5" name="组合 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TextBox 61"/>
            <p:cNvSpPr txBox="1"/>
            <p:nvPr/>
          </p:nvSpPr>
          <p:spPr>
            <a:xfrm>
              <a:off x="1443719" y="3591858"/>
              <a:ext cx="70755" cy="15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dirty="0">
                <a:latin typeface="Watford DB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765244" y="3250589"/>
            <a:ext cx="750831" cy="750831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55"/>
            <p:cNvSpPr txBox="1"/>
            <p:nvPr/>
          </p:nvSpPr>
          <p:spPr>
            <a:xfrm>
              <a:off x="2983902" y="2143682"/>
              <a:ext cx="703345" cy="9066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10521" y="4021568"/>
            <a:ext cx="750831" cy="750831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椭圆 28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55"/>
            <p:cNvSpPr txBox="1"/>
            <p:nvPr/>
          </p:nvSpPr>
          <p:spPr>
            <a:xfrm>
              <a:off x="2980148" y="2177898"/>
              <a:ext cx="703345" cy="9066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757097" y="4355005"/>
            <a:ext cx="750831" cy="750831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椭圆 31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55"/>
            <p:cNvSpPr txBox="1"/>
            <p:nvPr/>
          </p:nvSpPr>
          <p:spPr>
            <a:xfrm>
              <a:off x="2970673" y="2177898"/>
              <a:ext cx="703345" cy="9066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258783" y="4031011"/>
            <a:ext cx="750831" cy="750831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椭圆 34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55"/>
            <p:cNvSpPr txBox="1"/>
            <p:nvPr/>
          </p:nvSpPr>
          <p:spPr>
            <a:xfrm>
              <a:off x="2982131" y="2177898"/>
              <a:ext cx="703345" cy="9066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310199" y="3230844"/>
            <a:ext cx="750831" cy="750831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椭圆 37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55"/>
            <p:cNvSpPr txBox="1"/>
            <p:nvPr/>
          </p:nvSpPr>
          <p:spPr>
            <a:xfrm>
              <a:off x="2982131" y="2212114"/>
              <a:ext cx="703345" cy="9066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5285690" y="1841527"/>
            <a:ext cx="16466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200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128"/>
          <p:cNvSpPr txBox="1"/>
          <p:nvPr/>
        </p:nvSpPr>
        <p:spPr>
          <a:xfrm>
            <a:off x="2060237" y="4244224"/>
            <a:ext cx="129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我们是谁？</a:t>
            </a:r>
          </a:p>
        </p:txBody>
      </p:sp>
      <p:sp>
        <p:nvSpPr>
          <p:cNvPr id="57" name="文本框 131"/>
          <p:cNvSpPr txBox="1"/>
          <p:nvPr/>
        </p:nvSpPr>
        <p:spPr>
          <a:xfrm>
            <a:off x="3354026" y="5023754"/>
            <a:ext cx="159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我们要做什么？</a:t>
            </a:r>
          </a:p>
        </p:txBody>
      </p:sp>
      <p:sp>
        <p:nvSpPr>
          <p:cNvPr id="58" name="矩形 57"/>
          <p:cNvSpPr/>
          <p:nvPr/>
        </p:nvSpPr>
        <p:spPr>
          <a:xfrm>
            <a:off x="5249788" y="553040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我们会怎么做？</a:t>
            </a:r>
          </a:p>
        </p:txBody>
      </p:sp>
      <p:sp>
        <p:nvSpPr>
          <p:cNvPr id="59" name="矩形 58"/>
          <p:cNvSpPr/>
          <p:nvPr/>
        </p:nvSpPr>
        <p:spPr>
          <a:xfrm>
            <a:off x="7233137" y="5023754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我们的计划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590563" y="4244224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财务与融资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969695" y="4594936"/>
            <a:ext cx="1271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公司与团队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855949" y="536112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629811" y="589973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运营模式</a:t>
            </a:r>
          </a:p>
        </p:txBody>
      </p:sp>
      <p:sp>
        <p:nvSpPr>
          <p:cNvPr id="65" name="矩形 64"/>
          <p:cNvSpPr/>
          <p:nvPr/>
        </p:nvSpPr>
        <p:spPr>
          <a:xfrm>
            <a:off x="7233137" y="536112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发展计划</a:t>
            </a:r>
          </a:p>
        </p:txBody>
      </p:sp>
      <p:sp>
        <p:nvSpPr>
          <p:cNvPr id="66" name="矩形 65"/>
          <p:cNvSpPr/>
          <p:nvPr/>
        </p:nvSpPr>
        <p:spPr>
          <a:xfrm>
            <a:off x="8574377" y="4577374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融资需求</a:t>
            </a:r>
          </a:p>
        </p:txBody>
      </p:sp>
    </p:spTree>
    <p:extLst>
      <p:ext uri="{BB962C8B-B14F-4D97-AF65-F5344CB8AC3E}">
        <p14:creationId xmlns:p14="http://schemas.microsoft.com/office/powerpoint/2010/main" val="7993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2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3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9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3" grpId="0"/>
          <p:bldP spid="57" grpId="0"/>
          <p:bldP spid="58" grpId="0"/>
          <p:bldP spid="59" grpId="0"/>
          <p:bldP spid="60" grpId="0"/>
          <p:bldP spid="62" grpId="0"/>
          <p:bldP spid="63" grpId="0"/>
          <p:bldP spid="64" grpId="0"/>
          <p:bldP spid="65" grpId="0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3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9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3" grpId="0"/>
          <p:bldP spid="57" grpId="0"/>
          <p:bldP spid="58" grpId="0"/>
          <p:bldP spid="59" grpId="0"/>
          <p:bldP spid="60" grpId="0"/>
          <p:bldP spid="62" grpId="0"/>
          <p:bldP spid="63" grpId="0"/>
          <p:bldP spid="64" grpId="0"/>
          <p:bldP spid="65" grpId="0"/>
          <p:bldP spid="6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发展计划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9" name="内蒙古"/>
          <p:cNvSpPr>
            <a:spLocks noChangeArrowheads="1"/>
          </p:cNvSpPr>
          <p:nvPr/>
        </p:nvSpPr>
        <p:spPr bwMode="auto">
          <a:xfrm>
            <a:off x="3478002" y="879636"/>
            <a:ext cx="2975980" cy="2534764"/>
          </a:xfrm>
          <a:custGeom>
            <a:avLst/>
            <a:gdLst>
              <a:gd name="T0" fmla="*/ 2147483646 w 1428"/>
              <a:gd name="T1" fmla="*/ 2147483646 h 1218"/>
              <a:gd name="T2" fmla="*/ 2147483646 w 1428"/>
              <a:gd name="T3" fmla="*/ 2147483646 h 1218"/>
              <a:gd name="T4" fmla="*/ 2147483646 w 1428"/>
              <a:gd name="T5" fmla="*/ 2147483646 h 1218"/>
              <a:gd name="T6" fmla="*/ 2147483646 w 1428"/>
              <a:gd name="T7" fmla="*/ 2147483646 h 1218"/>
              <a:gd name="T8" fmla="*/ 2147483646 w 1428"/>
              <a:gd name="T9" fmla="*/ 2147483646 h 1218"/>
              <a:gd name="T10" fmla="*/ 2147483646 w 1428"/>
              <a:gd name="T11" fmla="*/ 2147483646 h 1218"/>
              <a:gd name="T12" fmla="*/ 2147483646 w 1428"/>
              <a:gd name="T13" fmla="*/ 2147483646 h 1218"/>
              <a:gd name="T14" fmla="*/ 2147483646 w 1428"/>
              <a:gd name="T15" fmla="*/ 2147483646 h 1218"/>
              <a:gd name="T16" fmla="*/ 2147483646 w 1428"/>
              <a:gd name="T17" fmla="*/ 2147483646 h 1218"/>
              <a:gd name="T18" fmla="*/ 2147483646 w 1428"/>
              <a:gd name="T19" fmla="*/ 2147483646 h 1218"/>
              <a:gd name="T20" fmla="*/ 2147483646 w 1428"/>
              <a:gd name="T21" fmla="*/ 2147483646 h 1218"/>
              <a:gd name="T22" fmla="*/ 2147483646 w 1428"/>
              <a:gd name="T23" fmla="*/ 2147483646 h 1218"/>
              <a:gd name="T24" fmla="*/ 2147483646 w 1428"/>
              <a:gd name="T25" fmla="*/ 2147483646 h 1218"/>
              <a:gd name="T26" fmla="*/ 2147483646 w 1428"/>
              <a:gd name="T27" fmla="*/ 2147483646 h 1218"/>
              <a:gd name="T28" fmla="*/ 2147483646 w 1428"/>
              <a:gd name="T29" fmla="*/ 2147483646 h 1218"/>
              <a:gd name="T30" fmla="*/ 2147483646 w 1428"/>
              <a:gd name="T31" fmla="*/ 2147483646 h 1218"/>
              <a:gd name="T32" fmla="*/ 2147483646 w 1428"/>
              <a:gd name="T33" fmla="*/ 2147483646 h 1218"/>
              <a:gd name="T34" fmla="*/ 2147483646 w 1428"/>
              <a:gd name="T35" fmla="*/ 2147483646 h 1218"/>
              <a:gd name="T36" fmla="*/ 2147483646 w 1428"/>
              <a:gd name="T37" fmla="*/ 2147483646 h 1218"/>
              <a:gd name="T38" fmla="*/ 2147483646 w 1428"/>
              <a:gd name="T39" fmla="*/ 2147483646 h 1218"/>
              <a:gd name="T40" fmla="*/ 2147483646 w 1428"/>
              <a:gd name="T41" fmla="*/ 2147483646 h 1218"/>
              <a:gd name="T42" fmla="*/ 2147483646 w 1428"/>
              <a:gd name="T43" fmla="*/ 2147483646 h 1218"/>
              <a:gd name="T44" fmla="*/ 0 w 1428"/>
              <a:gd name="T45" fmla="*/ 2147483646 h 1218"/>
              <a:gd name="T46" fmla="*/ 2147483646 w 1428"/>
              <a:gd name="T47" fmla="*/ 2147483646 h 1218"/>
              <a:gd name="T48" fmla="*/ 2147483646 w 1428"/>
              <a:gd name="T49" fmla="*/ 2147483646 h 1218"/>
              <a:gd name="T50" fmla="*/ 2147483646 w 1428"/>
              <a:gd name="T51" fmla="*/ 2147483646 h 1218"/>
              <a:gd name="T52" fmla="*/ 2147483646 w 1428"/>
              <a:gd name="T53" fmla="*/ 2147483646 h 1218"/>
              <a:gd name="T54" fmla="*/ 2147483646 w 1428"/>
              <a:gd name="T55" fmla="*/ 2147483646 h 1218"/>
              <a:gd name="T56" fmla="*/ 2147483646 w 1428"/>
              <a:gd name="T57" fmla="*/ 2147483646 h 1218"/>
              <a:gd name="T58" fmla="*/ 2147483646 w 1428"/>
              <a:gd name="T59" fmla="*/ 2147483646 h 1218"/>
              <a:gd name="T60" fmla="*/ 2147483646 w 1428"/>
              <a:gd name="T61" fmla="*/ 2147483646 h 1218"/>
              <a:gd name="T62" fmla="*/ 2147483646 w 1428"/>
              <a:gd name="T63" fmla="*/ 2147483646 h 1218"/>
              <a:gd name="T64" fmla="*/ 2147483646 w 1428"/>
              <a:gd name="T65" fmla="*/ 2147483646 h 1218"/>
              <a:gd name="T66" fmla="*/ 2147483646 w 1428"/>
              <a:gd name="T67" fmla="*/ 2147483646 h 1218"/>
              <a:gd name="T68" fmla="*/ 2147483646 w 1428"/>
              <a:gd name="T69" fmla="*/ 2147483646 h 1218"/>
              <a:gd name="T70" fmla="*/ 2147483646 w 1428"/>
              <a:gd name="T71" fmla="*/ 2147483646 h 1218"/>
              <a:gd name="T72" fmla="*/ 2147483646 w 1428"/>
              <a:gd name="T73" fmla="*/ 2147483646 h 1218"/>
              <a:gd name="T74" fmla="*/ 2147483646 w 1428"/>
              <a:gd name="T75" fmla="*/ 2147483646 h 1218"/>
              <a:gd name="T76" fmla="*/ 2147483646 w 1428"/>
              <a:gd name="T77" fmla="*/ 2147483646 h 1218"/>
              <a:gd name="T78" fmla="*/ 2147483646 w 1428"/>
              <a:gd name="T79" fmla="*/ 2147483646 h 1218"/>
              <a:gd name="T80" fmla="*/ 2147483646 w 1428"/>
              <a:gd name="T81" fmla="*/ 2147483646 h 1218"/>
              <a:gd name="T82" fmla="*/ 2147483646 w 1428"/>
              <a:gd name="T83" fmla="*/ 2147483646 h 1218"/>
              <a:gd name="T84" fmla="*/ 2147483646 w 1428"/>
              <a:gd name="T85" fmla="*/ 2147483646 h 1218"/>
              <a:gd name="T86" fmla="*/ 2147483646 w 1428"/>
              <a:gd name="T87" fmla="*/ 2147483646 h 1218"/>
              <a:gd name="T88" fmla="*/ 2147483646 w 1428"/>
              <a:gd name="T89" fmla="*/ 2147483646 h 1218"/>
              <a:gd name="T90" fmla="*/ 2147483646 w 1428"/>
              <a:gd name="T91" fmla="*/ 2147483646 h 1218"/>
              <a:gd name="T92" fmla="*/ 2147483646 w 1428"/>
              <a:gd name="T93" fmla="*/ 2147483646 h 1218"/>
              <a:gd name="T94" fmla="*/ 2147483646 w 1428"/>
              <a:gd name="T95" fmla="*/ 2147483646 h 1218"/>
              <a:gd name="T96" fmla="*/ 2147483646 w 1428"/>
              <a:gd name="T97" fmla="*/ 2147483646 h 1218"/>
              <a:gd name="T98" fmla="*/ 2147483646 w 1428"/>
              <a:gd name="T99" fmla="*/ 2147483646 h 1218"/>
              <a:gd name="T100" fmla="*/ 2147483646 w 1428"/>
              <a:gd name="T101" fmla="*/ 2147483646 h 1218"/>
              <a:gd name="T102" fmla="*/ 2147483646 w 1428"/>
              <a:gd name="T103" fmla="*/ 2147483646 h 1218"/>
              <a:gd name="T104" fmla="*/ 2147483646 w 1428"/>
              <a:gd name="T105" fmla="*/ 2147483646 h 1218"/>
              <a:gd name="T106" fmla="*/ 2147483646 w 1428"/>
              <a:gd name="T107" fmla="*/ 2147483646 h 1218"/>
              <a:gd name="T108" fmla="*/ 2147483646 w 1428"/>
              <a:gd name="T109" fmla="*/ 2147483646 h 1218"/>
              <a:gd name="T110" fmla="*/ 2147483646 w 1428"/>
              <a:gd name="T111" fmla="*/ 2147483646 h 1218"/>
              <a:gd name="T112" fmla="*/ 2147483646 w 1428"/>
              <a:gd name="T113" fmla="*/ 2147483646 h 1218"/>
              <a:gd name="T114" fmla="*/ 2147483646 w 1428"/>
              <a:gd name="T115" fmla="*/ 2147483646 h 1218"/>
              <a:gd name="T116" fmla="*/ 2147483646 w 1428"/>
              <a:gd name="T117" fmla="*/ 2147483646 h 12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8"/>
              <a:gd name="T178" fmla="*/ 0 h 1218"/>
              <a:gd name="T179" fmla="*/ 1428 w 1428"/>
              <a:gd name="T180" fmla="*/ 1218 h 121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8" h="1218">
                <a:moveTo>
                  <a:pt x="1398" y="128"/>
                </a:moveTo>
                <a:lnTo>
                  <a:pt x="1394" y="112"/>
                </a:lnTo>
                <a:lnTo>
                  <a:pt x="1378" y="86"/>
                </a:lnTo>
                <a:lnTo>
                  <a:pt x="1366" y="80"/>
                </a:lnTo>
                <a:lnTo>
                  <a:pt x="1354" y="86"/>
                </a:lnTo>
                <a:lnTo>
                  <a:pt x="1348" y="100"/>
                </a:lnTo>
                <a:lnTo>
                  <a:pt x="1346" y="102"/>
                </a:lnTo>
                <a:lnTo>
                  <a:pt x="1344" y="102"/>
                </a:lnTo>
                <a:lnTo>
                  <a:pt x="1322" y="106"/>
                </a:lnTo>
                <a:lnTo>
                  <a:pt x="1318" y="108"/>
                </a:lnTo>
                <a:lnTo>
                  <a:pt x="1316" y="112"/>
                </a:lnTo>
                <a:lnTo>
                  <a:pt x="1310" y="116"/>
                </a:lnTo>
                <a:lnTo>
                  <a:pt x="1298" y="126"/>
                </a:lnTo>
                <a:lnTo>
                  <a:pt x="1296" y="128"/>
                </a:lnTo>
                <a:lnTo>
                  <a:pt x="1286" y="130"/>
                </a:lnTo>
                <a:lnTo>
                  <a:pt x="1276" y="126"/>
                </a:lnTo>
                <a:lnTo>
                  <a:pt x="1264" y="118"/>
                </a:lnTo>
                <a:lnTo>
                  <a:pt x="1262" y="116"/>
                </a:lnTo>
                <a:lnTo>
                  <a:pt x="1244" y="96"/>
                </a:lnTo>
                <a:lnTo>
                  <a:pt x="1240" y="90"/>
                </a:lnTo>
                <a:lnTo>
                  <a:pt x="1238" y="84"/>
                </a:lnTo>
                <a:lnTo>
                  <a:pt x="1238" y="62"/>
                </a:lnTo>
                <a:lnTo>
                  <a:pt x="1238" y="60"/>
                </a:lnTo>
                <a:lnTo>
                  <a:pt x="1242" y="56"/>
                </a:lnTo>
                <a:lnTo>
                  <a:pt x="1218" y="48"/>
                </a:lnTo>
                <a:lnTo>
                  <a:pt x="1218" y="56"/>
                </a:lnTo>
                <a:lnTo>
                  <a:pt x="1216" y="60"/>
                </a:lnTo>
                <a:lnTo>
                  <a:pt x="1210" y="64"/>
                </a:lnTo>
                <a:lnTo>
                  <a:pt x="1202" y="68"/>
                </a:lnTo>
                <a:lnTo>
                  <a:pt x="1200" y="68"/>
                </a:lnTo>
                <a:lnTo>
                  <a:pt x="1200" y="66"/>
                </a:lnTo>
                <a:lnTo>
                  <a:pt x="1188" y="64"/>
                </a:lnTo>
                <a:lnTo>
                  <a:pt x="1190" y="72"/>
                </a:lnTo>
                <a:lnTo>
                  <a:pt x="1170" y="60"/>
                </a:lnTo>
                <a:lnTo>
                  <a:pt x="1168" y="60"/>
                </a:lnTo>
                <a:lnTo>
                  <a:pt x="1168" y="58"/>
                </a:lnTo>
                <a:lnTo>
                  <a:pt x="1164" y="46"/>
                </a:lnTo>
                <a:lnTo>
                  <a:pt x="1162" y="32"/>
                </a:lnTo>
                <a:lnTo>
                  <a:pt x="1164" y="22"/>
                </a:lnTo>
                <a:lnTo>
                  <a:pt x="1166" y="16"/>
                </a:lnTo>
                <a:lnTo>
                  <a:pt x="1172" y="6"/>
                </a:lnTo>
                <a:lnTo>
                  <a:pt x="1170" y="0"/>
                </a:lnTo>
                <a:lnTo>
                  <a:pt x="1150" y="2"/>
                </a:lnTo>
                <a:lnTo>
                  <a:pt x="1142" y="4"/>
                </a:lnTo>
                <a:lnTo>
                  <a:pt x="1136" y="8"/>
                </a:lnTo>
                <a:lnTo>
                  <a:pt x="1132" y="14"/>
                </a:lnTo>
                <a:lnTo>
                  <a:pt x="1128" y="22"/>
                </a:lnTo>
                <a:lnTo>
                  <a:pt x="1116" y="40"/>
                </a:lnTo>
                <a:lnTo>
                  <a:pt x="1128" y="40"/>
                </a:lnTo>
                <a:lnTo>
                  <a:pt x="1130" y="40"/>
                </a:lnTo>
                <a:lnTo>
                  <a:pt x="1140" y="44"/>
                </a:lnTo>
                <a:lnTo>
                  <a:pt x="1142" y="44"/>
                </a:lnTo>
                <a:lnTo>
                  <a:pt x="1142" y="46"/>
                </a:lnTo>
                <a:lnTo>
                  <a:pt x="1142" y="48"/>
                </a:lnTo>
                <a:lnTo>
                  <a:pt x="1144" y="64"/>
                </a:lnTo>
                <a:lnTo>
                  <a:pt x="1150" y="80"/>
                </a:lnTo>
                <a:lnTo>
                  <a:pt x="1150" y="82"/>
                </a:lnTo>
                <a:lnTo>
                  <a:pt x="1150" y="84"/>
                </a:lnTo>
                <a:lnTo>
                  <a:pt x="1122" y="136"/>
                </a:lnTo>
                <a:lnTo>
                  <a:pt x="1120" y="142"/>
                </a:lnTo>
                <a:lnTo>
                  <a:pt x="1118" y="154"/>
                </a:lnTo>
                <a:lnTo>
                  <a:pt x="1114" y="190"/>
                </a:lnTo>
                <a:lnTo>
                  <a:pt x="1114" y="192"/>
                </a:lnTo>
                <a:lnTo>
                  <a:pt x="1104" y="212"/>
                </a:lnTo>
                <a:lnTo>
                  <a:pt x="1110" y="220"/>
                </a:lnTo>
                <a:lnTo>
                  <a:pt x="1110" y="222"/>
                </a:lnTo>
                <a:lnTo>
                  <a:pt x="1110" y="236"/>
                </a:lnTo>
                <a:lnTo>
                  <a:pt x="1110" y="242"/>
                </a:lnTo>
                <a:lnTo>
                  <a:pt x="1108" y="244"/>
                </a:lnTo>
                <a:lnTo>
                  <a:pt x="1106" y="244"/>
                </a:lnTo>
                <a:lnTo>
                  <a:pt x="1098" y="250"/>
                </a:lnTo>
                <a:lnTo>
                  <a:pt x="1088" y="262"/>
                </a:lnTo>
                <a:lnTo>
                  <a:pt x="1052" y="302"/>
                </a:lnTo>
                <a:lnTo>
                  <a:pt x="1050" y="304"/>
                </a:lnTo>
                <a:lnTo>
                  <a:pt x="1048" y="304"/>
                </a:lnTo>
                <a:lnTo>
                  <a:pt x="1046" y="302"/>
                </a:lnTo>
                <a:lnTo>
                  <a:pt x="1030" y="292"/>
                </a:lnTo>
                <a:lnTo>
                  <a:pt x="1020" y="282"/>
                </a:lnTo>
                <a:lnTo>
                  <a:pt x="1014" y="280"/>
                </a:lnTo>
                <a:lnTo>
                  <a:pt x="1008" y="278"/>
                </a:lnTo>
                <a:lnTo>
                  <a:pt x="982" y="276"/>
                </a:lnTo>
                <a:lnTo>
                  <a:pt x="982" y="314"/>
                </a:lnTo>
                <a:lnTo>
                  <a:pt x="966" y="384"/>
                </a:lnTo>
                <a:lnTo>
                  <a:pt x="964" y="392"/>
                </a:lnTo>
                <a:lnTo>
                  <a:pt x="964" y="402"/>
                </a:lnTo>
                <a:lnTo>
                  <a:pt x="962" y="432"/>
                </a:lnTo>
                <a:lnTo>
                  <a:pt x="968" y="440"/>
                </a:lnTo>
                <a:lnTo>
                  <a:pt x="974" y="430"/>
                </a:lnTo>
                <a:lnTo>
                  <a:pt x="974" y="428"/>
                </a:lnTo>
                <a:lnTo>
                  <a:pt x="994" y="420"/>
                </a:lnTo>
                <a:lnTo>
                  <a:pt x="1044" y="428"/>
                </a:lnTo>
                <a:lnTo>
                  <a:pt x="1050" y="420"/>
                </a:lnTo>
                <a:lnTo>
                  <a:pt x="1058" y="408"/>
                </a:lnTo>
                <a:lnTo>
                  <a:pt x="1060" y="406"/>
                </a:lnTo>
                <a:lnTo>
                  <a:pt x="1080" y="402"/>
                </a:lnTo>
                <a:lnTo>
                  <a:pt x="1106" y="400"/>
                </a:lnTo>
                <a:lnTo>
                  <a:pt x="1112" y="404"/>
                </a:lnTo>
                <a:lnTo>
                  <a:pt x="1120" y="410"/>
                </a:lnTo>
                <a:lnTo>
                  <a:pt x="1136" y="428"/>
                </a:lnTo>
                <a:lnTo>
                  <a:pt x="1158" y="440"/>
                </a:lnTo>
                <a:lnTo>
                  <a:pt x="1174" y="452"/>
                </a:lnTo>
                <a:lnTo>
                  <a:pt x="1184" y="462"/>
                </a:lnTo>
                <a:lnTo>
                  <a:pt x="1190" y="472"/>
                </a:lnTo>
                <a:lnTo>
                  <a:pt x="1192" y="480"/>
                </a:lnTo>
                <a:lnTo>
                  <a:pt x="1190" y="488"/>
                </a:lnTo>
                <a:lnTo>
                  <a:pt x="1186" y="492"/>
                </a:lnTo>
                <a:lnTo>
                  <a:pt x="1184" y="496"/>
                </a:lnTo>
                <a:lnTo>
                  <a:pt x="1174" y="498"/>
                </a:lnTo>
                <a:lnTo>
                  <a:pt x="1172" y="498"/>
                </a:lnTo>
                <a:lnTo>
                  <a:pt x="1126" y="498"/>
                </a:lnTo>
                <a:lnTo>
                  <a:pt x="1112" y="498"/>
                </a:lnTo>
                <a:lnTo>
                  <a:pt x="1102" y="500"/>
                </a:lnTo>
                <a:lnTo>
                  <a:pt x="1084" y="512"/>
                </a:lnTo>
                <a:lnTo>
                  <a:pt x="1054" y="532"/>
                </a:lnTo>
                <a:lnTo>
                  <a:pt x="1042" y="536"/>
                </a:lnTo>
                <a:lnTo>
                  <a:pt x="1034" y="538"/>
                </a:lnTo>
                <a:lnTo>
                  <a:pt x="1018" y="540"/>
                </a:lnTo>
                <a:lnTo>
                  <a:pt x="1010" y="580"/>
                </a:lnTo>
                <a:lnTo>
                  <a:pt x="1004" y="596"/>
                </a:lnTo>
                <a:lnTo>
                  <a:pt x="1000" y="602"/>
                </a:lnTo>
                <a:lnTo>
                  <a:pt x="996" y="606"/>
                </a:lnTo>
                <a:lnTo>
                  <a:pt x="990" y="610"/>
                </a:lnTo>
                <a:lnTo>
                  <a:pt x="984" y="614"/>
                </a:lnTo>
                <a:lnTo>
                  <a:pt x="966" y="620"/>
                </a:lnTo>
                <a:lnTo>
                  <a:pt x="956" y="622"/>
                </a:lnTo>
                <a:lnTo>
                  <a:pt x="946" y="626"/>
                </a:lnTo>
                <a:lnTo>
                  <a:pt x="926" y="634"/>
                </a:lnTo>
                <a:lnTo>
                  <a:pt x="914" y="664"/>
                </a:lnTo>
                <a:lnTo>
                  <a:pt x="912" y="664"/>
                </a:lnTo>
                <a:lnTo>
                  <a:pt x="910" y="664"/>
                </a:lnTo>
                <a:lnTo>
                  <a:pt x="874" y="680"/>
                </a:lnTo>
                <a:lnTo>
                  <a:pt x="872" y="680"/>
                </a:lnTo>
                <a:lnTo>
                  <a:pt x="854" y="676"/>
                </a:lnTo>
                <a:lnTo>
                  <a:pt x="834" y="670"/>
                </a:lnTo>
                <a:lnTo>
                  <a:pt x="820" y="664"/>
                </a:lnTo>
                <a:lnTo>
                  <a:pt x="814" y="662"/>
                </a:lnTo>
                <a:lnTo>
                  <a:pt x="806" y="660"/>
                </a:lnTo>
                <a:lnTo>
                  <a:pt x="798" y="660"/>
                </a:lnTo>
                <a:lnTo>
                  <a:pt x="790" y="662"/>
                </a:lnTo>
                <a:lnTo>
                  <a:pt x="784" y="672"/>
                </a:lnTo>
                <a:lnTo>
                  <a:pt x="778" y="684"/>
                </a:lnTo>
                <a:lnTo>
                  <a:pt x="776" y="698"/>
                </a:lnTo>
                <a:lnTo>
                  <a:pt x="776" y="710"/>
                </a:lnTo>
                <a:lnTo>
                  <a:pt x="778" y="722"/>
                </a:lnTo>
                <a:lnTo>
                  <a:pt x="782" y="728"/>
                </a:lnTo>
                <a:lnTo>
                  <a:pt x="786" y="728"/>
                </a:lnTo>
                <a:lnTo>
                  <a:pt x="794" y="724"/>
                </a:lnTo>
                <a:lnTo>
                  <a:pt x="794" y="748"/>
                </a:lnTo>
                <a:lnTo>
                  <a:pt x="794" y="756"/>
                </a:lnTo>
                <a:lnTo>
                  <a:pt x="792" y="760"/>
                </a:lnTo>
                <a:lnTo>
                  <a:pt x="790" y="764"/>
                </a:lnTo>
                <a:lnTo>
                  <a:pt x="786" y="768"/>
                </a:lnTo>
                <a:lnTo>
                  <a:pt x="776" y="774"/>
                </a:lnTo>
                <a:lnTo>
                  <a:pt x="764" y="778"/>
                </a:lnTo>
                <a:lnTo>
                  <a:pt x="758" y="780"/>
                </a:lnTo>
                <a:lnTo>
                  <a:pt x="750" y="786"/>
                </a:lnTo>
                <a:lnTo>
                  <a:pt x="738" y="798"/>
                </a:lnTo>
                <a:lnTo>
                  <a:pt x="724" y="818"/>
                </a:lnTo>
                <a:lnTo>
                  <a:pt x="708" y="844"/>
                </a:lnTo>
                <a:lnTo>
                  <a:pt x="706" y="844"/>
                </a:lnTo>
                <a:lnTo>
                  <a:pt x="682" y="860"/>
                </a:lnTo>
                <a:lnTo>
                  <a:pt x="688" y="860"/>
                </a:lnTo>
                <a:lnTo>
                  <a:pt x="688" y="862"/>
                </a:lnTo>
                <a:lnTo>
                  <a:pt x="688" y="864"/>
                </a:lnTo>
                <a:lnTo>
                  <a:pt x="686" y="868"/>
                </a:lnTo>
                <a:lnTo>
                  <a:pt x="678" y="868"/>
                </a:lnTo>
                <a:lnTo>
                  <a:pt x="610" y="868"/>
                </a:lnTo>
                <a:lnTo>
                  <a:pt x="584" y="868"/>
                </a:lnTo>
                <a:lnTo>
                  <a:pt x="558" y="870"/>
                </a:lnTo>
                <a:lnTo>
                  <a:pt x="532" y="874"/>
                </a:lnTo>
                <a:lnTo>
                  <a:pt x="510" y="882"/>
                </a:lnTo>
                <a:lnTo>
                  <a:pt x="488" y="890"/>
                </a:lnTo>
                <a:lnTo>
                  <a:pt x="468" y="900"/>
                </a:lnTo>
                <a:lnTo>
                  <a:pt x="450" y="914"/>
                </a:lnTo>
                <a:lnTo>
                  <a:pt x="434" y="928"/>
                </a:lnTo>
                <a:lnTo>
                  <a:pt x="432" y="930"/>
                </a:lnTo>
                <a:lnTo>
                  <a:pt x="430" y="930"/>
                </a:lnTo>
                <a:lnTo>
                  <a:pt x="402" y="934"/>
                </a:lnTo>
                <a:lnTo>
                  <a:pt x="400" y="934"/>
                </a:lnTo>
                <a:lnTo>
                  <a:pt x="398" y="934"/>
                </a:lnTo>
                <a:lnTo>
                  <a:pt x="390" y="916"/>
                </a:lnTo>
                <a:lnTo>
                  <a:pt x="362" y="922"/>
                </a:lnTo>
                <a:lnTo>
                  <a:pt x="350" y="922"/>
                </a:lnTo>
                <a:lnTo>
                  <a:pt x="336" y="920"/>
                </a:lnTo>
                <a:lnTo>
                  <a:pt x="320" y="916"/>
                </a:lnTo>
                <a:lnTo>
                  <a:pt x="304" y="908"/>
                </a:lnTo>
                <a:lnTo>
                  <a:pt x="290" y="900"/>
                </a:lnTo>
                <a:lnTo>
                  <a:pt x="274" y="892"/>
                </a:lnTo>
                <a:lnTo>
                  <a:pt x="246" y="872"/>
                </a:lnTo>
                <a:lnTo>
                  <a:pt x="238" y="866"/>
                </a:lnTo>
                <a:lnTo>
                  <a:pt x="226" y="860"/>
                </a:lnTo>
                <a:lnTo>
                  <a:pt x="214" y="856"/>
                </a:lnTo>
                <a:lnTo>
                  <a:pt x="202" y="854"/>
                </a:lnTo>
                <a:lnTo>
                  <a:pt x="176" y="852"/>
                </a:lnTo>
                <a:lnTo>
                  <a:pt x="148" y="856"/>
                </a:lnTo>
                <a:lnTo>
                  <a:pt x="116" y="858"/>
                </a:lnTo>
                <a:lnTo>
                  <a:pt x="86" y="856"/>
                </a:lnTo>
                <a:lnTo>
                  <a:pt x="68" y="854"/>
                </a:lnTo>
                <a:lnTo>
                  <a:pt x="48" y="852"/>
                </a:lnTo>
                <a:lnTo>
                  <a:pt x="2" y="838"/>
                </a:lnTo>
                <a:lnTo>
                  <a:pt x="0" y="844"/>
                </a:lnTo>
                <a:lnTo>
                  <a:pt x="2" y="844"/>
                </a:lnTo>
                <a:lnTo>
                  <a:pt x="2" y="852"/>
                </a:lnTo>
                <a:lnTo>
                  <a:pt x="10" y="868"/>
                </a:lnTo>
                <a:lnTo>
                  <a:pt x="26" y="888"/>
                </a:lnTo>
                <a:lnTo>
                  <a:pt x="28" y="892"/>
                </a:lnTo>
                <a:lnTo>
                  <a:pt x="24" y="906"/>
                </a:lnTo>
                <a:lnTo>
                  <a:pt x="24" y="908"/>
                </a:lnTo>
                <a:lnTo>
                  <a:pt x="14" y="920"/>
                </a:lnTo>
                <a:lnTo>
                  <a:pt x="24" y="930"/>
                </a:lnTo>
                <a:lnTo>
                  <a:pt x="30" y="936"/>
                </a:lnTo>
                <a:lnTo>
                  <a:pt x="30" y="940"/>
                </a:lnTo>
                <a:lnTo>
                  <a:pt x="34" y="956"/>
                </a:lnTo>
                <a:lnTo>
                  <a:pt x="46" y="968"/>
                </a:lnTo>
                <a:lnTo>
                  <a:pt x="46" y="970"/>
                </a:lnTo>
                <a:lnTo>
                  <a:pt x="46" y="980"/>
                </a:lnTo>
                <a:lnTo>
                  <a:pt x="46" y="988"/>
                </a:lnTo>
                <a:lnTo>
                  <a:pt x="54" y="994"/>
                </a:lnTo>
                <a:lnTo>
                  <a:pt x="58" y="992"/>
                </a:lnTo>
                <a:lnTo>
                  <a:pt x="60" y="990"/>
                </a:lnTo>
                <a:lnTo>
                  <a:pt x="64" y="982"/>
                </a:lnTo>
                <a:lnTo>
                  <a:pt x="72" y="980"/>
                </a:lnTo>
                <a:lnTo>
                  <a:pt x="78" y="976"/>
                </a:lnTo>
                <a:lnTo>
                  <a:pt x="120" y="972"/>
                </a:lnTo>
                <a:lnTo>
                  <a:pt x="138" y="966"/>
                </a:lnTo>
                <a:lnTo>
                  <a:pt x="142" y="964"/>
                </a:lnTo>
                <a:lnTo>
                  <a:pt x="150" y="984"/>
                </a:lnTo>
                <a:lnTo>
                  <a:pt x="150" y="990"/>
                </a:lnTo>
                <a:lnTo>
                  <a:pt x="148" y="996"/>
                </a:lnTo>
                <a:lnTo>
                  <a:pt x="126" y="1028"/>
                </a:lnTo>
                <a:lnTo>
                  <a:pt x="126" y="1034"/>
                </a:lnTo>
                <a:lnTo>
                  <a:pt x="138" y="1044"/>
                </a:lnTo>
                <a:lnTo>
                  <a:pt x="148" y="1052"/>
                </a:lnTo>
                <a:lnTo>
                  <a:pt x="156" y="1060"/>
                </a:lnTo>
                <a:lnTo>
                  <a:pt x="162" y="1064"/>
                </a:lnTo>
                <a:lnTo>
                  <a:pt x="170" y="1068"/>
                </a:lnTo>
                <a:lnTo>
                  <a:pt x="178" y="1076"/>
                </a:lnTo>
                <a:lnTo>
                  <a:pt x="178" y="1078"/>
                </a:lnTo>
                <a:lnTo>
                  <a:pt x="186" y="1082"/>
                </a:lnTo>
                <a:lnTo>
                  <a:pt x="190" y="1082"/>
                </a:lnTo>
                <a:lnTo>
                  <a:pt x="192" y="1092"/>
                </a:lnTo>
                <a:lnTo>
                  <a:pt x="194" y="1100"/>
                </a:lnTo>
                <a:lnTo>
                  <a:pt x="196" y="1112"/>
                </a:lnTo>
                <a:lnTo>
                  <a:pt x="216" y="1116"/>
                </a:lnTo>
                <a:lnTo>
                  <a:pt x="218" y="1116"/>
                </a:lnTo>
                <a:lnTo>
                  <a:pt x="218" y="1118"/>
                </a:lnTo>
                <a:lnTo>
                  <a:pt x="220" y="1120"/>
                </a:lnTo>
                <a:lnTo>
                  <a:pt x="226" y="1130"/>
                </a:lnTo>
                <a:lnTo>
                  <a:pt x="242" y="1136"/>
                </a:lnTo>
                <a:lnTo>
                  <a:pt x="252" y="1130"/>
                </a:lnTo>
                <a:lnTo>
                  <a:pt x="250" y="1124"/>
                </a:lnTo>
                <a:lnTo>
                  <a:pt x="240" y="1114"/>
                </a:lnTo>
                <a:lnTo>
                  <a:pt x="242" y="1112"/>
                </a:lnTo>
                <a:lnTo>
                  <a:pt x="250" y="1094"/>
                </a:lnTo>
                <a:lnTo>
                  <a:pt x="270" y="1094"/>
                </a:lnTo>
                <a:lnTo>
                  <a:pt x="270" y="1096"/>
                </a:lnTo>
                <a:lnTo>
                  <a:pt x="298" y="1104"/>
                </a:lnTo>
                <a:lnTo>
                  <a:pt x="314" y="1102"/>
                </a:lnTo>
                <a:lnTo>
                  <a:pt x="326" y="1092"/>
                </a:lnTo>
                <a:lnTo>
                  <a:pt x="334" y="1080"/>
                </a:lnTo>
                <a:lnTo>
                  <a:pt x="342" y="1074"/>
                </a:lnTo>
                <a:lnTo>
                  <a:pt x="348" y="1070"/>
                </a:lnTo>
                <a:lnTo>
                  <a:pt x="354" y="1072"/>
                </a:lnTo>
                <a:lnTo>
                  <a:pt x="360" y="1070"/>
                </a:lnTo>
                <a:lnTo>
                  <a:pt x="368" y="1072"/>
                </a:lnTo>
                <a:lnTo>
                  <a:pt x="374" y="1072"/>
                </a:lnTo>
                <a:lnTo>
                  <a:pt x="374" y="1076"/>
                </a:lnTo>
                <a:lnTo>
                  <a:pt x="378" y="1084"/>
                </a:lnTo>
                <a:lnTo>
                  <a:pt x="382" y="1096"/>
                </a:lnTo>
                <a:lnTo>
                  <a:pt x="386" y="1108"/>
                </a:lnTo>
                <a:lnTo>
                  <a:pt x="386" y="1110"/>
                </a:lnTo>
                <a:lnTo>
                  <a:pt x="382" y="1124"/>
                </a:lnTo>
                <a:lnTo>
                  <a:pt x="368" y="1140"/>
                </a:lnTo>
                <a:lnTo>
                  <a:pt x="366" y="1142"/>
                </a:lnTo>
                <a:lnTo>
                  <a:pt x="338" y="1154"/>
                </a:lnTo>
                <a:lnTo>
                  <a:pt x="334" y="1162"/>
                </a:lnTo>
                <a:lnTo>
                  <a:pt x="330" y="1186"/>
                </a:lnTo>
                <a:lnTo>
                  <a:pt x="332" y="1196"/>
                </a:lnTo>
                <a:lnTo>
                  <a:pt x="340" y="1208"/>
                </a:lnTo>
                <a:lnTo>
                  <a:pt x="342" y="1212"/>
                </a:lnTo>
                <a:lnTo>
                  <a:pt x="352" y="1218"/>
                </a:lnTo>
                <a:lnTo>
                  <a:pt x="386" y="1218"/>
                </a:lnTo>
                <a:lnTo>
                  <a:pt x="414" y="1214"/>
                </a:lnTo>
                <a:lnTo>
                  <a:pt x="418" y="1210"/>
                </a:lnTo>
                <a:lnTo>
                  <a:pt x="424" y="1204"/>
                </a:lnTo>
                <a:lnTo>
                  <a:pt x="428" y="1204"/>
                </a:lnTo>
                <a:lnTo>
                  <a:pt x="448" y="1206"/>
                </a:lnTo>
                <a:lnTo>
                  <a:pt x="450" y="1204"/>
                </a:lnTo>
                <a:lnTo>
                  <a:pt x="448" y="1196"/>
                </a:lnTo>
                <a:lnTo>
                  <a:pt x="450" y="1188"/>
                </a:lnTo>
                <a:lnTo>
                  <a:pt x="458" y="1174"/>
                </a:lnTo>
                <a:lnTo>
                  <a:pt x="458" y="1148"/>
                </a:lnTo>
                <a:lnTo>
                  <a:pt x="474" y="1106"/>
                </a:lnTo>
                <a:lnTo>
                  <a:pt x="474" y="1104"/>
                </a:lnTo>
                <a:lnTo>
                  <a:pt x="500" y="1084"/>
                </a:lnTo>
                <a:lnTo>
                  <a:pt x="502" y="1082"/>
                </a:lnTo>
                <a:lnTo>
                  <a:pt x="522" y="1092"/>
                </a:lnTo>
                <a:lnTo>
                  <a:pt x="536" y="1102"/>
                </a:lnTo>
                <a:lnTo>
                  <a:pt x="538" y="1108"/>
                </a:lnTo>
                <a:lnTo>
                  <a:pt x="540" y="1110"/>
                </a:lnTo>
                <a:lnTo>
                  <a:pt x="538" y="1128"/>
                </a:lnTo>
                <a:lnTo>
                  <a:pt x="530" y="1140"/>
                </a:lnTo>
                <a:lnTo>
                  <a:pt x="526" y="1156"/>
                </a:lnTo>
                <a:lnTo>
                  <a:pt x="526" y="1172"/>
                </a:lnTo>
                <a:lnTo>
                  <a:pt x="530" y="1180"/>
                </a:lnTo>
                <a:lnTo>
                  <a:pt x="538" y="1180"/>
                </a:lnTo>
                <a:lnTo>
                  <a:pt x="540" y="1180"/>
                </a:lnTo>
                <a:lnTo>
                  <a:pt x="552" y="1180"/>
                </a:lnTo>
                <a:lnTo>
                  <a:pt x="556" y="1182"/>
                </a:lnTo>
                <a:lnTo>
                  <a:pt x="560" y="1186"/>
                </a:lnTo>
                <a:lnTo>
                  <a:pt x="566" y="1196"/>
                </a:lnTo>
                <a:lnTo>
                  <a:pt x="572" y="1200"/>
                </a:lnTo>
                <a:lnTo>
                  <a:pt x="574" y="1200"/>
                </a:lnTo>
                <a:lnTo>
                  <a:pt x="602" y="1212"/>
                </a:lnTo>
                <a:lnTo>
                  <a:pt x="614" y="1216"/>
                </a:lnTo>
                <a:lnTo>
                  <a:pt x="630" y="1214"/>
                </a:lnTo>
                <a:lnTo>
                  <a:pt x="638" y="1204"/>
                </a:lnTo>
                <a:lnTo>
                  <a:pt x="646" y="1164"/>
                </a:lnTo>
                <a:lnTo>
                  <a:pt x="648" y="1144"/>
                </a:lnTo>
                <a:lnTo>
                  <a:pt x="648" y="1142"/>
                </a:lnTo>
                <a:lnTo>
                  <a:pt x="650" y="1140"/>
                </a:lnTo>
                <a:lnTo>
                  <a:pt x="666" y="1128"/>
                </a:lnTo>
                <a:lnTo>
                  <a:pt x="674" y="1116"/>
                </a:lnTo>
                <a:lnTo>
                  <a:pt x="690" y="1108"/>
                </a:lnTo>
                <a:lnTo>
                  <a:pt x="700" y="1102"/>
                </a:lnTo>
                <a:lnTo>
                  <a:pt x="712" y="1098"/>
                </a:lnTo>
                <a:lnTo>
                  <a:pt x="706" y="1074"/>
                </a:lnTo>
                <a:lnTo>
                  <a:pt x="734" y="1076"/>
                </a:lnTo>
                <a:lnTo>
                  <a:pt x="734" y="1078"/>
                </a:lnTo>
                <a:lnTo>
                  <a:pt x="748" y="1084"/>
                </a:lnTo>
                <a:lnTo>
                  <a:pt x="748" y="1082"/>
                </a:lnTo>
                <a:lnTo>
                  <a:pt x="752" y="1068"/>
                </a:lnTo>
                <a:lnTo>
                  <a:pt x="752" y="1064"/>
                </a:lnTo>
                <a:lnTo>
                  <a:pt x="754" y="1066"/>
                </a:lnTo>
                <a:lnTo>
                  <a:pt x="756" y="1066"/>
                </a:lnTo>
                <a:lnTo>
                  <a:pt x="768" y="1068"/>
                </a:lnTo>
                <a:lnTo>
                  <a:pt x="774" y="1068"/>
                </a:lnTo>
                <a:lnTo>
                  <a:pt x="786" y="1056"/>
                </a:lnTo>
                <a:lnTo>
                  <a:pt x="788" y="1056"/>
                </a:lnTo>
                <a:lnTo>
                  <a:pt x="788" y="1054"/>
                </a:lnTo>
                <a:lnTo>
                  <a:pt x="790" y="1054"/>
                </a:lnTo>
                <a:lnTo>
                  <a:pt x="806" y="1052"/>
                </a:lnTo>
                <a:lnTo>
                  <a:pt x="818" y="1038"/>
                </a:lnTo>
                <a:lnTo>
                  <a:pt x="826" y="1028"/>
                </a:lnTo>
                <a:lnTo>
                  <a:pt x="826" y="1016"/>
                </a:lnTo>
                <a:lnTo>
                  <a:pt x="828" y="1010"/>
                </a:lnTo>
                <a:lnTo>
                  <a:pt x="834" y="1004"/>
                </a:lnTo>
                <a:lnTo>
                  <a:pt x="836" y="1004"/>
                </a:lnTo>
                <a:lnTo>
                  <a:pt x="850" y="1006"/>
                </a:lnTo>
                <a:lnTo>
                  <a:pt x="858" y="1002"/>
                </a:lnTo>
                <a:lnTo>
                  <a:pt x="860" y="992"/>
                </a:lnTo>
                <a:lnTo>
                  <a:pt x="876" y="986"/>
                </a:lnTo>
                <a:lnTo>
                  <a:pt x="878" y="986"/>
                </a:lnTo>
                <a:lnTo>
                  <a:pt x="898" y="988"/>
                </a:lnTo>
                <a:lnTo>
                  <a:pt x="914" y="984"/>
                </a:lnTo>
                <a:lnTo>
                  <a:pt x="922" y="976"/>
                </a:lnTo>
                <a:lnTo>
                  <a:pt x="930" y="962"/>
                </a:lnTo>
                <a:lnTo>
                  <a:pt x="918" y="950"/>
                </a:lnTo>
                <a:lnTo>
                  <a:pt x="918" y="948"/>
                </a:lnTo>
                <a:lnTo>
                  <a:pt x="914" y="940"/>
                </a:lnTo>
                <a:lnTo>
                  <a:pt x="912" y="924"/>
                </a:lnTo>
                <a:lnTo>
                  <a:pt x="918" y="912"/>
                </a:lnTo>
                <a:lnTo>
                  <a:pt x="920" y="904"/>
                </a:lnTo>
                <a:lnTo>
                  <a:pt x="928" y="896"/>
                </a:lnTo>
                <a:lnTo>
                  <a:pt x="936" y="878"/>
                </a:lnTo>
                <a:lnTo>
                  <a:pt x="936" y="876"/>
                </a:lnTo>
                <a:lnTo>
                  <a:pt x="938" y="876"/>
                </a:lnTo>
                <a:lnTo>
                  <a:pt x="946" y="864"/>
                </a:lnTo>
                <a:lnTo>
                  <a:pt x="958" y="840"/>
                </a:lnTo>
                <a:lnTo>
                  <a:pt x="968" y="856"/>
                </a:lnTo>
                <a:lnTo>
                  <a:pt x="970" y="856"/>
                </a:lnTo>
                <a:lnTo>
                  <a:pt x="970" y="858"/>
                </a:lnTo>
                <a:lnTo>
                  <a:pt x="974" y="874"/>
                </a:lnTo>
                <a:lnTo>
                  <a:pt x="976" y="890"/>
                </a:lnTo>
                <a:lnTo>
                  <a:pt x="986" y="896"/>
                </a:lnTo>
                <a:lnTo>
                  <a:pt x="988" y="896"/>
                </a:lnTo>
                <a:lnTo>
                  <a:pt x="990" y="896"/>
                </a:lnTo>
                <a:lnTo>
                  <a:pt x="992" y="896"/>
                </a:lnTo>
                <a:lnTo>
                  <a:pt x="1002" y="880"/>
                </a:lnTo>
                <a:lnTo>
                  <a:pt x="1006" y="864"/>
                </a:lnTo>
                <a:lnTo>
                  <a:pt x="1010" y="864"/>
                </a:lnTo>
                <a:lnTo>
                  <a:pt x="1012" y="864"/>
                </a:lnTo>
                <a:lnTo>
                  <a:pt x="1034" y="872"/>
                </a:lnTo>
                <a:lnTo>
                  <a:pt x="1046" y="864"/>
                </a:lnTo>
                <a:lnTo>
                  <a:pt x="1048" y="864"/>
                </a:lnTo>
                <a:lnTo>
                  <a:pt x="1060" y="862"/>
                </a:lnTo>
                <a:lnTo>
                  <a:pt x="1068" y="848"/>
                </a:lnTo>
                <a:lnTo>
                  <a:pt x="1068" y="832"/>
                </a:lnTo>
                <a:lnTo>
                  <a:pt x="1074" y="806"/>
                </a:lnTo>
                <a:lnTo>
                  <a:pt x="1074" y="808"/>
                </a:lnTo>
                <a:lnTo>
                  <a:pt x="1078" y="808"/>
                </a:lnTo>
                <a:lnTo>
                  <a:pt x="1094" y="812"/>
                </a:lnTo>
                <a:lnTo>
                  <a:pt x="1102" y="796"/>
                </a:lnTo>
                <a:lnTo>
                  <a:pt x="1104" y="796"/>
                </a:lnTo>
                <a:lnTo>
                  <a:pt x="1106" y="796"/>
                </a:lnTo>
                <a:lnTo>
                  <a:pt x="1122" y="796"/>
                </a:lnTo>
                <a:lnTo>
                  <a:pt x="1124" y="796"/>
                </a:lnTo>
                <a:lnTo>
                  <a:pt x="1126" y="796"/>
                </a:lnTo>
                <a:lnTo>
                  <a:pt x="1134" y="808"/>
                </a:lnTo>
                <a:lnTo>
                  <a:pt x="1134" y="810"/>
                </a:lnTo>
                <a:lnTo>
                  <a:pt x="1134" y="812"/>
                </a:lnTo>
                <a:lnTo>
                  <a:pt x="1136" y="828"/>
                </a:lnTo>
                <a:lnTo>
                  <a:pt x="1144" y="834"/>
                </a:lnTo>
                <a:lnTo>
                  <a:pt x="1154" y="824"/>
                </a:lnTo>
                <a:lnTo>
                  <a:pt x="1158" y="828"/>
                </a:lnTo>
                <a:lnTo>
                  <a:pt x="1162" y="834"/>
                </a:lnTo>
                <a:lnTo>
                  <a:pt x="1162" y="840"/>
                </a:lnTo>
                <a:lnTo>
                  <a:pt x="1162" y="854"/>
                </a:lnTo>
                <a:lnTo>
                  <a:pt x="1158" y="868"/>
                </a:lnTo>
                <a:lnTo>
                  <a:pt x="1162" y="876"/>
                </a:lnTo>
                <a:lnTo>
                  <a:pt x="1170" y="884"/>
                </a:lnTo>
                <a:lnTo>
                  <a:pt x="1202" y="888"/>
                </a:lnTo>
                <a:lnTo>
                  <a:pt x="1204" y="890"/>
                </a:lnTo>
                <a:lnTo>
                  <a:pt x="1206" y="890"/>
                </a:lnTo>
                <a:lnTo>
                  <a:pt x="1208" y="892"/>
                </a:lnTo>
                <a:lnTo>
                  <a:pt x="1218" y="880"/>
                </a:lnTo>
                <a:lnTo>
                  <a:pt x="1226" y="872"/>
                </a:lnTo>
                <a:lnTo>
                  <a:pt x="1222" y="860"/>
                </a:lnTo>
                <a:lnTo>
                  <a:pt x="1214" y="808"/>
                </a:lnTo>
                <a:lnTo>
                  <a:pt x="1238" y="820"/>
                </a:lnTo>
                <a:lnTo>
                  <a:pt x="1250" y="832"/>
                </a:lnTo>
                <a:lnTo>
                  <a:pt x="1256" y="838"/>
                </a:lnTo>
                <a:lnTo>
                  <a:pt x="1266" y="832"/>
                </a:lnTo>
                <a:lnTo>
                  <a:pt x="1298" y="796"/>
                </a:lnTo>
                <a:lnTo>
                  <a:pt x="1300" y="796"/>
                </a:lnTo>
                <a:lnTo>
                  <a:pt x="1312" y="786"/>
                </a:lnTo>
                <a:lnTo>
                  <a:pt x="1326" y="768"/>
                </a:lnTo>
                <a:lnTo>
                  <a:pt x="1326" y="766"/>
                </a:lnTo>
                <a:lnTo>
                  <a:pt x="1344" y="770"/>
                </a:lnTo>
                <a:lnTo>
                  <a:pt x="1354" y="770"/>
                </a:lnTo>
                <a:lnTo>
                  <a:pt x="1354" y="762"/>
                </a:lnTo>
                <a:lnTo>
                  <a:pt x="1356" y="756"/>
                </a:lnTo>
                <a:lnTo>
                  <a:pt x="1370" y="740"/>
                </a:lnTo>
                <a:lnTo>
                  <a:pt x="1374" y="736"/>
                </a:lnTo>
                <a:lnTo>
                  <a:pt x="1390" y="742"/>
                </a:lnTo>
                <a:lnTo>
                  <a:pt x="1408" y="740"/>
                </a:lnTo>
                <a:lnTo>
                  <a:pt x="1422" y="726"/>
                </a:lnTo>
                <a:lnTo>
                  <a:pt x="1428" y="714"/>
                </a:lnTo>
                <a:lnTo>
                  <a:pt x="1424" y="708"/>
                </a:lnTo>
                <a:lnTo>
                  <a:pt x="1412" y="714"/>
                </a:lnTo>
                <a:lnTo>
                  <a:pt x="1412" y="712"/>
                </a:lnTo>
                <a:lnTo>
                  <a:pt x="1410" y="712"/>
                </a:lnTo>
                <a:lnTo>
                  <a:pt x="1396" y="700"/>
                </a:lnTo>
                <a:lnTo>
                  <a:pt x="1396" y="698"/>
                </a:lnTo>
                <a:lnTo>
                  <a:pt x="1402" y="676"/>
                </a:lnTo>
                <a:lnTo>
                  <a:pt x="1402" y="660"/>
                </a:lnTo>
                <a:lnTo>
                  <a:pt x="1398" y="648"/>
                </a:lnTo>
                <a:lnTo>
                  <a:pt x="1388" y="644"/>
                </a:lnTo>
                <a:lnTo>
                  <a:pt x="1388" y="642"/>
                </a:lnTo>
                <a:lnTo>
                  <a:pt x="1386" y="642"/>
                </a:lnTo>
                <a:lnTo>
                  <a:pt x="1386" y="640"/>
                </a:lnTo>
                <a:lnTo>
                  <a:pt x="1376" y="622"/>
                </a:lnTo>
                <a:lnTo>
                  <a:pt x="1374" y="620"/>
                </a:lnTo>
                <a:lnTo>
                  <a:pt x="1362" y="636"/>
                </a:lnTo>
                <a:lnTo>
                  <a:pt x="1348" y="644"/>
                </a:lnTo>
                <a:lnTo>
                  <a:pt x="1344" y="646"/>
                </a:lnTo>
                <a:lnTo>
                  <a:pt x="1344" y="644"/>
                </a:lnTo>
                <a:lnTo>
                  <a:pt x="1342" y="644"/>
                </a:lnTo>
                <a:lnTo>
                  <a:pt x="1328" y="630"/>
                </a:lnTo>
                <a:lnTo>
                  <a:pt x="1328" y="628"/>
                </a:lnTo>
                <a:lnTo>
                  <a:pt x="1318" y="606"/>
                </a:lnTo>
                <a:lnTo>
                  <a:pt x="1314" y="590"/>
                </a:lnTo>
                <a:lnTo>
                  <a:pt x="1314" y="588"/>
                </a:lnTo>
                <a:lnTo>
                  <a:pt x="1314" y="564"/>
                </a:lnTo>
                <a:lnTo>
                  <a:pt x="1312" y="550"/>
                </a:lnTo>
                <a:lnTo>
                  <a:pt x="1300" y="546"/>
                </a:lnTo>
                <a:lnTo>
                  <a:pt x="1274" y="526"/>
                </a:lnTo>
                <a:lnTo>
                  <a:pt x="1276" y="524"/>
                </a:lnTo>
                <a:lnTo>
                  <a:pt x="1288" y="510"/>
                </a:lnTo>
                <a:lnTo>
                  <a:pt x="1288" y="508"/>
                </a:lnTo>
                <a:lnTo>
                  <a:pt x="1290" y="508"/>
                </a:lnTo>
                <a:lnTo>
                  <a:pt x="1302" y="508"/>
                </a:lnTo>
                <a:lnTo>
                  <a:pt x="1304" y="508"/>
                </a:lnTo>
                <a:lnTo>
                  <a:pt x="1310" y="510"/>
                </a:lnTo>
                <a:lnTo>
                  <a:pt x="1314" y="514"/>
                </a:lnTo>
                <a:lnTo>
                  <a:pt x="1326" y="522"/>
                </a:lnTo>
                <a:lnTo>
                  <a:pt x="1338" y="512"/>
                </a:lnTo>
                <a:lnTo>
                  <a:pt x="1346" y="500"/>
                </a:lnTo>
                <a:lnTo>
                  <a:pt x="1346" y="490"/>
                </a:lnTo>
                <a:lnTo>
                  <a:pt x="1344" y="464"/>
                </a:lnTo>
                <a:lnTo>
                  <a:pt x="1342" y="454"/>
                </a:lnTo>
                <a:lnTo>
                  <a:pt x="1324" y="452"/>
                </a:lnTo>
                <a:lnTo>
                  <a:pt x="1324" y="440"/>
                </a:lnTo>
                <a:lnTo>
                  <a:pt x="1308" y="420"/>
                </a:lnTo>
                <a:lnTo>
                  <a:pt x="1306" y="420"/>
                </a:lnTo>
                <a:lnTo>
                  <a:pt x="1298" y="406"/>
                </a:lnTo>
                <a:lnTo>
                  <a:pt x="1298" y="404"/>
                </a:lnTo>
                <a:lnTo>
                  <a:pt x="1298" y="402"/>
                </a:lnTo>
                <a:lnTo>
                  <a:pt x="1314" y="380"/>
                </a:lnTo>
                <a:lnTo>
                  <a:pt x="1314" y="378"/>
                </a:lnTo>
                <a:lnTo>
                  <a:pt x="1316" y="378"/>
                </a:lnTo>
                <a:lnTo>
                  <a:pt x="1316" y="376"/>
                </a:lnTo>
                <a:lnTo>
                  <a:pt x="1318" y="376"/>
                </a:lnTo>
                <a:lnTo>
                  <a:pt x="1324" y="376"/>
                </a:lnTo>
                <a:lnTo>
                  <a:pt x="1334" y="368"/>
                </a:lnTo>
                <a:lnTo>
                  <a:pt x="1344" y="336"/>
                </a:lnTo>
                <a:lnTo>
                  <a:pt x="1358" y="322"/>
                </a:lnTo>
                <a:lnTo>
                  <a:pt x="1358" y="320"/>
                </a:lnTo>
                <a:lnTo>
                  <a:pt x="1374" y="316"/>
                </a:lnTo>
                <a:lnTo>
                  <a:pt x="1374" y="318"/>
                </a:lnTo>
                <a:lnTo>
                  <a:pt x="1382" y="326"/>
                </a:lnTo>
                <a:lnTo>
                  <a:pt x="1386" y="328"/>
                </a:lnTo>
                <a:lnTo>
                  <a:pt x="1392" y="302"/>
                </a:lnTo>
                <a:lnTo>
                  <a:pt x="1386" y="284"/>
                </a:lnTo>
                <a:lnTo>
                  <a:pt x="1386" y="282"/>
                </a:lnTo>
                <a:lnTo>
                  <a:pt x="1388" y="262"/>
                </a:lnTo>
                <a:lnTo>
                  <a:pt x="1388" y="260"/>
                </a:lnTo>
                <a:lnTo>
                  <a:pt x="1398" y="250"/>
                </a:lnTo>
                <a:lnTo>
                  <a:pt x="1404" y="240"/>
                </a:lnTo>
                <a:lnTo>
                  <a:pt x="1404" y="230"/>
                </a:lnTo>
                <a:lnTo>
                  <a:pt x="1402" y="220"/>
                </a:lnTo>
                <a:lnTo>
                  <a:pt x="1398" y="204"/>
                </a:lnTo>
                <a:lnTo>
                  <a:pt x="1398" y="186"/>
                </a:lnTo>
                <a:lnTo>
                  <a:pt x="1398" y="184"/>
                </a:lnTo>
                <a:lnTo>
                  <a:pt x="1402" y="168"/>
                </a:lnTo>
                <a:lnTo>
                  <a:pt x="1398" y="158"/>
                </a:lnTo>
                <a:lnTo>
                  <a:pt x="1396" y="152"/>
                </a:lnTo>
                <a:lnTo>
                  <a:pt x="1398" y="12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甘肃"/>
          <p:cNvSpPr>
            <a:spLocks noChangeArrowheads="1"/>
          </p:cNvSpPr>
          <p:nvPr/>
        </p:nvSpPr>
        <p:spPr bwMode="auto">
          <a:xfrm>
            <a:off x="2906981" y="2594452"/>
            <a:ext cx="1900626" cy="1606600"/>
          </a:xfrm>
          <a:custGeom>
            <a:avLst/>
            <a:gdLst>
              <a:gd name="T0" fmla="*/ 2147483646 w 912"/>
              <a:gd name="T1" fmla="*/ 2147483646 h 772"/>
              <a:gd name="T2" fmla="*/ 2147483646 w 912"/>
              <a:gd name="T3" fmla="*/ 2147483646 h 772"/>
              <a:gd name="T4" fmla="*/ 2147483646 w 912"/>
              <a:gd name="T5" fmla="*/ 2147483646 h 772"/>
              <a:gd name="T6" fmla="*/ 2147483646 w 912"/>
              <a:gd name="T7" fmla="*/ 2147483646 h 772"/>
              <a:gd name="T8" fmla="*/ 2147483646 w 912"/>
              <a:gd name="T9" fmla="*/ 2147483646 h 772"/>
              <a:gd name="T10" fmla="*/ 2147483646 w 912"/>
              <a:gd name="T11" fmla="*/ 2147483646 h 772"/>
              <a:gd name="T12" fmla="*/ 2147483646 w 912"/>
              <a:gd name="T13" fmla="*/ 2147483646 h 772"/>
              <a:gd name="T14" fmla="*/ 2147483646 w 912"/>
              <a:gd name="T15" fmla="*/ 2147483646 h 772"/>
              <a:gd name="T16" fmla="*/ 2147483646 w 912"/>
              <a:gd name="T17" fmla="*/ 2147483646 h 772"/>
              <a:gd name="T18" fmla="*/ 2147483646 w 912"/>
              <a:gd name="T19" fmla="*/ 2147483646 h 772"/>
              <a:gd name="T20" fmla="*/ 2147483646 w 912"/>
              <a:gd name="T21" fmla="*/ 2147483646 h 772"/>
              <a:gd name="T22" fmla="*/ 2147483646 w 912"/>
              <a:gd name="T23" fmla="*/ 2147483646 h 772"/>
              <a:gd name="T24" fmla="*/ 2147483646 w 912"/>
              <a:gd name="T25" fmla="*/ 2147483646 h 772"/>
              <a:gd name="T26" fmla="*/ 2147483646 w 912"/>
              <a:gd name="T27" fmla="*/ 2147483646 h 772"/>
              <a:gd name="T28" fmla="*/ 2147483646 w 912"/>
              <a:gd name="T29" fmla="*/ 2147483646 h 772"/>
              <a:gd name="T30" fmla="*/ 2147483646 w 912"/>
              <a:gd name="T31" fmla="*/ 2147483646 h 772"/>
              <a:gd name="T32" fmla="*/ 2147483646 w 912"/>
              <a:gd name="T33" fmla="*/ 2147483646 h 772"/>
              <a:gd name="T34" fmla="*/ 2147483646 w 912"/>
              <a:gd name="T35" fmla="*/ 2147483646 h 772"/>
              <a:gd name="T36" fmla="*/ 2147483646 w 912"/>
              <a:gd name="T37" fmla="*/ 2147483646 h 772"/>
              <a:gd name="T38" fmla="*/ 2147483646 w 912"/>
              <a:gd name="T39" fmla="*/ 2147483646 h 772"/>
              <a:gd name="T40" fmla="*/ 2147483646 w 912"/>
              <a:gd name="T41" fmla="*/ 2147483646 h 772"/>
              <a:gd name="T42" fmla="*/ 2147483646 w 912"/>
              <a:gd name="T43" fmla="*/ 2147483646 h 772"/>
              <a:gd name="T44" fmla="*/ 2147483646 w 912"/>
              <a:gd name="T45" fmla="*/ 2147483646 h 772"/>
              <a:gd name="T46" fmla="*/ 2147483646 w 912"/>
              <a:gd name="T47" fmla="*/ 2147483646 h 772"/>
              <a:gd name="T48" fmla="*/ 2147483646 w 912"/>
              <a:gd name="T49" fmla="*/ 2147483646 h 772"/>
              <a:gd name="T50" fmla="*/ 2147483646 w 912"/>
              <a:gd name="T51" fmla="*/ 2147483646 h 772"/>
              <a:gd name="T52" fmla="*/ 2147483646 w 912"/>
              <a:gd name="T53" fmla="*/ 2147483646 h 772"/>
              <a:gd name="T54" fmla="*/ 2147483646 w 912"/>
              <a:gd name="T55" fmla="*/ 2147483646 h 772"/>
              <a:gd name="T56" fmla="*/ 2147483646 w 912"/>
              <a:gd name="T57" fmla="*/ 2147483646 h 772"/>
              <a:gd name="T58" fmla="*/ 2147483646 w 912"/>
              <a:gd name="T59" fmla="*/ 2147483646 h 772"/>
              <a:gd name="T60" fmla="*/ 2147483646 w 912"/>
              <a:gd name="T61" fmla="*/ 2147483646 h 772"/>
              <a:gd name="T62" fmla="*/ 2147483646 w 912"/>
              <a:gd name="T63" fmla="*/ 2147483646 h 772"/>
              <a:gd name="T64" fmla="*/ 2147483646 w 912"/>
              <a:gd name="T65" fmla="*/ 2147483646 h 772"/>
              <a:gd name="T66" fmla="*/ 2147483646 w 912"/>
              <a:gd name="T67" fmla="*/ 2147483646 h 772"/>
              <a:gd name="T68" fmla="*/ 2147483646 w 912"/>
              <a:gd name="T69" fmla="*/ 2147483646 h 772"/>
              <a:gd name="T70" fmla="*/ 2147483646 w 912"/>
              <a:gd name="T71" fmla="*/ 2147483646 h 772"/>
              <a:gd name="T72" fmla="*/ 2147483646 w 912"/>
              <a:gd name="T73" fmla="*/ 2147483646 h 772"/>
              <a:gd name="T74" fmla="*/ 2147483646 w 912"/>
              <a:gd name="T75" fmla="*/ 2147483646 h 772"/>
              <a:gd name="T76" fmla="*/ 2147483646 w 912"/>
              <a:gd name="T77" fmla="*/ 2147483646 h 772"/>
              <a:gd name="T78" fmla="*/ 2147483646 w 912"/>
              <a:gd name="T79" fmla="*/ 2147483646 h 772"/>
              <a:gd name="T80" fmla="*/ 2147483646 w 912"/>
              <a:gd name="T81" fmla="*/ 2147483646 h 772"/>
              <a:gd name="T82" fmla="*/ 2147483646 w 912"/>
              <a:gd name="T83" fmla="*/ 2147483646 h 772"/>
              <a:gd name="T84" fmla="*/ 2147483646 w 912"/>
              <a:gd name="T85" fmla="*/ 2147483646 h 772"/>
              <a:gd name="T86" fmla="*/ 2147483646 w 912"/>
              <a:gd name="T87" fmla="*/ 2147483646 h 772"/>
              <a:gd name="T88" fmla="*/ 2147483646 w 912"/>
              <a:gd name="T89" fmla="*/ 2147483646 h 772"/>
              <a:gd name="T90" fmla="*/ 2147483646 w 912"/>
              <a:gd name="T91" fmla="*/ 2147483646 h 772"/>
              <a:gd name="T92" fmla="*/ 2147483646 w 912"/>
              <a:gd name="T93" fmla="*/ 2147483646 h 772"/>
              <a:gd name="T94" fmla="*/ 2147483646 w 912"/>
              <a:gd name="T95" fmla="*/ 2147483646 h 772"/>
              <a:gd name="T96" fmla="*/ 2147483646 w 912"/>
              <a:gd name="T97" fmla="*/ 2147483646 h 772"/>
              <a:gd name="T98" fmla="*/ 2147483646 w 912"/>
              <a:gd name="T99" fmla="*/ 2147483646 h 772"/>
              <a:gd name="T100" fmla="*/ 2147483646 w 912"/>
              <a:gd name="T101" fmla="*/ 2147483646 h 772"/>
              <a:gd name="T102" fmla="*/ 2147483646 w 912"/>
              <a:gd name="T103" fmla="*/ 2147483646 h 772"/>
              <a:gd name="T104" fmla="*/ 2147483646 w 912"/>
              <a:gd name="T105" fmla="*/ 2147483646 h 772"/>
              <a:gd name="T106" fmla="*/ 2147483646 w 912"/>
              <a:gd name="T107" fmla="*/ 2147483646 h 772"/>
              <a:gd name="T108" fmla="*/ 2147483646 w 912"/>
              <a:gd name="T109" fmla="*/ 2147483646 h 772"/>
              <a:gd name="T110" fmla="*/ 2147483646 w 912"/>
              <a:gd name="T111" fmla="*/ 2147483646 h 77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12"/>
              <a:gd name="T169" fmla="*/ 0 h 772"/>
              <a:gd name="T170" fmla="*/ 912 w 912"/>
              <a:gd name="T171" fmla="*/ 772 h 77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12" h="772">
                <a:moveTo>
                  <a:pt x="542" y="280"/>
                </a:moveTo>
                <a:lnTo>
                  <a:pt x="530" y="280"/>
                </a:lnTo>
                <a:lnTo>
                  <a:pt x="526" y="288"/>
                </a:lnTo>
                <a:lnTo>
                  <a:pt x="532" y="296"/>
                </a:lnTo>
                <a:lnTo>
                  <a:pt x="536" y="308"/>
                </a:lnTo>
                <a:lnTo>
                  <a:pt x="536" y="310"/>
                </a:lnTo>
                <a:lnTo>
                  <a:pt x="536" y="312"/>
                </a:lnTo>
                <a:lnTo>
                  <a:pt x="518" y="320"/>
                </a:lnTo>
                <a:lnTo>
                  <a:pt x="516" y="320"/>
                </a:lnTo>
                <a:lnTo>
                  <a:pt x="506" y="320"/>
                </a:lnTo>
                <a:lnTo>
                  <a:pt x="500" y="316"/>
                </a:lnTo>
                <a:lnTo>
                  <a:pt x="494" y="314"/>
                </a:lnTo>
                <a:lnTo>
                  <a:pt x="492" y="310"/>
                </a:lnTo>
                <a:lnTo>
                  <a:pt x="488" y="300"/>
                </a:lnTo>
                <a:lnTo>
                  <a:pt x="464" y="296"/>
                </a:lnTo>
                <a:lnTo>
                  <a:pt x="456" y="264"/>
                </a:lnTo>
                <a:lnTo>
                  <a:pt x="450" y="262"/>
                </a:lnTo>
                <a:lnTo>
                  <a:pt x="446" y="258"/>
                </a:lnTo>
                <a:lnTo>
                  <a:pt x="444" y="256"/>
                </a:lnTo>
                <a:lnTo>
                  <a:pt x="440" y="250"/>
                </a:lnTo>
                <a:lnTo>
                  <a:pt x="432" y="248"/>
                </a:lnTo>
                <a:lnTo>
                  <a:pt x="424" y="242"/>
                </a:lnTo>
                <a:lnTo>
                  <a:pt x="416" y="232"/>
                </a:lnTo>
                <a:lnTo>
                  <a:pt x="406" y="228"/>
                </a:lnTo>
                <a:lnTo>
                  <a:pt x="392" y="214"/>
                </a:lnTo>
                <a:lnTo>
                  <a:pt x="390" y="204"/>
                </a:lnTo>
                <a:lnTo>
                  <a:pt x="390" y="202"/>
                </a:lnTo>
                <a:lnTo>
                  <a:pt x="416" y="168"/>
                </a:lnTo>
                <a:lnTo>
                  <a:pt x="416" y="164"/>
                </a:lnTo>
                <a:lnTo>
                  <a:pt x="416" y="162"/>
                </a:lnTo>
                <a:lnTo>
                  <a:pt x="412" y="152"/>
                </a:lnTo>
                <a:lnTo>
                  <a:pt x="398" y="156"/>
                </a:lnTo>
                <a:lnTo>
                  <a:pt x="396" y="156"/>
                </a:lnTo>
                <a:lnTo>
                  <a:pt x="396" y="158"/>
                </a:lnTo>
                <a:lnTo>
                  <a:pt x="360" y="160"/>
                </a:lnTo>
                <a:lnTo>
                  <a:pt x="348" y="164"/>
                </a:lnTo>
                <a:lnTo>
                  <a:pt x="342" y="168"/>
                </a:lnTo>
                <a:lnTo>
                  <a:pt x="340" y="172"/>
                </a:lnTo>
                <a:lnTo>
                  <a:pt x="334" y="178"/>
                </a:lnTo>
                <a:lnTo>
                  <a:pt x="330" y="178"/>
                </a:lnTo>
                <a:lnTo>
                  <a:pt x="324" y="178"/>
                </a:lnTo>
                <a:lnTo>
                  <a:pt x="324" y="176"/>
                </a:lnTo>
                <a:lnTo>
                  <a:pt x="312" y="168"/>
                </a:lnTo>
                <a:lnTo>
                  <a:pt x="312" y="148"/>
                </a:lnTo>
                <a:lnTo>
                  <a:pt x="304" y="142"/>
                </a:lnTo>
                <a:lnTo>
                  <a:pt x="300" y="134"/>
                </a:lnTo>
                <a:lnTo>
                  <a:pt x="296" y="116"/>
                </a:lnTo>
                <a:lnTo>
                  <a:pt x="288" y="108"/>
                </a:lnTo>
                <a:lnTo>
                  <a:pt x="280" y="100"/>
                </a:lnTo>
                <a:lnTo>
                  <a:pt x="276" y="98"/>
                </a:lnTo>
                <a:lnTo>
                  <a:pt x="290" y="80"/>
                </a:lnTo>
                <a:lnTo>
                  <a:pt x="292" y="68"/>
                </a:lnTo>
                <a:lnTo>
                  <a:pt x="276" y="48"/>
                </a:lnTo>
                <a:lnTo>
                  <a:pt x="268" y="32"/>
                </a:lnTo>
                <a:lnTo>
                  <a:pt x="268" y="24"/>
                </a:lnTo>
                <a:lnTo>
                  <a:pt x="256" y="16"/>
                </a:lnTo>
                <a:lnTo>
                  <a:pt x="256" y="14"/>
                </a:lnTo>
                <a:lnTo>
                  <a:pt x="246" y="2"/>
                </a:lnTo>
                <a:lnTo>
                  <a:pt x="232" y="0"/>
                </a:lnTo>
                <a:lnTo>
                  <a:pt x="216" y="4"/>
                </a:lnTo>
                <a:lnTo>
                  <a:pt x="212" y="8"/>
                </a:lnTo>
                <a:lnTo>
                  <a:pt x="210" y="30"/>
                </a:lnTo>
                <a:lnTo>
                  <a:pt x="210" y="56"/>
                </a:lnTo>
                <a:lnTo>
                  <a:pt x="208" y="56"/>
                </a:lnTo>
                <a:lnTo>
                  <a:pt x="192" y="62"/>
                </a:lnTo>
                <a:lnTo>
                  <a:pt x="178" y="64"/>
                </a:lnTo>
                <a:lnTo>
                  <a:pt x="168" y="70"/>
                </a:lnTo>
                <a:lnTo>
                  <a:pt x="154" y="74"/>
                </a:lnTo>
                <a:lnTo>
                  <a:pt x="152" y="76"/>
                </a:lnTo>
                <a:lnTo>
                  <a:pt x="124" y="68"/>
                </a:lnTo>
                <a:lnTo>
                  <a:pt x="114" y="80"/>
                </a:lnTo>
                <a:lnTo>
                  <a:pt x="108" y="86"/>
                </a:lnTo>
                <a:lnTo>
                  <a:pt x="98" y="88"/>
                </a:lnTo>
                <a:lnTo>
                  <a:pt x="82" y="102"/>
                </a:lnTo>
                <a:lnTo>
                  <a:pt x="72" y="116"/>
                </a:lnTo>
                <a:lnTo>
                  <a:pt x="72" y="118"/>
                </a:lnTo>
                <a:lnTo>
                  <a:pt x="66" y="128"/>
                </a:lnTo>
                <a:lnTo>
                  <a:pt x="60" y="132"/>
                </a:lnTo>
                <a:lnTo>
                  <a:pt x="50" y="144"/>
                </a:lnTo>
                <a:lnTo>
                  <a:pt x="50" y="146"/>
                </a:lnTo>
                <a:lnTo>
                  <a:pt x="44" y="150"/>
                </a:lnTo>
                <a:lnTo>
                  <a:pt x="32" y="152"/>
                </a:lnTo>
                <a:lnTo>
                  <a:pt x="12" y="152"/>
                </a:lnTo>
                <a:lnTo>
                  <a:pt x="8" y="158"/>
                </a:lnTo>
                <a:lnTo>
                  <a:pt x="0" y="172"/>
                </a:lnTo>
                <a:lnTo>
                  <a:pt x="4" y="184"/>
                </a:lnTo>
                <a:lnTo>
                  <a:pt x="2" y="216"/>
                </a:lnTo>
                <a:lnTo>
                  <a:pt x="8" y="224"/>
                </a:lnTo>
                <a:lnTo>
                  <a:pt x="8" y="226"/>
                </a:lnTo>
                <a:lnTo>
                  <a:pt x="10" y="232"/>
                </a:lnTo>
                <a:lnTo>
                  <a:pt x="22" y="232"/>
                </a:lnTo>
                <a:lnTo>
                  <a:pt x="40" y="236"/>
                </a:lnTo>
                <a:lnTo>
                  <a:pt x="66" y="238"/>
                </a:lnTo>
                <a:lnTo>
                  <a:pt x="76" y="236"/>
                </a:lnTo>
                <a:lnTo>
                  <a:pt x="78" y="236"/>
                </a:lnTo>
                <a:lnTo>
                  <a:pt x="80" y="236"/>
                </a:lnTo>
                <a:lnTo>
                  <a:pt x="100" y="244"/>
                </a:lnTo>
                <a:lnTo>
                  <a:pt x="102" y="244"/>
                </a:lnTo>
                <a:lnTo>
                  <a:pt x="112" y="254"/>
                </a:lnTo>
                <a:lnTo>
                  <a:pt x="136" y="262"/>
                </a:lnTo>
                <a:lnTo>
                  <a:pt x="138" y="262"/>
                </a:lnTo>
                <a:lnTo>
                  <a:pt x="154" y="272"/>
                </a:lnTo>
                <a:lnTo>
                  <a:pt x="192" y="308"/>
                </a:lnTo>
                <a:lnTo>
                  <a:pt x="210" y="316"/>
                </a:lnTo>
                <a:lnTo>
                  <a:pt x="218" y="312"/>
                </a:lnTo>
                <a:lnTo>
                  <a:pt x="224" y="300"/>
                </a:lnTo>
                <a:lnTo>
                  <a:pt x="220" y="278"/>
                </a:lnTo>
                <a:lnTo>
                  <a:pt x="222" y="274"/>
                </a:lnTo>
                <a:lnTo>
                  <a:pt x="224" y="270"/>
                </a:lnTo>
                <a:lnTo>
                  <a:pt x="236" y="264"/>
                </a:lnTo>
                <a:lnTo>
                  <a:pt x="236" y="262"/>
                </a:lnTo>
                <a:lnTo>
                  <a:pt x="286" y="292"/>
                </a:lnTo>
                <a:lnTo>
                  <a:pt x="292" y="290"/>
                </a:lnTo>
                <a:lnTo>
                  <a:pt x="302" y="284"/>
                </a:lnTo>
                <a:lnTo>
                  <a:pt x="304" y="284"/>
                </a:lnTo>
                <a:lnTo>
                  <a:pt x="310" y="284"/>
                </a:lnTo>
                <a:lnTo>
                  <a:pt x="320" y="276"/>
                </a:lnTo>
                <a:lnTo>
                  <a:pt x="322" y="276"/>
                </a:lnTo>
                <a:lnTo>
                  <a:pt x="324" y="276"/>
                </a:lnTo>
                <a:lnTo>
                  <a:pt x="352" y="296"/>
                </a:lnTo>
                <a:lnTo>
                  <a:pt x="354" y="298"/>
                </a:lnTo>
                <a:lnTo>
                  <a:pt x="372" y="312"/>
                </a:lnTo>
                <a:lnTo>
                  <a:pt x="380" y="320"/>
                </a:lnTo>
                <a:lnTo>
                  <a:pt x="388" y="330"/>
                </a:lnTo>
                <a:lnTo>
                  <a:pt x="398" y="340"/>
                </a:lnTo>
                <a:lnTo>
                  <a:pt x="404" y="338"/>
                </a:lnTo>
                <a:lnTo>
                  <a:pt x="412" y="324"/>
                </a:lnTo>
                <a:lnTo>
                  <a:pt x="430" y="336"/>
                </a:lnTo>
                <a:lnTo>
                  <a:pt x="432" y="336"/>
                </a:lnTo>
                <a:lnTo>
                  <a:pt x="444" y="352"/>
                </a:lnTo>
                <a:lnTo>
                  <a:pt x="480" y="380"/>
                </a:lnTo>
                <a:lnTo>
                  <a:pt x="492" y="392"/>
                </a:lnTo>
                <a:lnTo>
                  <a:pt x="522" y="382"/>
                </a:lnTo>
                <a:lnTo>
                  <a:pt x="524" y="406"/>
                </a:lnTo>
                <a:lnTo>
                  <a:pt x="538" y="420"/>
                </a:lnTo>
                <a:lnTo>
                  <a:pt x="548" y="436"/>
                </a:lnTo>
                <a:lnTo>
                  <a:pt x="548" y="438"/>
                </a:lnTo>
                <a:lnTo>
                  <a:pt x="548" y="440"/>
                </a:lnTo>
                <a:lnTo>
                  <a:pt x="560" y="494"/>
                </a:lnTo>
                <a:lnTo>
                  <a:pt x="572" y="516"/>
                </a:lnTo>
                <a:lnTo>
                  <a:pt x="556" y="558"/>
                </a:lnTo>
                <a:lnTo>
                  <a:pt x="556" y="560"/>
                </a:lnTo>
                <a:lnTo>
                  <a:pt x="544" y="564"/>
                </a:lnTo>
                <a:lnTo>
                  <a:pt x="544" y="576"/>
                </a:lnTo>
                <a:lnTo>
                  <a:pt x="542" y="576"/>
                </a:lnTo>
                <a:lnTo>
                  <a:pt x="528" y="598"/>
                </a:lnTo>
                <a:lnTo>
                  <a:pt x="508" y="600"/>
                </a:lnTo>
                <a:lnTo>
                  <a:pt x="488" y="616"/>
                </a:lnTo>
                <a:lnTo>
                  <a:pt x="494" y="620"/>
                </a:lnTo>
                <a:lnTo>
                  <a:pt x="500" y="622"/>
                </a:lnTo>
                <a:lnTo>
                  <a:pt x="504" y="626"/>
                </a:lnTo>
                <a:lnTo>
                  <a:pt x="508" y="630"/>
                </a:lnTo>
                <a:lnTo>
                  <a:pt x="508" y="634"/>
                </a:lnTo>
                <a:lnTo>
                  <a:pt x="504" y="642"/>
                </a:lnTo>
                <a:lnTo>
                  <a:pt x="504" y="644"/>
                </a:lnTo>
                <a:lnTo>
                  <a:pt x="492" y="656"/>
                </a:lnTo>
                <a:lnTo>
                  <a:pt x="490" y="656"/>
                </a:lnTo>
                <a:lnTo>
                  <a:pt x="490" y="658"/>
                </a:lnTo>
                <a:lnTo>
                  <a:pt x="488" y="658"/>
                </a:lnTo>
                <a:lnTo>
                  <a:pt x="450" y="652"/>
                </a:lnTo>
                <a:lnTo>
                  <a:pt x="448" y="666"/>
                </a:lnTo>
                <a:lnTo>
                  <a:pt x="452" y="696"/>
                </a:lnTo>
                <a:lnTo>
                  <a:pt x="484" y="708"/>
                </a:lnTo>
                <a:lnTo>
                  <a:pt x="484" y="710"/>
                </a:lnTo>
                <a:lnTo>
                  <a:pt x="496" y="706"/>
                </a:lnTo>
                <a:lnTo>
                  <a:pt x="498" y="706"/>
                </a:lnTo>
                <a:lnTo>
                  <a:pt x="500" y="704"/>
                </a:lnTo>
                <a:lnTo>
                  <a:pt x="500" y="706"/>
                </a:lnTo>
                <a:lnTo>
                  <a:pt x="510" y="712"/>
                </a:lnTo>
                <a:lnTo>
                  <a:pt x="524" y="712"/>
                </a:lnTo>
                <a:lnTo>
                  <a:pt x="528" y="710"/>
                </a:lnTo>
                <a:lnTo>
                  <a:pt x="524" y="696"/>
                </a:lnTo>
                <a:lnTo>
                  <a:pt x="520" y="680"/>
                </a:lnTo>
                <a:lnTo>
                  <a:pt x="520" y="678"/>
                </a:lnTo>
                <a:lnTo>
                  <a:pt x="520" y="676"/>
                </a:lnTo>
                <a:lnTo>
                  <a:pt x="526" y="670"/>
                </a:lnTo>
                <a:lnTo>
                  <a:pt x="528" y="668"/>
                </a:lnTo>
                <a:lnTo>
                  <a:pt x="536" y="656"/>
                </a:lnTo>
                <a:lnTo>
                  <a:pt x="538" y="654"/>
                </a:lnTo>
                <a:lnTo>
                  <a:pt x="552" y="644"/>
                </a:lnTo>
                <a:lnTo>
                  <a:pt x="552" y="642"/>
                </a:lnTo>
                <a:lnTo>
                  <a:pt x="554" y="642"/>
                </a:lnTo>
                <a:lnTo>
                  <a:pt x="572" y="640"/>
                </a:lnTo>
                <a:lnTo>
                  <a:pt x="572" y="644"/>
                </a:lnTo>
                <a:lnTo>
                  <a:pt x="572" y="656"/>
                </a:lnTo>
                <a:lnTo>
                  <a:pt x="576" y="664"/>
                </a:lnTo>
                <a:lnTo>
                  <a:pt x="580" y="674"/>
                </a:lnTo>
                <a:lnTo>
                  <a:pt x="596" y="684"/>
                </a:lnTo>
                <a:lnTo>
                  <a:pt x="640" y="688"/>
                </a:lnTo>
                <a:lnTo>
                  <a:pt x="642" y="688"/>
                </a:lnTo>
                <a:lnTo>
                  <a:pt x="644" y="688"/>
                </a:lnTo>
                <a:lnTo>
                  <a:pt x="644" y="690"/>
                </a:lnTo>
                <a:lnTo>
                  <a:pt x="644" y="692"/>
                </a:lnTo>
                <a:lnTo>
                  <a:pt x="644" y="706"/>
                </a:lnTo>
                <a:lnTo>
                  <a:pt x="656" y="720"/>
                </a:lnTo>
                <a:lnTo>
                  <a:pt x="666" y="724"/>
                </a:lnTo>
                <a:lnTo>
                  <a:pt x="668" y="724"/>
                </a:lnTo>
                <a:lnTo>
                  <a:pt x="668" y="726"/>
                </a:lnTo>
                <a:lnTo>
                  <a:pt x="668" y="732"/>
                </a:lnTo>
                <a:lnTo>
                  <a:pt x="668" y="740"/>
                </a:lnTo>
                <a:lnTo>
                  <a:pt x="664" y="756"/>
                </a:lnTo>
                <a:lnTo>
                  <a:pt x="670" y="760"/>
                </a:lnTo>
                <a:lnTo>
                  <a:pt x="678" y="760"/>
                </a:lnTo>
                <a:lnTo>
                  <a:pt x="684" y="762"/>
                </a:lnTo>
                <a:lnTo>
                  <a:pt x="688" y="764"/>
                </a:lnTo>
                <a:lnTo>
                  <a:pt x="706" y="772"/>
                </a:lnTo>
                <a:lnTo>
                  <a:pt x="716" y="764"/>
                </a:lnTo>
                <a:lnTo>
                  <a:pt x="728" y="750"/>
                </a:lnTo>
                <a:lnTo>
                  <a:pt x="730" y="744"/>
                </a:lnTo>
                <a:lnTo>
                  <a:pt x="732" y="742"/>
                </a:lnTo>
                <a:lnTo>
                  <a:pt x="734" y="740"/>
                </a:lnTo>
                <a:lnTo>
                  <a:pt x="730" y="722"/>
                </a:lnTo>
                <a:lnTo>
                  <a:pt x="728" y="714"/>
                </a:lnTo>
                <a:lnTo>
                  <a:pt x="728" y="712"/>
                </a:lnTo>
                <a:lnTo>
                  <a:pt x="728" y="710"/>
                </a:lnTo>
                <a:lnTo>
                  <a:pt x="736" y="700"/>
                </a:lnTo>
                <a:lnTo>
                  <a:pt x="748" y="690"/>
                </a:lnTo>
                <a:lnTo>
                  <a:pt x="750" y="690"/>
                </a:lnTo>
                <a:lnTo>
                  <a:pt x="776" y="690"/>
                </a:lnTo>
                <a:lnTo>
                  <a:pt x="780" y="688"/>
                </a:lnTo>
                <a:lnTo>
                  <a:pt x="780" y="676"/>
                </a:lnTo>
                <a:lnTo>
                  <a:pt x="776" y="664"/>
                </a:lnTo>
                <a:lnTo>
                  <a:pt x="766" y="648"/>
                </a:lnTo>
                <a:lnTo>
                  <a:pt x="766" y="628"/>
                </a:lnTo>
                <a:lnTo>
                  <a:pt x="766" y="626"/>
                </a:lnTo>
                <a:lnTo>
                  <a:pt x="770" y="614"/>
                </a:lnTo>
                <a:lnTo>
                  <a:pt x="772" y="614"/>
                </a:lnTo>
                <a:lnTo>
                  <a:pt x="792" y="582"/>
                </a:lnTo>
                <a:lnTo>
                  <a:pt x="794" y="582"/>
                </a:lnTo>
                <a:lnTo>
                  <a:pt x="796" y="580"/>
                </a:lnTo>
                <a:lnTo>
                  <a:pt x="800" y="580"/>
                </a:lnTo>
                <a:lnTo>
                  <a:pt x="808" y="582"/>
                </a:lnTo>
                <a:lnTo>
                  <a:pt x="828" y="592"/>
                </a:lnTo>
                <a:lnTo>
                  <a:pt x="840" y="596"/>
                </a:lnTo>
                <a:lnTo>
                  <a:pt x="840" y="590"/>
                </a:lnTo>
                <a:lnTo>
                  <a:pt x="838" y="588"/>
                </a:lnTo>
                <a:lnTo>
                  <a:pt x="838" y="586"/>
                </a:lnTo>
                <a:lnTo>
                  <a:pt x="840" y="580"/>
                </a:lnTo>
                <a:lnTo>
                  <a:pt x="846" y="572"/>
                </a:lnTo>
                <a:lnTo>
                  <a:pt x="860" y="562"/>
                </a:lnTo>
                <a:lnTo>
                  <a:pt x="860" y="560"/>
                </a:lnTo>
                <a:lnTo>
                  <a:pt x="876" y="556"/>
                </a:lnTo>
                <a:lnTo>
                  <a:pt x="890" y="556"/>
                </a:lnTo>
                <a:lnTo>
                  <a:pt x="892" y="556"/>
                </a:lnTo>
                <a:lnTo>
                  <a:pt x="900" y="556"/>
                </a:lnTo>
                <a:lnTo>
                  <a:pt x="904" y="536"/>
                </a:lnTo>
                <a:lnTo>
                  <a:pt x="904" y="524"/>
                </a:lnTo>
                <a:lnTo>
                  <a:pt x="906" y="512"/>
                </a:lnTo>
                <a:lnTo>
                  <a:pt x="906" y="510"/>
                </a:lnTo>
                <a:lnTo>
                  <a:pt x="908" y="508"/>
                </a:lnTo>
                <a:lnTo>
                  <a:pt x="912" y="496"/>
                </a:lnTo>
                <a:lnTo>
                  <a:pt x="906" y="488"/>
                </a:lnTo>
                <a:lnTo>
                  <a:pt x="896" y="480"/>
                </a:lnTo>
                <a:lnTo>
                  <a:pt x="876" y="476"/>
                </a:lnTo>
                <a:lnTo>
                  <a:pt x="868" y="472"/>
                </a:lnTo>
                <a:lnTo>
                  <a:pt x="852" y="460"/>
                </a:lnTo>
                <a:lnTo>
                  <a:pt x="840" y="456"/>
                </a:lnTo>
                <a:lnTo>
                  <a:pt x="840" y="454"/>
                </a:lnTo>
                <a:lnTo>
                  <a:pt x="824" y="436"/>
                </a:lnTo>
                <a:lnTo>
                  <a:pt x="812" y="436"/>
                </a:lnTo>
                <a:lnTo>
                  <a:pt x="810" y="436"/>
                </a:lnTo>
                <a:lnTo>
                  <a:pt x="798" y="430"/>
                </a:lnTo>
                <a:lnTo>
                  <a:pt x="790" y="440"/>
                </a:lnTo>
                <a:lnTo>
                  <a:pt x="788" y="476"/>
                </a:lnTo>
                <a:lnTo>
                  <a:pt x="792" y="492"/>
                </a:lnTo>
                <a:lnTo>
                  <a:pt x="796" y="492"/>
                </a:lnTo>
                <a:lnTo>
                  <a:pt x="798" y="492"/>
                </a:lnTo>
                <a:lnTo>
                  <a:pt x="808" y="496"/>
                </a:lnTo>
                <a:lnTo>
                  <a:pt x="814" y="510"/>
                </a:lnTo>
                <a:lnTo>
                  <a:pt x="816" y="510"/>
                </a:lnTo>
                <a:lnTo>
                  <a:pt x="816" y="512"/>
                </a:lnTo>
                <a:lnTo>
                  <a:pt x="812" y="536"/>
                </a:lnTo>
                <a:lnTo>
                  <a:pt x="812" y="538"/>
                </a:lnTo>
                <a:lnTo>
                  <a:pt x="812" y="540"/>
                </a:lnTo>
                <a:lnTo>
                  <a:pt x="800" y="546"/>
                </a:lnTo>
                <a:lnTo>
                  <a:pt x="798" y="548"/>
                </a:lnTo>
                <a:lnTo>
                  <a:pt x="798" y="546"/>
                </a:lnTo>
                <a:lnTo>
                  <a:pt x="796" y="546"/>
                </a:lnTo>
                <a:lnTo>
                  <a:pt x="792" y="544"/>
                </a:lnTo>
                <a:lnTo>
                  <a:pt x="778" y="550"/>
                </a:lnTo>
                <a:lnTo>
                  <a:pt x="778" y="552"/>
                </a:lnTo>
                <a:lnTo>
                  <a:pt x="780" y="552"/>
                </a:lnTo>
                <a:lnTo>
                  <a:pt x="782" y="574"/>
                </a:lnTo>
                <a:lnTo>
                  <a:pt x="780" y="578"/>
                </a:lnTo>
                <a:lnTo>
                  <a:pt x="776" y="580"/>
                </a:lnTo>
                <a:lnTo>
                  <a:pt x="768" y="580"/>
                </a:lnTo>
                <a:lnTo>
                  <a:pt x="762" y="578"/>
                </a:lnTo>
                <a:lnTo>
                  <a:pt x="758" y="576"/>
                </a:lnTo>
                <a:lnTo>
                  <a:pt x="748" y="568"/>
                </a:lnTo>
                <a:lnTo>
                  <a:pt x="746" y="568"/>
                </a:lnTo>
                <a:lnTo>
                  <a:pt x="746" y="566"/>
                </a:lnTo>
                <a:lnTo>
                  <a:pt x="740" y="552"/>
                </a:lnTo>
                <a:lnTo>
                  <a:pt x="736" y="550"/>
                </a:lnTo>
                <a:lnTo>
                  <a:pt x="728" y="546"/>
                </a:lnTo>
                <a:lnTo>
                  <a:pt x="726" y="546"/>
                </a:lnTo>
                <a:lnTo>
                  <a:pt x="714" y="538"/>
                </a:lnTo>
                <a:lnTo>
                  <a:pt x="712" y="538"/>
                </a:lnTo>
                <a:lnTo>
                  <a:pt x="712" y="536"/>
                </a:lnTo>
                <a:lnTo>
                  <a:pt x="710" y="524"/>
                </a:lnTo>
                <a:lnTo>
                  <a:pt x="712" y="512"/>
                </a:lnTo>
                <a:lnTo>
                  <a:pt x="716" y="506"/>
                </a:lnTo>
                <a:lnTo>
                  <a:pt x="716" y="502"/>
                </a:lnTo>
                <a:lnTo>
                  <a:pt x="712" y="488"/>
                </a:lnTo>
                <a:lnTo>
                  <a:pt x="700" y="478"/>
                </a:lnTo>
                <a:lnTo>
                  <a:pt x="700" y="476"/>
                </a:lnTo>
                <a:lnTo>
                  <a:pt x="698" y="444"/>
                </a:lnTo>
                <a:lnTo>
                  <a:pt x="690" y="436"/>
                </a:lnTo>
                <a:lnTo>
                  <a:pt x="688" y="436"/>
                </a:lnTo>
                <a:lnTo>
                  <a:pt x="688" y="434"/>
                </a:lnTo>
                <a:lnTo>
                  <a:pt x="682" y="420"/>
                </a:lnTo>
                <a:lnTo>
                  <a:pt x="652" y="416"/>
                </a:lnTo>
                <a:lnTo>
                  <a:pt x="644" y="410"/>
                </a:lnTo>
                <a:lnTo>
                  <a:pt x="638" y="402"/>
                </a:lnTo>
                <a:lnTo>
                  <a:pt x="624" y="402"/>
                </a:lnTo>
                <a:lnTo>
                  <a:pt x="618" y="398"/>
                </a:lnTo>
                <a:lnTo>
                  <a:pt x="610" y="392"/>
                </a:lnTo>
                <a:lnTo>
                  <a:pt x="608" y="390"/>
                </a:lnTo>
                <a:lnTo>
                  <a:pt x="604" y="384"/>
                </a:lnTo>
                <a:lnTo>
                  <a:pt x="598" y="376"/>
                </a:lnTo>
                <a:lnTo>
                  <a:pt x="596" y="362"/>
                </a:lnTo>
                <a:lnTo>
                  <a:pt x="596" y="360"/>
                </a:lnTo>
                <a:lnTo>
                  <a:pt x="600" y="336"/>
                </a:lnTo>
                <a:lnTo>
                  <a:pt x="604" y="324"/>
                </a:lnTo>
                <a:lnTo>
                  <a:pt x="606" y="324"/>
                </a:lnTo>
                <a:lnTo>
                  <a:pt x="636" y="310"/>
                </a:lnTo>
                <a:lnTo>
                  <a:pt x="648" y="296"/>
                </a:lnTo>
                <a:lnTo>
                  <a:pt x="650" y="284"/>
                </a:lnTo>
                <a:lnTo>
                  <a:pt x="648" y="276"/>
                </a:lnTo>
                <a:lnTo>
                  <a:pt x="644" y="262"/>
                </a:lnTo>
                <a:lnTo>
                  <a:pt x="640" y="254"/>
                </a:lnTo>
                <a:lnTo>
                  <a:pt x="634" y="256"/>
                </a:lnTo>
                <a:lnTo>
                  <a:pt x="624" y="254"/>
                </a:lnTo>
                <a:lnTo>
                  <a:pt x="616" y="260"/>
                </a:lnTo>
                <a:lnTo>
                  <a:pt x="606" y="272"/>
                </a:lnTo>
                <a:lnTo>
                  <a:pt x="592" y="286"/>
                </a:lnTo>
                <a:lnTo>
                  <a:pt x="590" y="286"/>
                </a:lnTo>
                <a:lnTo>
                  <a:pt x="578" y="290"/>
                </a:lnTo>
                <a:lnTo>
                  <a:pt x="568" y="288"/>
                </a:lnTo>
                <a:lnTo>
                  <a:pt x="542" y="280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宁夏"/>
          <p:cNvSpPr>
            <a:spLocks noChangeArrowheads="1"/>
          </p:cNvSpPr>
          <p:nvPr/>
        </p:nvSpPr>
        <p:spPr bwMode="auto">
          <a:xfrm>
            <a:off x="4257426" y="3152183"/>
            <a:ext cx="383460" cy="632650"/>
          </a:xfrm>
          <a:custGeom>
            <a:avLst/>
            <a:gdLst>
              <a:gd name="T0" fmla="*/ 2147483646 w 184"/>
              <a:gd name="T1" fmla="*/ 2147483646 h 304"/>
              <a:gd name="T2" fmla="*/ 2147483646 w 184"/>
              <a:gd name="T3" fmla="*/ 2147483646 h 304"/>
              <a:gd name="T4" fmla="*/ 2147483646 w 184"/>
              <a:gd name="T5" fmla="*/ 2147483646 h 304"/>
              <a:gd name="T6" fmla="*/ 2147483646 w 184"/>
              <a:gd name="T7" fmla="*/ 2147483646 h 304"/>
              <a:gd name="T8" fmla="*/ 2147483646 w 184"/>
              <a:gd name="T9" fmla="*/ 2147483646 h 304"/>
              <a:gd name="T10" fmla="*/ 2147483646 w 184"/>
              <a:gd name="T11" fmla="*/ 2147483646 h 304"/>
              <a:gd name="T12" fmla="*/ 2147483646 w 184"/>
              <a:gd name="T13" fmla="*/ 2147483646 h 304"/>
              <a:gd name="T14" fmla="*/ 2147483646 w 184"/>
              <a:gd name="T15" fmla="*/ 2147483646 h 304"/>
              <a:gd name="T16" fmla="*/ 2147483646 w 184"/>
              <a:gd name="T17" fmla="*/ 2147483646 h 304"/>
              <a:gd name="T18" fmla="*/ 2147483646 w 184"/>
              <a:gd name="T19" fmla="*/ 2147483646 h 304"/>
              <a:gd name="T20" fmla="*/ 2147483646 w 184"/>
              <a:gd name="T21" fmla="*/ 2147483646 h 304"/>
              <a:gd name="T22" fmla="*/ 2147483646 w 184"/>
              <a:gd name="T23" fmla="*/ 2147483646 h 304"/>
              <a:gd name="T24" fmla="*/ 2147483646 w 184"/>
              <a:gd name="T25" fmla="*/ 2147483646 h 304"/>
              <a:gd name="T26" fmla="*/ 2147483646 w 184"/>
              <a:gd name="T27" fmla="*/ 2147483646 h 304"/>
              <a:gd name="T28" fmla="*/ 2147483646 w 184"/>
              <a:gd name="T29" fmla="*/ 2147483646 h 304"/>
              <a:gd name="T30" fmla="*/ 2147483646 w 184"/>
              <a:gd name="T31" fmla="*/ 2147483646 h 304"/>
              <a:gd name="T32" fmla="*/ 2147483646 w 184"/>
              <a:gd name="T33" fmla="*/ 2147483646 h 304"/>
              <a:gd name="T34" fmla="*/ 2147483646 w 184"/>
              <a:gd name="T35" fmla="*/ 2147483646 h 304"/>
              <a:gd name="T36" fmla="*/ 2147483646 w 184"/>
              <a:gd name="T37" fmla="*/ 2147483646 h 304"/>
              <a:gd name="T38" fmla="*/ 2147483646 w 184"/>
              <a:gd name="T39" fmla="*/ 2147483646 h 304"/>
              <a:gd name="T40" fmla="*/ 2147483646 w 184"/>
              <a:gd name="T41" fmla="*/ 2147483646 h 304"/>
              <a:gd name="T42" fmla="*/ 2147483646 w 184"/>
              <a:gd name="T43" fmla="*/ 2147483646 h 304"/>
              <a:gd name="T44" fmla="*/ 2147483646 w 184"/>
              <a:gd name="T45" fmla="*/ 2147483646 h 304"/>
              <a:gd name="T46" fmla="*/ 2147483646 w 184"/>
              <a:gd name="T47" fmla="*/ 2147483646 h 304"/>
              <a:gd name="T48" fmla="*/ 2147483646 w 184"/>
              <a:gd name="T49" fmla="*/ 2147483646 h 304"/>
              <a:gd name="T50" fmla="*/ 2147483646 w 184"/>
              <a:gd name="T51" fmla="*/ 2147483646 h 304"/>
              <a:gd name="T52" fmla="*/ 2147483646 w 184"/>
              <a:gd name="T53" fmla="*/ 2147483646 h 304"/>
              <a:gd name="T54" fmla="*/ 2147483646 w 184"/>
              <a:gd name="T55" fmla="*/ 2147483646 h 304"/>
              <a:gd name="T56" fmla="*/ 2147483646 w 184"/>
              <a:gd name="T57" fmla="*/ 2147483646 h 304"/>
              <a:gd name="T58" fmla="*/ 2147483646 w 184"/>
              <a:gd name="T59" fmla="*/ 2147483646 h 304"/>
              <a:gd name="T60" fmla="*/ 2147483646 w 184"/>
              <a:gd name="T61" fmla="*/ 2147483646 h 304"/>
              <a:gd name="T62" fmla="*/ 2147483646 w 184"/>
              <a:gd name="T63" fmla="*/ 2147483646 h 304"/>
              <a:gd name="T64" fmla="*/ 2147483646 w 184"/>
              <a:gd name="T65" fmla="*/ 2147483646 h 304"/>
              <a:gd name="T66" fmla="*/ 2147483646 w 184"/>
              <a:gd name="T67" fmla="*/ 2147483646 h 304"/>
              <a:gd name="T68" fmla="*/ 2147483646 w 184"/>
              <a:gd name="T69" fmla="*/ 2147483646 h 304"/>
              <a:gd name="T70" fmla="*/ 2147483646 w 184"/>
              <a:gd name="T71" fmla="*/ 2147483646 h 304"/>
              <a:gd name="T72" fmla="*/ 2147483646 w 184"/>
              <a:gd name="T73" fmla="*/ 2147483646 h 304"/>
              <a:gd name="T74" fmla="*/ 2147483646 w 184"/>
              <a:gd name="T75" fmla="*/ 2147483646 h 304"/>
              <a:gd name="T76" fmla="*/ 2147483646 w 184"/>
              <a:gd name="T77" fmla="*/ 2147483646 h 304"/>
              <a:gd name="T78" fmla="*/ 2147483646 w 184"/>
              <a:gd name="T79" fmla="*/ 2147483646 h 304"/>
              <a:gd name="T80" fmla="*/ 2147483646 w 184"/>
              <a:gd name="T81" fmla="*/ 2147483646 h 304"/>
              <a:gd name="T82" fmla="*/ 2147483646 w 184"/>
              <a:gd name="T83" fmla="*/ 2147483646 h 304"/>
              <a:gd name="T84" fmla="*/ 2147483646 w 184"/>
              <a:gd name="T85" fmla="*/ 2147483646 h 304"/>
              <a:gd name="T86" fmla="*/ 2147483646 w 184"/>
              <a:gd name="T87" fmla="*/ 2147483646 h 304"/>
              <a:gd name="T88" fmla="*/ 2147483646 w 184"/>
              <a:gd name="T89" fmla="*/ 2147483646 h 304"/>
              <a:gd name="T90" fmla="*/ 2147483646 w 184"/>
              <a:gd name="T91" fmla="*/ 2147483646 h 304"/>
              <a:gd name="T92" fmla="*/ 2147483646 w 184"/>
              <a:gd name="T93" fmla="*/ 2147483646 h 304"/>
              <a:gd name="T94" fmla="*/ 2147483646 w 184"/>
              <a:gd name="T95" fmla="*/ 2147483646 h 304"/>
              <a:gd name="T96" fmla="*/ 2147483646 w 184"/>
              <a:gd name="T97" fmla="*/ 2147483646 h 304"/>
              <a:gd name="T98" fmla="*/ 2147483646 w 184"/>
              <a:gd name="T99" fmla="*/ 0 h 3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4"/>
              <a:gd name="T151" fmla="*/ 0 h 304"/>
              <a:gd name="T152" fmla="*/ 184 w 184"/>
              <a:gd name="T153" fmla="*/ 304 h 30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4" h="304">
                <a:moveTo>
                  <a:pt x="108" y="18"/>
                </a:moveTo>
                <a:lnTo>
                  <a:pt x="92" y="58"/>
                </a:lnTo>
                <a:lnTo>
                  <a:pt x="92" y="84"/>
                </a:lnTo>
                <a:lnTo>
                  <a:pt x="92" y="86"/>
                </a:lnTo>
                <a:lnTo>
                  <a:pt x="84" y="100"/>
                </a:lnTo>
                <a:lnTo>
                  <a:pt x="84" y="108"/>
                </a:lnTo>
                <a:lnTo>
                  <a:pt x="84" y="112"/>
                </a:lnTo>
                <a:lnTo>
                  <a:pt x="82" y="116"/>
                </a:lnTo>
                <a:lnTo>
                  <a:pt x="80" y="120"/>
                </a:lnTo>
                <a:lnTo>
                  <a:pt x="76" y="122"/>
                </a:lnTo>
                <a:lnTo>
                  <a:pt x="76" y="124"/>
                </a:lnTo>
                <a:lnTo>
                  <a:pt x="74" y="124"/>
                </a:lnTo>
                <a:lnTo>
                  <a:pt x="74" y="122"/>
                </a:lnTo>
                <a:lnTo>
                  <a:pt x="54" y="120"/>
                </a:lnTo>
                <a:lnTo>
                  <a:pt x="44" y="130"/>
                </a:lnTo>
                <a:lnTo>
                  <a:pt x="12" y="134"/>
                </a:lnTo>
                <a:lnTo>
                  <a:pt x="0" y="134"/>
                </a:lnTo>
                <a:lnTo>
                  <a:pt x="8" y="140"/>
                </a:lnTo>
                <a:lnTo>
                  <a:pt x="36" y="144"/>
                </a:lnTo>
                <a:lnTo>
                  <a:pt x="38" y="144"/>
                </a:lnTo>
                <a:lnTo>
                  <a:pt x="40" y="144"/>
                </a:lnTo>
                <a:lnTo>
                  <a:pt x="48" y="162"/>
                </a:lnTo>
                <a:lnTo>
                  <a:pt x="56" y="168"/>
                </a:lnTo>
                <a:lnTo>
                  <a:pt x="60" y="174"/>
                </a:lnTo>
                <a:lnTo>
                  <a:pt x="60" y="184"/>
                </a:lnTo>
                <a:lnTo>
                  <a:pt x="60" y="206"/>
                </a:lnTo>
                <a:lnTo>
                  <a:pt x="70" y="216"/>
                </a:lnTo>
                <a:lnTo>
                  <a:pt x="72" y="216"/>
                </a:lnTo>
                <a:lnTo>
                  <a:pt x="76" y="232"/>
                </a:lnTo>
                <a:lnTo>
                  <a:pt x="76" y="240"/>
                </a:lnTo>
                <a:lnTo>
                  <a:pt x="72" y="248"/>
                </a:lnTo>
                <a:lnTo>
                  <a:pt x="70" y="256"/>
                </a:lnTo>
                <a:lnTo>
                  <a:pt x="72" y="264"/>
                </a:lnTo>
                <a:lnTo>
                  <a:pt x="82" y="270"/>
                </a:lnTo>
                <a:lnTo>
                  <a:pt x="94" y="276"/>
                </a:lnTo>
                <a:lnTo>
                  <a:pt x="100" y="280"/>
                </a:lnTo>
                <a:lnTo>
                  <a:pt x="106" y="292"/>
                </a:lnTo>
                <a:lnTo>
                  <a:pt x="114" y="298"/>
                </a:lnTo>
                <a:lnTo>
                  <a:pt x="116" y="302"/>
                </a:lnTo>
                <a:lnTo>
                  <a:pt x="124" y="304"/>
                </a:lnTo>
                <a:lnTo>
                  <a:pt x="122" y="288"/>
                </a:lnTo>
                <a:lnTo>
                  <a:pt x="122" y="282"/>
                </a:lnTo>
                <a:lnTo>
                  <a:pt x="122" y="278"/>
                </a:lnTo>
                <a:lnTo>
                  <a:pt x="126" y="274"/>
                </a:lnTo>
                <a:lnTo>
                  <a:pt x="128" y="272"/>
                </a:lnTo>
                <a:lnTo>
                  <a:pt x="140" y="268"/>
                </a:lnTo>
                <a:lnTo>
                  <a:pt x="142" y="268"/>
                </a:lnTo>
                <a:lnTo>
                  <a:pt x="144" y="268"/>
                </a:lnTo>
                <a:lnTo>
                  <a:pt x="148" y="270"/>
                </a:lnTo>
                <a:lnTo>
                  <a:pt x="156" y="266"/>
                </a:lnTo>
                <a:lnTo>
                  <a:pt x="156" y="264"/>
                </a:lnTo>
                <a:lnTo>
                  <a:pt x="158" y="244"/>
                </a:lnTo>
                <a:lnTo>
                  <a:pt x="154" y="236"/>
                </a:lnTo>
                <a:lnTo>
                  <a:pt x="148" y="232"/>
                </a:lnTo>
                <a:lnTo>
                  <a:pt x="140" y="232"/>
                </a:lnTo>
                <a:lnTo>
                  <a:pt x="138" y="232"/>
                </a:lnTo>
                <a:lnTo>
                  <a:pt x="136" y="230"/>
                </a:lnTo>
                <a:lnTo>
                  <a:pt x="132" y="210"/>
                </a:lnTo>
                <a:lnTo>
                  <a:pt x="134" y="168"/>
                </a:lnTo>
                <a:lnTo>
                  <a:pt x="136" y="168"/>
                </a:lnTo>
                <a:lnTo>
                  <a:pt x="148" y="150"/>
                </a:lnTo>
                <a:lnTo>
                  <a:pt x="164" y="160"/>
                </a:lnTo>
                <a:lnTo>
                  <a:pt x="176" y="160"/>
                </a:lnTo>
                <a:lnTo>
                  <a:pt x="184" y="108"/>
                </a:lnTo>
                <a:lnTo>
                  <a:pt x="180" y="100"/>
                </a:lnTo>
                <a:lnTo>
                  <a:pt x="174" y="96"/>
                </a:lnTo>
                <a:lnTo>
                  <a:pt x="168" y="96"/>
                </a:lnTo>
                <a:lnTo>
                  <a:pt x="166" y="96"/>
                </a:lnTo>
                <a:lnTo>
                  <a:pt x="154" y="98"/>
                </a:lnTo>
                <a:lnTo>
                  <a:pt x="152" y="96"/>
                </a:lnTo>
                <a:lnTo>
                  <a:pt x="144" y="84"/>
                </a:lnTo>
                <a:lnTo>
                  <a:pt x="142" y="84"/>
                </a:lnTo>
                <a:lnTo>
                  <a:pt x="142" y="64"/>
                </a:lnTo>
                <a:lnTo>
                  <a:pt x="146" y="52"/>
                </a:lnTo>
                <a:lnTo>
                  <a:pt x="148" y="48"/>
                </a:lnTo>
                <a:lnTo>
                  <a:pt x="150" y="42"/>
                </a:lnTo>
                <a:lnTo>
                  <a:pt x="152" y="36"/>
                </a:lnTo>
                <a:lnTo>
                  <a:pt x="156" y="32"/>
                </a:lnTo>
                <a:lnTo>
                  <a:pt x="156" y="20"/>
                </a:lnTo>
                <a:lnTo>
                  <a:pt x="144" y="8"/>
                </a:lnTo>
                <a:lnTo>
                  <a:pt x="128" y="0"/>
                </a:lnTo>
                <a:lnTo>
                  <a:pt x="108" y="1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新疆"/>
          <p:cNvSpPr>
            <a:spLocks noChangeArrowheads="1"/>
          </p:cNvSpPr>
          <p:nvPr/>
        </p:nvSpPr>
        <p:spPr bwMode="auto">
          <a:xfrm>
            <a:off x="627063" y="1487313"/>
            <a:ext cx="2717562" cy="2051952"/>
          </a:xfrm>
          <a:custGeom>
            <a:avLst/>
            <a:gdLst>
              <a:gd name="T0" fmla="*/ 2147483646 w 1304"/>
              <a:gd name="T1" fmla="*/ 2147483646 h 986"/>
              <a:gd name="T2" fmla="*/ 2147483646 w 1304"/>
              <a:gd name="T3" fmla="*/ 2147483646 h 986"/>
              <a:gd name="T4" fmla="*/ 2147483646 w 1304"/>
              <a:gd name="T5" fmla="*/ 2147483646 h 986"/>
              <a:gd name="T6" fmla="*/ 2147483646 w 1304"/>
              <a:gd name="T7" fmla="*/ 2147483646 h 986"/>
              <a:gd name="T8" fmla="*/ 2147483646 w 1304"/>
              <a:gd name="T9" fmla="*/ 2147483646 h 986"/>
              <a:gd name="T10" fmla="*/ 2147483646 w 1304"/>
              <a:gd name="T11" fmla="*/ 2147483646 h 986"/>
              <a:gd name="T12" fmla="*/ 2147483646 w 1304"/>
              <a:gd name="T13" fmla="*/ 2147483646 h 986"/>
              <a:gd name="T14" fmla="*/ 2147483646 w 1304"/>
              <a:gd name="T15" fmla="*/ 2147483646 h 986"/>
              <a:gd name="T16" fmla="*/ 2147483646 w 1304"/>
              <a:gd name="T17" fmla="*/ 2147483646 h 986"/>
              <a:gd name="T18" fmla="*/ 2147483646 w 1304"/>
              <a:gd name="T19" fmla="*/ 2147483646 h 986"/>
              <a:gd name="T20" fmla="*/ 2147483646 w 1304"/>
              <a:gd name="T21" fmla="*/ 2147483646 h 986"/>
              <a:gd name="T22" fmla="*/ 2147483646 w 1304"/>
              <a:gd name="T23" fmla="*/ 2147483646 h 986"/>
              <a:gd name="T24" fmla="*/ 2147483646 w 1304"/>
              <a:gd name="T25" fmla="*/ 2147483646 h 986"/>
              <a:gd name="T26" fmla="*/ 2147483646 w 1304"/>
              <a:gd name="T27" fmla="*/ 2147483646 h 986"/>
              <a:gd name="T28" fmla="*/ 2147483646 w 1304"/>
              <a:gd name="T29" fmla="*/ 2147483646 h 986"/>
              <a:gd name="T30" fmla="*/ 2147483646 w 1304"/>
              <a:gd name="T31" fmla="*/ 2147483646 h 986"/>
              <a:gd name="T32" fmla="*/ 2147483646 w 1304"/>
              <a:gd name="T33" fmla="*/ 2147483646 h 986"/>
              <a:gd name="T34" fmla="*/ 2147483646 w 1304"/>
              <a:gd name="T35" fmla="*/ 2147483646 h 986"/>
              <a:gd name="T36" fmla="*/ 2147483646 w 1304"/>
              <a:gd name="T37" fmla="*/ 2147483646 h 986"/>
              <a:gd name="T38" fmla="*/ 2147483646 w 1304"/>
              <a:gd name="T39" fmla="*/ 2147483646 h 986"/>
              <a:gd name="T40" fmla="*/ 2147483646 w 1304"/>
              <a:gd name="T41" fmla="*/ 2147483646 h 986"/>
              <a:gd name="T42" fmla="*/ 2147483646 w 1304"/>
              <a:gd name="T43" fmla="*/ 2147483646 h 986"/>
              <a:gd name="T44" fmla="*/ 2147483646 w 1304"/>
              <a:gd name="T45" fmla="*/ 2147483646 h 986"/>
              <a:gd name="T46" fmla="*/ 2147483646 w 1304"/>
              <a:gd name="T47" fmla="*/ 2147483646 h 986"/>
              <a:gd name="T48" fmla="*/ 2147483646 w 1304"/>
              <a:gd name="T49" fmla="*/ 2147483646 h 986"/>
              <a:gd name="T50" fmla="*/ 2147483646 w 1304"/>
              <a:gd name="T51" fmla="*/ 2147483646 h 986"/>
              <a:gd name="T52" fmla="*/ 2147483646 w 1304"/>
              <a:gd name="T53" fmla="*/ 2147483646 h 986"/>
              <a:gd name="T54" fmla="*/ 2147483646 w 1304"/>
              <a:gd name="T55" fmla="*/ 2147483646 h 986"/>
              <a:gd name="T56" fmla="*/ 2147483646 w 1304"/>
              <a:gd name="T57" fmla="*/ 2147483646 h 986"/>
              <a:gd name="T58" fmla="*/ 2147483646 w 1304"/>
              <a:gd name="T59" fmla="*/ 2147483646 h 986"/>
              <a:gd name="T60" fmla="*/ 2147483646 w 1304"/>
              <a:gd name="T61" fmla="*/ 2147483646 h 986"/>
              <a:gd name="T62" fmla="*/ 2147483646 w 1304"/>
              <a:gd name="T63" fmla="*/ 2147483646 h 986"/>
              <a:gd name="T64" fmla="*/ 2147483646 w 1304"/>
              <a:gd name="T65" fmla="*/ 2147483646 h 986"/>
              <a:gd name="T66" fmla="*/ 2147483646 w 1304"/>
              <a:gd name="T67" fmla="*/ 2147483646 h 986"/>
              <a:gd name="T68" fmla="*/ 2147483646 w 1304"/>
              <a:gd name="T69" fmla="*/ 2147483646 h 986"/>
              <a:gd name="T70" fmla="*/ 2147483646 w 1304"/>
              <a:gd name="T71" fmla="*/ 2147483646 h 986"/>
              <a:gd name="T72" fmla="*/ 2147483646 w 1304"/>
              <a:gd name="T73" fmla="*/ 2147483646 h 986"/>
              <a:gd name="T74" fmla="*/ 2147483646 w 1304"/>
              <a:gd name="T75" fmla="*/ 2147483646 h 986"/>
              <a:gd name="T76" fmla="*/ 2147483646 w 1304"/>
              <a:gd name="T77" fmla="*/ 2147483646 h 986"/>
              <a:gd name="T78" fmla="*/ 2147483646 w 1304"/>
              <a:gd name="T79" fmla="*/ 2147483646 h 986"/>
              <a:gd name="T80" fmla="*/ 2147483646 w 1304"/>
              <a:gd name="T81" fmla="*/ 2147483646 h 986"/>
              <a:gd name="T82" fmla="*/ 2147483646 w 1304"/>
              <a:gd name="T83" fmla="*/ 2147483646 h 986"/>
              <a:gd name="T84" fmla="*/ 2147483646 w 1304"/>
              <a:gd name="T85" fmla="*/ 2147483646 h 986"/>
              <a:gd name="T86" fmla="*/ 2147483646 w 1304"/>
              <a:gd name="T87" fmla="*/ 2147483646 h 986"/>
              <a:gd name="T88" fmla="*/ 2147483646 w 1304"/>
              <a:gd name="T89" fmla="*/ 2147483646 h 986"/>
              <a:gd name="T90" fmla="*/ 2147483646 w 1304"/>
              <a:gd name="T91" fmla="*/ 2147483646 h 986"/>
              <a:gd name="T92" fmla="*/ 2147483646 w 1304"/>
              <a:gd name="T93" fmla="*/ 2147483646 h 986"/>
              <a:gd name="T94" fmla="*/ 2147483646 w 1304"/>
              <a:gd name="T95" fmla="*/ 2147483646 h 986"/>
              <a:gd name="T96" fmla="*/ 2147483646 w 1304"/>
              <a:gd name="T97" fmla="*/ 2147483646 h 986"/>
              <a:gd name="T98" fmla="*/ 2147483646 w 1304"/>
              <a:gd name="T99" fmla="*/ 2147483646 h 986"/>
              <a:gd name="T100" fmla="*/ 2147483646 w 1304"/>
              <a:gd name="T101" fmla="*/ 2147483646 h 986"/>
              <a:gd name="T102" fmla="*/ 2147483646 w 1304"/>
              <a:gd name="T103" fmla="*/ 2147483646 h 986"/>
              <a:gd name="T104" fmla="*/ 2147483646 w 1304"/>
              <a:gd name="T105" fmla="*/ 2147483646 h 986"/>
              <a:gd name="T106" fmla="*/ 2147483646 w 1304"/>
              <a:gd name="T107" fmla="*/ 2147483646 h 986"/>
              <a:gd name="T108" fmla="*/ 2147483646 w 1304"/>
              <a:gd name="T109" fmla="*/ 2147483646 h 986"/>
              <a:gd name="T110" fmla="*/ 2147483646 w 1304"/>
              <a:gd name="T111" fmla="*/ 2147483646 h 986"/>
              <a:gd name="T112" fmla="*/ 2147483646 w 1304"/>
              <a:gd name="T113" fmla="*/ 2147483646 h 986"/>
              <a:gd name="T114" fmla="*/ 2147483646 w 1304"/>
              <a:gd name="T115" fmla="*/ 2147483646 h 9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04"/>
              <a:gd name="T175" fmla="*/ 0 h 986"/>
              <a:gd name="T176" fmla="*/ 1304 w 1304"/>
              <a:gd name="T177" fmla="*/ 986 h 98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04" h="986">
                <a:moveTo>
                  <a:pt x="1302" y="530"/>
                </a:moveTo>
                <a:lnTo>
                  <a:pt x="1304" y="530"/>
                </a:lnTo>
                <a:lnTo>
                  <a:pt x="1304" y="528"/>
                </a:lnTo>
                <a:lnTo>
                  <a:pt x="1278" y="456"/>
                </a:lnTo>
                <a:lnTo>
                  <a:pt x="1262" y="444"/>
                </a:lnTo>
                <a:lnTo>
                  <a:pt x="1262" y="442"/>
                </a:lnTo>
                <a:lnTo>
                  <a:pt x="1258" y="412"/>
                </a:lnTo>
                <a:lnTo>
                  <a:pt x="1226" y="408"/>
                </a:lnTo>
                <a:lnTo>
                  <a:pt x="1224" y="408"/>
                </a:lnTo>
                <a:lnTo>
                  <a:pt x="1222" y="408"/>
                </a:lnTo>
                <a:lnTo>
                  <a:pt x="1222" y="406"/>
                </a:lnTo>
                <a:lnTo>
                  <a:pt x="1222" y="404"/>
                </a:lnTo>
                <a:lnTo>
                  <a:pt x="1218" y="396"/>
                </a:lnTo>
                <a:lnTo>
                  <a:pt x="1212" y="386"/>
                </a:lnTo>
                <a:lnTo>
                  <a:pt x="1202" y="378"/>
                </a:lnTo>
                <a:lnTo>
                  <a:pt x="1192" y="368"/>
                </a:lnTo>
                <a:lnTo>
                  <a:pt x="1178" y="360"/>
                </a:lnTo>
                <a:lnTo>
                  <a:pt x="1166" y="354"/>
                </a:lnTo>
                <a:lnTo>
                  <a:pt x="1152" y="346"/>
                </a:lnTo>
                <a:lnTo>
                  <a:pt x="1140" y="340"/>
                </a:lnTo>
                <a:lnTo>
                  <a:pt x="1116" y="336"/>
                </a:lnTo>
                <a:lnTo>
                  <a:pt x="1084" y="334"/>
                </a:lnTo>
                <a:lnTo>
                  <a:pt x="1042" y="332"/>
                </a:lnTo>
                <a:lnTo>
                  <a:pt x="1040" y="332"/>
                </a:lnTo>
                <a:lnTo>
                  <a:pt x="1032" y="320"/>
                </a:lnTo>
                <a:lnTo>
                  <a:pt x="1028" y="310"/>
                </a:lnTo>
                <a:lnTo>
                  <a:pt x="1026" y="300"/>
                </a:lnTo>
                <a:lnTo>
                  <a:pt x="1028" y="288"/>
                </a:lnTo>
                <a:lnTo>
                  <a:pt x="1034" y="272"/>
                </a:lnTo>
                <a:lnTo>
                  <a:pt x="1044" y="246"/>
                </a:lnTo>
                <a:lnTo>
                  <a:pt x="1058" y="214"/>
                </a:lnTo>
                <a:lnTo>
                  <a:pt x="1048" y="180"/>
                </a:lnTo>
                <a:lnTo>
                  <a:pt x="1036" y="124"/>
                </a:lnTo>
                <a:lnTo>
                  <a:pt x="1032" y="118"/>
                </a:lnTo>
                <a:lnTo>
                  <a:pt x="1024" y="112"/>
                </a:lnTo>
                <a:lnTo>
                  <a:pt x="1012" y="106"/>
                </a:lnTo>
                <a:lnTo>
                  <a:pt x="996" y="100"/>
                </a:lnTo>
                <a:lnTo>
                  <a:pt x="990" y="98"/>
                </a:lnTo>
                <a:lnTo>
                  <a:pt x="982" y="94"/>
                </a:lnTo>
                <a:lnTo>
                  <a:pt x="976" y="90"/>
                </a:lnTo>
                <a:lnTo>
                  <a:pt x="970" y="86"/>
                </a:lnTo>
                <a:lnTo>
                  <a:pt x="966" y="80"/>
                </a:lnTo>
                <a:lnTo>
                  <a:pt x="964" y="74"/>
                </a:lnTo>
                <a:lnTo>
                  <a:pt x="960" y="68"/>
                </a:lnTo>
                <a:lnTo>
                  <a:pt x="954" y="60"/>
                </a:lnTo>
                <a:lnTo>
                  <a:pt x="948" y="54"/>
                </a:lnTo>
                <a:lnTo>
                  <a:pt x="940" y="50"/>
                </a:lnTo>
                <a:lnTo>
                  <a:pt x="938" y="50"/>
                </a:lnTo>
                <a:lnTo>
                  <a:pt x="938" y="48"/>
                </a:lnTo>
                <a:lnTo>
                  <a:pt x="928" y="0"/>
                </a:lnTo>
                <a:lnTo>
                  <a:pt x="890" y="4"/>
                </a:lnTo>
                <a:lnTo>
                  <a:pt x="886" y="14"/>
                </a:lnTo>
                <a:lnTo>
                  <a:pt x="882" y="24"/>
                </a:lnTo>
                <a:lnTo>
                  <a:pt x="878" y="32"/>
                </a:lnTo>
                <a:lnTo>
                  <a:pt x="876" y="36"/>
                </a:lnTo>
                <a:lnTo>
                  <a:pt x="870" y="38"/>
                </a:lnTo>
                <a:lnTo>
                  <a:pt x="846" y="46"/>
                </a:lnTo>
                <a:lnTo>
                  <a:pt x="828" y="56"/>
                </a:lnTo>
                <a:lnTo>
                  <a:pt x="822" y="60"/>
                </a:lnTo>
                <a:lnTo>
                  <a:pt x="816" y="66"/>
                </a:lnTo>
                <a:lnTo>
                  <a:pt x="814" y="74"/>
                </a:lnTo>
                <a:lnTo>
                  <a:pt x="810" y="92"/>
                </a:lnTo>
                <a:lnTo>
                  <a:pt x="806" y="110"/>
                </a:lnTo>
                <a:lnTo>
                  <a:pt x="802" y="122"/>
                </a:lnTo>
                <a:lnTo>
                  <a:pt x="798" y="130"/>
                </a:lnTo>
                <a:lnTo>
                  <a:pt x="792" y="136"/>
                </a:lnTo>
                <a:lnTo>
                  <a:pt x="786" y="142"/>
                </a:lnTo>
                <a:lnTo>
                  <a:pt x="778" y="144"/>
                </a:lnTo>
                <a:lnTo>
                  <a:pt x="770" y="146"/>
                </a:lnTo>
                <a:lnTo>
                  <a:pt x="760" y="146"/>
                </a:lnTo>
                <a:lnTo>
                  <a:pt x="750" y="144"/>
                </a:lnTo>
                <a:lnTo>
                  <a:pt x="738" y="140"/>
                </a:lnTo>
                <a:lnTo>
                  <a:pt x="724" y="134"/>
                </a:lnTo>
                <a:lnTo>
                  <a:pt x="708" y="126"/>
                </a:lnTo>
                <a:lnTo>
                  <a:pt x="674" y="104"/>
                </a:lnTo>
                <a:lnTo>
                  <a:pt x="608" y="188"/>
                </a:lnTo>
                <a:lnTo>
                  <a:pt x="616" y="224"/>
                </a:lnTo>
                <a:lnTo>
                  <a:pt x="618" y="224"/>
                </a:lnTo>
                <a:lnTo>
                  <a:pt x="616" y="226"/>
                </a:lnTo>
                <a:lnTo>
                  <a:pt x="610" y="232"/>
                </a:lnTo>
                <a:lnTo>
                  <a:pt x="602" y="236"/>
                </a:lnTo>
                <a:lnTo>
                  <a:pt x="598" y="236"/>
                </a:lnTo>
                <a:lnTo>
                  <a:pt x="594" y="234"/>
                </a:lnTo>
                <a:lnTo>
                  <a:pt x="582" y="230"/>
                </a:lnTo>
                <a:lnTo>
                  <a:pt x="576" y="226"/>
                </a:lnTo>
                <a:lnTo>
                  <a:pt x="564" y="224"/>
                </a:lnTo>
                <a:lnTo>
                  <a:pt x="548" y="220"/>
                </a:lnTo>
                <a:lnTo>
                  <a:pt x="528" y="220"/>
                </a:lnTo>
                <a:lnTo>
                  <a:pt x="514" y="218"/>
                </a:lnTo>
                <a:lnTo>
                  <a:pt x="494" y="216"/>
                </a:lnTo>
                <a:lnTo>
                  <a:pt x="474" y="220"/>
                </a:lnTo>
                <a:lnTo>
                  <a:pt x="482" y="234"/>
                </a:lnTo>
                <a:lnTo>
                  <a:pt x="492" y="248"/>
                </a:lnTo>
                <a:lnTo>
                  <a:pt x="494" y="252"/>
                </a:lnTo>
                <a:lnTo>
                  <a:pt x="494" y="256"/>
                </a:lnTo>
                <a:lnTo>
                  <a:pt x="484" y="308"/>
                </a:lnTo>
                <a:lnTo>
                  <a:pt x="488" y="336"/>
                </a:lnTo>
                <a:lnTo>
                  <a:pt x="490" y="336"/>
                </a:lnTo>
                <a:lnTo>
                  <a:pt x="488" y="336"/>
                </a:lnTo>
                <a:lnTo>
                  <a:pt x="472" y="388"/>
                </a:lnTo>
                <a:lnTo>
                  <a:pt x="470" y="394"/>
                </a:lnTo>
                <a:lnTo>
                  <a:pt x="468" y="396"/>
                </a:lnTo>
                <a:lnTo>
                  <a:pt x="466" y="396"/>
                </a:lnTo>
                <a:lnTo>
                  <a:pt x="466" y="394"/>
                </a:lnTo>
                <a:lnTo>
                  <a:pt x="464" y="390"/>
                </a:lnTo>
                <a:lnTo>
                  <a:pt x="460" y="384"/>
                </a:lnTo>
                <a:lnTo>
                  <a:pt x="460" y="382"/>
                </a:lnTo>
                <a:lnTo>
                  <a:pt x="458" y="382"/>
                </a:lnTo>
                <a:lnTo>
                  <a:pt x="454" y="384"/>
                </a:lnTo>
                <a:lnTo>
                  <a:pt x="452" y="392"/>
                </a:lnTo>
                <a:lnTo>
                  <a:pt x="450" y="404"/>
                </a:lnTo>
                <a:lnTo>
                  <a:pt x="444" y="414"/>
                </a:lnTo>
                <a:lnTo>
                  <a:pt x="436" y="422"/>
                </a:lnTo>
                <a:lnTo>
                  <a:pt x="426" y="432"/>
                </a:lnTo>
                <a:lnTo>
                  <a:pt x="412" y="444"/>
                </a:lnTo>
                <a:lnTo>
                  <a:pt x="406" y="448"/>
                </a:lnTo>
                <a:lnTo>
                  <a:pt x="404" y="448"/>
                </a:lnTo>
                <a:lnTo>
                  <a:pt x="352" y="448"/>
                </a:lnTo>
                <a:lnTo>
                  <a:pt x="332" y="468"/>
                </a:lnTo>
                <a:lnTo>
                  <a:pt x="330" y="468"/>
                </a:lnTo>
                <a:lnTo>
                  <a:pt x="274" y="460"/>
                </a:lnTo>
                <a:lnTo>
                  <a:pt x="268" y="466"/>
                </a:lnTo>
                <a:lnTo>
                  <a:pt x="260" y="470"/>
                </a:lnTo>
                <a:lnTo>
                  <a:pt x="254" y="470"/>
                </a:lnTo>
                <a:lnTo>
                  <a:pt x="248" y="470"/>
                </a:lnTo>
                <a:lnTo>
                  <a:pt x="240" y="470"/>
                </a:lnTo>
                <a:lnTo>
                  <a:pt x="232" y="470"/>
                </a:lnTo>
                <a:lnTo>
                  <a:pt x="206" y="478"/>
                </a:lnTo>
                <a:lnTo>
                  <a:pt x="184" y="504"/>
                </a:lnTo>
                <a:lnTo>
                  <a:pt x="184" y="506"/>
                </a:lnTo>
                <a:lnTo>
                  <a:pt x="148" y="508"/>
                </a:lnTo>
                <a:lnTo>
                  <a:pt x="148" y="478"/>
                </a:lnTo>
                <a:lnTo>
                  <a:pt x="126" y="478"/>
                </a:lnTo>
                <a:lnTo>
                  <a:pt x="122" y="490"/>
                </a:lnTo>
                <a:lnTo>
                  <a:pt x="106" y="494"/>
                </a:lnTo>
                <a:lnTo>
                  <a:pt x="104" y="494"/>
                </a:lnTo>
                <a:lnTo>
                  <a:pt x="102" y="494"/>
                </a:lnTo>
                <a:lnTo>
                  <a:pt x="86" y="486"/>
                </a:lnTo>
                <a:lnTo>
                  <a:pt x="66" y="480"/>
                </a:lnTo>
                <a:lnTo>
                  <a:pt x="60" y="482"/>
                </a:lnTo>
                <a:lnTo>
                  <a:pt x="54" y="484"/>
                </a:lnTo>
                <a:lnTo>
                  <a:pt x="38" y="496"/>
                </a:lnTo>
                <a:lnTo>
                  <a:pt x="20" y="512"/>
                </a:lnTo>
                <a:lnTo>
                  <a:pt x="14" y="520"/>
                </a:lnTo>
                <a:lnTo>
                  <a:pt x="10" y="528"/>
                </a:lnTo>
                <a:lnTo>
                  <a:pt x="12" y="530"/>
                </a:lnTo>
                <a:lnTo>
                  <a:pt x="14" y="536"/>
                </a:lnTo>
                <a:lnTo>
                  <a:pt x="16" y="546"/>
                </a:lnTo>
                <a:lnTo>
                  <a:pt x="16" y="554"/>
                </a:lnTo>
                <a:lnTo>
                  <a:pt x="14" y="562"/>
                </a:lnTo>
                <a:lnTo>
                  <a:pt x="10" y="568"/>
                </a:lnTo>
                <a:lnTo>
                  <a:pt x="6" y="570"/>
                </a:lnTo>
                <a:lnTo>
                  <a:pt x="4" y="574"/>
                </a:lnTo>
                <a:lnTo>
                  <a:pt x="0" y="590"/>
                </a:lnTo>
                <a:lnTo>
                  <a:pt x="14" y="598"/>
                </a:lnTo>
                <a:lnTo>
                  <a:pt x="30" y="580"/>
                </a:lnTo>
                <a:lnTo>
                  <a:pt x="54" y="604"/>
                </a:lnTo>
                <a:lnTo>
                  <a:pt x="54" y="606"/>
                </a:lnTo>
                <a:lnTo>
                  <a:pt x="58" y="650"/>
                </a:lnTo>
                <a:lnTo>
                  <a:pt x="58" y="652"/>
                </a:lnTo>
                <a:lnTo>
                  <a:pt x="44" y="712"/>
                </a:lnTo>
                <a:lnTo>
                  <a:pt x="42" y="712"/>
                </a:lnTo>
                <a:lnTo>
                  <a:pt x="18" y="712"/>
                </a:lnTo>
                <a:lnTo>
                  <a:pt x="12" y="714"/>
                </a:lnTo>
                <a:lnTo>
                  <a:pt x="6" y="716"/>
                </a:lnTo>
                <a:lnTo>
                  <a:pt x="8" y="720"/>
                </a:lnTo>
                <a:lnTo>
                  <a:pt x="12" y="724"/>
                </a:lnTo>
                <a:lnTo>
                  <a:pt x="28" y="736"/>
                </a:lnTo>
                <a:lnTo>
                  <a:pt x="40" y="734"/>
                </a:lnTo>
                <a:lnTo>
                  <a:pt x="42" y="734"/>
                </a:lnTo>
                <a:lnTo>
                  <a:pt x="70" y="760"/>
                </a:lnTo>
                <a:lnTo>
                  <a:pt x="72" y="764"/>
                </a:lnTo>
                <a:lnTo>
                  <a:pt x="76" y="768"/>
                </a:lnTo>
                <a:lnTo>
                  <a:pt x="76" y="778"/>
                </a:lnTo>
                <a:lnTo>
                  <a:pt x="74" y="792"/>
                </a:lnTo>
                <a:lnTo>
                  <a:pt x="66" y="806"/>
                </a:lnTo>
                <a:lnTo>
                  <a:pt x="70" y="832"/>
                </a:lnTo>
                <a:lnTo>
                  <a:pt x="80" y="834"/>
                </a:lnTo>
                <a:lnTo>
                  <a:pt x="120" y="834"/>
                </a:lnTo>
                <a:lnTo>
                  <a:pt x="100" y="852"/>
                </a:lnTo>
                <a:lnTo>
                  <a:pt x="112" y="860"/>
                </a:lnTo>
                <a:lnTo>
                  <a:pt x="128" y="868"/>
                </a:lnTo>
                <a:lnTo>
                  <a:pt x="170" y="886"/>
                </a:lnTo>
                <a:lnTo>
                  <a:pt x="172" y="888"/>
                </a:lnTo>
                <a:lnTo>
                  <a:pt x="174" y="888"/>
                </a:lnTo>
                <a:lnTo>
                  <a:pt x="178" y="952"/>
                </a:lnTo>
                <a:lnTo>
                  <a:pt x="180" y="962"/>
                </a:lnTo>
                <a:lnTo>
                  <a:pt x="186" y="970"/>
                </a:lnTo>
                <a:lnTo>
                  <a:pt x="194" y="976"/>
                </a:lnTo>
                <a:lnTo>
                  <a:pt x="206" y="982"/>
                </a:lnTo>
                <a:lnTo>
                  <a:pt x="210" y="980"/>
                </a:lnTo>
                <a:lnTo>
                  <a:pt x="212" y="980"/>
                </a:lnTo>
                <a:lnTo>
                  <a:pt x="256" y="986"/>
                </a:lnTo>
                <a:lnTo>
                  <a:pt x="260" y="986"/>
                </a:lnTo>
                <a:lnTo>
                  <a:pt x="260" y="984"/>
                </a:lnTo>
                <a:lnTo>
                  <a:pt x="268" y="968"/>
                </a:lnTo>
                <a:lnTo>
                  <a:pt x="268" y="966"/>
                </a:lnTo>
                <a:lnTo>
                  <a:pt x="268" y="960"/>
                </a:lnTo>
                <a:lnTo>
                  <a:pt x="270" y="956"/>
                </a:lnTo>
                <a:lnTo>
                  <a:pt x="274" y="952"/>
                </a:lnTo>
                <a:lnTo>
                  <a:pt x="278" y="948"/>
                </a:lnTo>
                <a:lnTo>
                  <a:pt x="286" y="940"/>
                </a:lnTo>
                <a:lnTo>
                  <a:pt x="290" y="932"/>
                </a:lnTo>
                <a:lnTo>
                  <a:pt x="294" y="928"/>
                </a:lnTo>
                <a:lnTo>
                  <a:pt x="298" y="926"/>
                </a:lnTo>
                <a:lnTo>
                  <a:pt x="306" y="926"/>
                </a:lnTo>
                <a:lnTo>
                  <a:pt x="314" y="928"/>
                </a:lnTo>
                <a:lnTo>
                  <a:pt x="316" y="928"/>
                </a:lnTo>
                <a:lnTo>
                  <a:pt x="330" y="936"/>
                </a:lnTo>
                <a:lnTo>
                  <a:pt x="382" y="946"/>
                </a:lnTo>
                <a:lnTo>
                  <a:pt x="412" y="944"/>
                </a:lnTo>
                <a:lnTo>
                  <a:pt x="434" y="934"/>
                </a:lnTo>
                <a:lnTo>
                  <a:pt x="440" y="928"/>
                </a:lnTo>
                <a:lnTo>
                  <a:pt x="444" y="924"/>
                </a:lnTo>
                <a:lnTo>
                  <a:pt x="452" y="924"/>
                </a:lnTo>
                <a:lnTo>
                  <a:pt x="460" y="930"/>
                </a:lnTo>
                <a:lnTo>
                  <a:pt x="464" y="932"/>
                </a:lnTo>
                <a:lnTo>
                  <a:pt x="468" y="938"/>
                </a:lnTo>
                <a:lnTo>
                  <a:pt x="472" y="948"/>
                </a:lnTo>
                <a:lnTo>
                  <a:pt x="488" y="960"/>
                </a:lnTo>
                <a:lnTo>
                  <a:pt x="500" y="960"/>
                </a:lnTo>
                <a:lnTo>
                  <a:pt x="502" y="960"/>
                </a:lnTo>
                <a:lnTo>
                  <a:pt x="504" y="960"/>
                </a:lnTo>
                <a:lnTo>
                  <a:pt x="520" y="968"/>
                </a:lnTo>
                <a:lnTo>
                  <a:pt x="552" y="964"/>
                </a:lnTo>
                <a:lnTo>
                  <a:pt x="570" y="960"/>
                </a:lnTo>
                <a:lnTo>
                  <a:pt x="614" y="964"/>
                </a:lnTo>
                <a:lnTo>
                  <a:pt x="634" y="958"/>
                </a:lnTo>
                <a:lnTo>
                  <a:pt x="658" y="948"/>
                </a:lnTo>
                <a:lnTo>
                  <a:pt x="666" y="944"/>
                </a:lnTo>
                <a:lnTo>
                  <a:pt x="676" y="940"/>
                </a:lnTo>
                <a:lnTo>
                  <a:pt x="720" y="940"/>
                </a:lnTo>
                <a:lnTo>
                  <a:pt x="736" y="934"/>
                </a:lnTo>
                <a:lnTo>
                  <a:pt x="746" y="930"/>
                </a:lnTo>
                <a:lnTo>
                  <a:pt x="754" y="928"/>
                </a:lnTo>
                <a:lnTo>
                  <a:pt x="778" y="928"/>
                </a:lnTo>
                <a:lnTo>
                  <a:pt x="790" y="936"/>
                </a:lnTo>
                <a:lnTo>
                  <a:pt x="826" y="944"/>
                </a:lnTo>
                <a:lnTo>
                  <a:pt x="830" y="944"/>
                </a:lnTo>
                <a:lnTo>
                  <a:pt x="832" y="948"/>
                </a:lnTo>
                <a:lnTo>
                  <a:pt x="842" y="956"/>
                </a:lnTo>
                <a:lnTo>
                  <a:pt x="858" y="964"/>
                </a:lnTo>
                <a:lnTo>
                  <a:pt x="858" y="966"/>
                </a:lnTo>
                <a:lnTo>
                  <a:pt x="892" y="968"/>
                </a:lnTo>
                <a:lnTo>
                  <a:pt x="908" y="976"/>
                </a:lnTo>
                <a:lnTo>
                  <a:pt x="928" y="980"/>
                </a:lnTo>
                <a:lnTo>
                  <a:pt x="946" y="982"/>
                </a:lnTo>
                <a:lnTo>
                  <a:pt x="950" y="972"/>
                </a:lnTo>
                <a:lnTo>
                  <a:pt x="942" y="956"/>
                </a:lnTo>
                <a:lnTo>
                  <a:pt x="940" y="940"/>
                </a:lnTo>
                <a:lnTo>
                  <a:pt x="938" y="940"/>
                </a:lnTo>
                <a:lnTo>
                  <a:pt x="942" y="936"/>
                </a:lnTo>
                <a:lnTo>
                  <a:pt x="952" y="922"/>
                </a:lnTo>
                <a:lnTo>
                  <a:pt x="952" y="920"/>
                </a:lnTo>
                <a:lnTo>
                  <a:pt x="954" y="920"/>
                </a:lnTo>
                <a:lnTo>
                  <a:pt x="964" y="912"/>
                </a:lnTo>
                <a:lnTo>
                  <a:pt x="962" y="908"/>
                </a:lnTo>
                <a:lnTo>
                  <a:pt x="958" y="892"/>
                </a:lnTo>
                <a:lnTo>
                  <a:pt x="956" y="888"/>
                </a:lnTo>
                <a:lnTo>
                  <a:pt x="950" y="884"/>
                </a:lnTo>
                <a:lnTo>
                  <a:pt x="938" y="872"/>
                </a:lnTo>
                <a:lnTo>
                  <a:pt x="922" y="858"/>
                </a:lnTo>
                <a:lnTo>
                  <a:pt x="922" y="856"/>
                </a:lnTo>
                <a:lnTo>
                  <a:pt x="920" y="856"/>
                </a:lnTo>
                <a:lnTo>
                  <a:pt x="922" y="856"/>
                </a:lnTo>
                <a:lnTo>
                  <a:pt x="922" y="854"/>
                </a:lnTo>
                <a:lnTo>
                  <a:pt x="924" y="838"/>
                </a:lnTo>
                <a:lnTo>
                  <a:pt x="924" y="828"/>
                </a:lnTo>
                <a:lnTo>
                  <a:pt x="916" y="808"/>
                </a:lnTo>
                <a:lnTo>
                  <a:pt x="934" y="804"/>
                </a:lnTo>
                <a:lnTo>
                  <a:pt x="944" y="796"/>
                </a:lnTo>
                <a:lnTo>
                  <a:pt x="966" y="796"/>
                </a:lnTo>
                <a:lnTo>
                  <a:pt x="988" y="792"/>
                </a:lnTo>
                <a:lnTo>
                  <a:pt x="990" y="792"/>
                </a:lnTo>
                <a:lnTo>
                  <a:pt x="1004" y="794"/>
                </a:lnTo>
                <a:lnTo>
                  <a:pt x="1022" y="788"/>
                </a:lnTo>
                <a:lnTo>
                  <a:pt x="1042" y="784"/>
                </a:lnTo>
                <a:lnTo>
                  <a:pt x="1054" y="780"/>
                </a:lnTo>
                <a:lnTo>
                  <a:pt x="1056" y="780"/>
                </a:lnTo>
                <a:lnTo>
                  <a:pt x="1090" y="772"/>
                </a:lnTo>
                <a:lnTo>
                  <a:pt x="1096" y="768"/>
                </a:lnTo>
                <a:lnTo>
                  <a:pt x="1094" y="760"/>
                </a:lnTo>
                <a:lnTo>
                  <a:pt x="1088" y="750"/>
                </a:lnTo>
                <a:lnTo>
                  <a:pt x="1088" y="748"/>
                </a:lnTo>
                <a:lnTo>
                  <a:pt x="1086" y="748"/>
                </a:lnTo>
                <a:lnTo>
                  <a:pt x="1088" y="736"/>
                </a:lnTo>
                <a:lnTo>
                  <a:pt x="1090" y="734"/>
                </a:lnTo>
                <a:lnTo>
                  <a:pt x="1090" y="718"/>
                </a:lnTo>
                <a:lnTo>
                  <a:pt x="1086" y="704"/>
                </a:lnTo>
                <a:lnTo>
                  <a:pt x="1086" y="702"/>
                </a:lnTo>
                <a:lnTo>
                  <a:pt x="1094" y="686"/>
                </a:lnTo>
                <a:lnTo>
                  <a:pt x="1100" y="678"/>
                </a:lnTo>
                <a:lnTo>
                  <a:pt x="1102" y="676"/>
                </a:lnTo>
                <a:lnTo>
                  <a:pt x="1106" y="676"/>
                </a:lnTo>
                <a:lnTo>
                  <a:pt x="1126" y="676"/>
                </a:lnTo>
                <a:lnTo>
                  <a:pt x="1132" y="676"/>
                </a:lnTo>
                <a:lnTo>
                  <a:pt x="1138" y="672"/>
                </a:lnTo>
                <a:lnTo>
                  <a:pt x="1170" y="630"/>
                </a:lnTo>
                <a:lnTo>
                  <a:pt x="1170" y="628"/>
                </a:lnTo>
                <a:lnTo>
                  <a:pt x="1186" y="614"/>
                </a:lnTo>
                <a:lnTo>
                  <a:pt x="1188" y="612"/>
                </a:lnTo>
                <a:lnTo>
                  <a:pt x="1196" y="610"/>
                </a:lnTo>
                <a:lnTo>
                  <a:pt x="1202" y="608"/>
                </a:lnTo>
                <a:lnTo>
                  <a:pt x="1206" y="604"/>
                </a:lnTo>
                <a:lnTo>
                  <a:pt x="1214" y="596"/>
                </a:lnTo>
                <a:lnTo>
                  <a:pt x="1218" y="592"/>
                </a:lnTo>
                <a:lnTo>
                  <a:pt x="1246" y="598"/>
                </a:lnTo>
                <a:lnTo>
                  <a:pt x="1270" y="588"/>
                </a:lnTo>
                <a:lnTo>
                  <a:pt x="1284" y="586"/>
                </a:lnTo>
                <a:lnTo>
                  <a:pt x="1296" y="580"/>
                </a:lnTo>
                <a:lnTo>
                  <a:pt x="1296" y="562"/>
                </a:lnTo>
                <a:lnTo>
                  <a:pt x="1298" y="540"/>
                </a:lnTo>
                <a:lnTo>
                  <a:pt x="1298" y="538"/>
                </a:lnTo>
                <a:lnTo>
                  <a:pt x="1302" y="532"/>
                </a:lnTo>
                <a:lnTo>
                  <a:pt x="1302" y="530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青海"/>
          <p:cNvSpPr>
            <a:spLocks noChangeArrowheads="1"/>
          </p:cNvSpPr>
          <p:nvPr/>
        </p:nvSpPr>
        <p:spPr bwMode="auto">
          <a:xfrm>
            <a:off x="2390144" y="3098075"/>
            <a:ext cx="1692224" cy="1211193"/>
          </a:xfrm>
          <a:custGeom>
            <a:avLst/>
            <a:gdLst>
              <a:gd name="T0" fmla="*/ 2147483646 w 812"/>
              <a:gd name="T1" fmla="*/ 2147483646 h 582"/>
              <a:gd name="T2" fmla="*/ 2147483646 w 812"/>
              <a:gd name="T3" fmla="*/ 2147483646 h 582"/>
              <a:gd name="T4" fmla="*/ 2147483646 w 812"/>
              <a:gd name="T5" fmla="*/ 2147483646 h 582"/>
              <a:gd name="T6" fmla="*/ 2147483646 w 812"/>
              <a:gd name="T7" fmla="*/ 2147483646 h 582"/>
              <a:gd name="T8" fmla="*/ 2147483646 w 812"/>
              <a:gd name="T9" fmla="*/ 2147483646 h 582"/>
              <a:gd name="T10" fmla="*/ 2147483646 w 812"/>
              <a:gd name="T11" fmla="*/ 2147483646 h 582"/>
              <a:gd name="T12" fmla="*/ 2147483646 w 812"/>
              <a:gd name="T13" fmla="*/ 2147483646 h 582"/>
              <a:gd name="T14" fmla="*/ 2147483646 w 812"/>
              <a:gd name="T15" fmla="*/ 2147483646 h 582"/>
              <a:gd name="T16" fmla="*/ 2147483646 w 812"/>
              <a:gd name="T17" fmla="*/ 2147483646 h 582"/>
              <a:gd name="T18" fmla="*/ 2147483646 w 812"/>
              <a:gd name="T19" fmla="*/ 2147483646 h 582"/>
              <a:gd name="T20" fmla="*/ 2147483646 w 812"/>
              <a:gd name="T21" fmla="*/ 2147483646 h 582"/>
              <a:gd name="T22" fmla="*/ 2147483646 w 812"/>
              <a:gd name="T23" fmla="*/ 2147483646 h 582"/>
              <a:gd name="T24" fmla="*/ 2147483646 w 812"/>
              <a:gd name="T25" fmla="*/ 2147483646 h 582"/>
              <a:gd name="T26" fmla="*/ 2147483646 w 812"/>
              <a:gd name="T27" fmla="*/ 2147483646 h 582"/>
              <a:gd name="T28" fmla="*/ 2147483646 w 812"/>
              <a:gd name="T29" fmla="*/ 2147483646 h 582"/>
              <a:gd name="T30" fmla="*/ 2147483646 w 812"/>
              <a:gd name="T31" fmla="*/ 2147483646 h 582"/>
              <a:gd name="T32" fmla="*/ 2147483646 w 812"/>
              <a:gd name="T33" fmla="*/ 2147483646 h 582"/>
              <a:gd name="T34" fmla="*/ 0 w 812"/>
              <a:gd name="T35" fmla="*/ 2147483646 h 582"/>
              <a:gd name="T36" fmla="*/ 2147483646 w 812"/>
              <a:gd name="T37" fmla="*/ 2147483646 h 582"/>
              <a:gd name="T38" fmla="*/ 2147483646 w 812"/>
              <a:gd name="T39" fmla="*/ 2147483646 h 582"/>
              <a:gd name="T40" fmla="*/ 2147483646 w 812"/>
              <a:gd name="T41" fmla="*/ 2147483646 h 582"/>
              <a:gd name="T42" fmla="*/ 2147483646 w 812"/>
              <a:gd name="T43" fmla="*/ 2147483646 h 582"/>
              <a:gd name="T44" fmla="*/ 2147483646 w 812"/>
              <a:gd name="T45" fmla="*/ 2147483646 h 582"/>
              <a:gd name="T46" fmla="*/ 2147483646 w 812"/>
              <a:gd name="T47" fmla="*/ 2147483646 h 582"/>
              <a:gd name="T48" fmla="*/ 2147483646 w 812"/>
              <a:gd name="T49" fmla="*/ 2147483646 h 582"/>
              <a:gd name="T50" fmla="*/ 2147483646 w 812"/>
              <a:gd name="T51" fmla="*/ 2147483646 h 582"/>
              <a:gd name="T52" fmla="*/ 2147483646 w 812"/>
              <a:gd name="T53" fmla="*/ 2147483646 h 582"/>
              <a:gd name="T54" fmla="*/ 2147483646 w 812"/>
              <a:gd name="T55" fmla="*/ 2147483646 h 582"/>
              <a:gd name="T56" fmla="*/ 2147483646 w 812"/>
              <a:gd name="T57" fmla="*/ 2147483646 h 582"/>
              <a:gd name="T58" fmla="*/ 2147483646 w 812"/>
              <a:gd name="T59" fmla="*/ 2147483646 h 582"/>
              <a:gd name="T60" fmla="*/ 2147483646 w 812"/>
              <a:gd name="T61" fmla="*/ 2147483646 h 582"/>
              <a:gd name="T62" fmla="*/ 2147483646 w 812"/>
              <a:gd name="T63" fmla="*/ 2147483646 h 582"/>
              <a:gd name="T64" fmla="*/ 2147483646 w 812"/>
              <a:gd name="T65" fmla="*/ 2147483646 h 582"/>
              <a:gd name="T66" fmla="*/ 2147483646 w 812"/>
              <a:gd name="T67" fmla="*/ 2147483646 h 582"/>
              <a:gd name="T68" fmla="*/ 2147483646 w 812"/>
              <a:gd name="T69" fmla="*/ 2147483646 h 582"/>
              <a:gd name="T70" fmla="*/ 2147483646 w 812"/>
              <a:gd name="T71" fmla="*/ 2147483646 h 582"/>
              <a:gd name="T72" fmla="*/ 2147483646 w 812"/>
              <a:gd name="T73" fmla="*/ 2147483646 h 582"/>
              <a:gd name="T74" fmla="*/ 2147483646 w 812"/>
              <a:gd name="T75" fmla="*/ 2147483646 h 582"/>
              <a:gd name="T76" fmla="*/ 2147483646 w 812"/>
              <a:gd name="T77" fmla="*/ 2147483646 h 582"/>
              <a:gd name="T78" fmla="*/ 2147483646 w 812"/>
              <a:gd name="T79" fmla="*/ 2147483646 h 582"/>
              <a:gd name="T80" fmla="*/ 2147483646 w 812"/>
              <a:gd name="T81" fmla="*/ 2147483646 h 582"/>
              <a:gd name="T82" fmla="*/ 2147483646 w 812"/>
              <a:gd name="T83" fmla="*/ 2147483646 h 582"/>
              <a:gd name="T84" fmla="*/ 2147483646 w 812"/>
              <a:gd name="T85" fmla="*/ 2147483646 h 582"/>
              <a:gd name="T86" fmla="*/ 2147483646 w 812"/>
              <a:gd name="T87" fmla="*/ 2147483646 h 582"/>
              <a:gd name="T88" fmla="*/ 2147483646 w 812"/>
              <a:gd name="T89" fmla="*/ 2147483646 h 582"/>
              <a:gd name="T90" fmla="*/ 2147483646 w 812"/>
              <a:gd name="T91" fmla="*/ 2147483646 h 582"/>
              <a:gd name="T92" fmla="*/ 2147483646 w 812"/>
              <a:gd name="T93" fmla="*/ 2147483646 h 582"/>
              <a:gd name="T94" fmla="*/ 2147483646 w 812"/>
              <a:gd name="T95" fmla="*/ 2147483646 h 582"/>
              <a:gd name="T96" fmla="*/ 2147483646 w 812"/>
              <a:gd name="T97" fmla="*/ 2147483646 h 582"/>
              <a:gd name="T98" fmla="*/ 2147483646 w 812"/>
              <a:gd name="T99" fmla="*/ 2147483646 h 582"/>
              <a:gd name="T100" fmla="*/ 2147483646 w 812"/>
              <a:gd name="T101" fmla="*/ 2147483646 h 582"/>
              <a:gd name="T102" fmla="*/ 2147483646 w 812"/>
              <a:gd name="T103" fmla="*/ 2147483646 h 582"/>
              <a:gd name="T104" fmla="*/ 2147483646 w 812"/>
              <a:gd name="T105" fmla="*/ 2147483646 h 582"/>
              <a:gd name="T106" fmla="*/ 2147483646 w 812"/>
              <a:gd name="T107" fmla="*/ 2147483646 h 58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12"/>
              <a:gd name="T163" fmla="*/ 0 h 582"/>
              <a:gd name="T164" fmla="*/ 812 w 812"/>
              <a:gd name="T165" fmla="*/ 582 h 58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12" h="582">
                <a:moveTo>
                  <a:pt x="484" y="30"/>
                </a:moveTo>
                <a:lnTo>
                  <a:pt x="476" y="36"/>
                </a:lnTo>
                <a:lnTo>
                  <a:pt x="480" y="56"/>
                </a:lnTo>
                <a:lnTo>
                  <a:pt x="480" y="58"/>
                </a:lnTo>
                <a:lnTo>
                  <a:pt x="482" y="58"/>
                </a:lnTo>
                <a:lnTo>
                  <a:pt x="480" y="58"/>
                </a:lnTo>
                <a:lnTo>
                  <a:pt x="472" y="78"/>
                </a:lnTo>
                <a:lnTo>
                  <a:pt x="460" y="82"/>
                </a:lnTo>
                <a:lnTo>
                  <a:pt x="458" y="84"/>
                </a:lnTo>
                <a:lnTo>
                  <a:pt x="456" y="84"/>
                </a:lnTo>
                <a:lnTo>
                  <a:pt x="436" y="74"/>
                </a:lnTo>
                <a:lnTo>
                  <a:pt x="396" y="38"/>
                </a:lnTo>
                <a:lnTo>
                  <a:pt x="380" y="28"/>
                </a:lnTo>
                <a:lnTo>
                  <a:pt x="356" y="20"/>
                </a:lnTo>
                <a:lnTo>
                  <a:pt x="356" y="18"/>
                </a:lnTo>
                <a:lnTo>
                  <a:pt x="344" y="10"/>
                </a:lnTo>
                <a:lnTo>
                  <a:pt x="324" y="4"/>
                </a:lnTo>
                <a:lnTo>
                  <a:pt x="314" y="6"/>
                </a:lnTo>
                <a:lnTo>
                  <a:pt x="312" y="6"/>
                </a:lnTo>
                <a:lnTo>
                  <a:pt x="288" y="4"/>
                </a:lnTo>
                <a:lnTo>
                  <a:pt x="286" y="4"/>
                </a:lnTo>
                <a:lnTo>
                  <a:pt x="268" y="0"/>
                </a:lnTo>
                <a:lnTo>
                  <a:pt x="256" y="0"/>
                </a:lnTo>
                <a:lnTo>
                  <a:pt x="248" y="6"/>
                </a:lnTo>
                <a:lnTo>
                  <a:pt x="240" y="8"/>
                </a:lnTo>
                <a:lnTo>
                  <a:pt x="228" y="10"/>
                </a:lnTo>
                <a:lnTo>
                  <a:pt x="212" y="14"/>
                </a:lnTo>
                <a:lnTo>
                  <a:pt x="198" y="18"/>
                </a:lnTo>
                <a:lnTo>
                  <a:pt x="196" y="20"/>
                </a:lnTo>
                <a:lnTo>
                  <a:pt x="180" y="22"/>
                </a:lnTo>
                <a:lnTo>
                  <a:pt x="160" y="28"/>
                </a:lnTo>
                <a:lnTo>
                  <a:pt x="158" y="28"/>
                </a:lnTo>
                <a:lnTo>
                  <a:pt x="144" y="26"/>
                </a:lnTo>
                <a:lnTo>
                  <a:pt x="120" y="30"/>
                </a:lnTo>
                <a:lnTo>
                  <a:pt x="100" y="30"/>
                </a:lnTo>
                <a:lnTo>
                  <a:pt x="92" y="38"/>
                </a:lnTo>
                <a:lnTo>
                  <a:pt x="82" y="40"/>
                </a:lnTo>
                <a:lnTo>
                  <a:pt x="86" y="50"/>
                </a:lnTo>
                <a:lnTo>
                  <a:pt x="86" y="66"/>
                </a:lnTo>
                <a:lnTo>
                  <a:pt x="84" y="78"/>
                </a:lnTo>
                <a:lnTo>
                  <a:pt x="98" y="90"/>
                </a:lnTo>
                <a:lnTo>
                  <a:pt x="110" y="102"/>
                </a:lnTo>
                <a:lnTo>
                  <a:pt x="118" y="110"/>
                </a:lnTo>
                <a:lnTo>
                  <a:pt x="120" y="114"/>
                </a:lnTo>
                <a:lnTo>
                  <a:pt x="120" y="118"/>
                </a:lnTo>
                <a:lnTo>
                  <a:pt x="124" y="130"/>
                </a:lnTo>
                <a:lnTo>
                  <a:pt x="130" y="142"/>
                </a:lnTo>
                <a:lnTo>
                  <a:pt x="128" y="142"/>
                </a:lnTo>
                <a:lnTo>
                  <a:pt x="112" y="154"/>
                </a:lnTo>
                <a:lnTo>
                  <a:pt x="102" y="166"/>
                </a:lnTo>
                <a:lnTo>
                  <a:pt x="104" y="178"/>
                </a:lnTo>
                <a:lnTo>
                  <a:pt x="112" y="196"/>
                </a:lnTo>
                <a:lnTo>
                  <a:pt x="112" y="198"/>
                </a:lnTo>
                <a:lnTo>
                  <a:pt x="112" y="204"/>
                </a:lnTo>
                <a:lnTo>
                  <a:pt x="108" y="210"/>
                </a:lnTo>
                <a:lnTo>
                  <a:pt x="106" y="214"/>
                </a:lnTo>
                <a:lnTo>
                  <a:pt x="102" y="216"/>
                </a:lnTo>
                <a:lnTo>
                  <a:pt x="96" y="216"/>
                </a:lnTo>
                <a:lnTo>
                  <a:pt x="80" y="214"/>
                </a:lnTo>
                <a:lnTo>
                  <a:pt x="60" y="210"/>
                </a:lnTo>
                <a:lnTo>
                  <a:pt x="58" y="210"/>
                </a:lnTo>
                <a:lnTo>
                  <a:pt x="44" y="202"/>
                </a:lnTo>
                <a:lnTo>
                  <a:pt x="20" y="202"/>
                </a:lnTo>
                <a:lnTo>
                  <a:pt x="22" y="202"/>
                </a:lnTo>
                <a:lnTo>
                  <a:pt x="20" y="242"/>
                </a:lnTo>
                <a:lnTo>
                  <a:pt x="18" y="246"/>
                </a:lnTo>
                <a:lnTo>
                  <a:pt x="16" y="248"/>
                </a:lnTo>
                <a:lnTo>
                  <a:pt x="8" y="250"/>
                </a:lnTo>
                <a:lnTo>
                  <a:pt x="6" y="254"/>
                </a:lnTo>
                <a:lnTo>
                  <a:pt x="6" y="262"/>
                </a:lnTo>
                <a:lnTo>
                  <a:pt x="4" y="262"/>
                </a:lnTo>
                <a:lnTo>
                  <a:pt x="4" y="272"/>
                </a:lnTo>
                <a:lnTo>
                  <a:pt x="10" y="280"/>
                </a:lnTo>
                <a:lnTo>
                  <a:pt x="14" y="284"/>
                </a:lnTo>
                <a:lnTo>
                  <a:pt x="18" y="304"/>
                </a:lnTo>
                <a:lnTo>
                  <a:pt x="18" y="310"/>
                </a:lnTo>
                <a:lnTo>
                  <a:pt x="16" y="322"/>
                </a:lnTo>
                <a:lnTo>
                  <a:pt x="10" y="338"/>
                </a:lnTo>
                <a:lnTo>
                  <a:pt x="0" y="358"/>
                </a:lnTo>
                <a:lnTo>
                  <a:pt x="0" y="362"/>
                </a:lnTo>
                <a:lnTo>
                  <a:pt x="0" y="370"/>
                </a:lnTo>
                <a:lnTo>
                  <a:pt x="12" y="384"/>
                </a:lnTo>
                <a:lnTo>
                  <a:pt x="16" y="394"/>
                </a:lnTo>
                <a:lnTo>
                  <a:pt x="26" y="406"/>
                </a:lnTo>
                <a:lnTo>
                  <a:pt x="40" y="422"/>
                </a:lnTo>
                <a:lnTo>
                  <a:pt x="48" y="430"/>
                </a:lnTo>
                <a:lnTo>
                  <a:pt x="52" y="430"/>
                </a:lnTo>
                <a:lnTo>
                  <a:pt x="68" y="422"/>
                </a:lnTo>
                <a:lnTo>
                  <a:pt x="72" y="418"/>
                </a:lnTo>
                <a:lnTo>
                  <a:pt x="76" y="418"/>
                </a:lnTo>
                <a:lnTo>
                  <a:pt x="84" y="420"/>
                </a:lnTo>
                <a:lnTo>
                  <a:pt x="92" y="424"/>
                </a:lnTo>
                <a:lnTo>
                  <a:pt x="92" y="426"/>
                </a:lnTo>
                <a:lnTo>
                  <a:pt x="100" y="434"/>
                </a:lnTo>
                <a:lnTo>
                  <a:pt x="104" y="444"/>
                </a:lnTo>
                <a:lnTo>
                  <a:pt x="108" y="448"/>
                </a:lnTo>
                <a:lnTo>
                  <a:pt x="110" y="450"/>
                </a:lnTo>
                <a:lnTo>
                  <a:pt x="120" y="458"/>
                </a:lnTo>
                <a:lnTo>
                  <a:pt x="126" y="458"/>
                </a:lnTo>
                <a:lnTo>
                  <a:pt x="132" y="460"/>
                </a:lnTo>
                <a:lnTo>
                  <a:pt x="136" y="464"/>
                </a:lnTo>
                <a:lnTo>
                  <a:pt x="144" y="468"/>
                </a:lnTo>
                <a:lnTo>
                  <a:pt x="160" y="474"/>
                </a:lnTo>
                <a:lnTo>
                  <a:pt x="162" y="474"/>
                </a:lnTo>
                <a:lnTo>
                  <a:pt x="186" y="482"/>
                </a:lnTo>
                <a:lnTo>
                  <a:pt x="188" y="482"/>
                </a:lnTo>
                <a:lnTo>
                  <a:pt x="204" y="490"/>
                </a:lnTo>
                <a:lnTo>
                  <a:pt x="232" y="498"/>
                </a:lnTo>
                <a:lnTo>
                  <a:pt x="234" y="498"/>
                </a:lnTo>
                <a:lnTo>
                  <a:pt x="272" y="500"/>
                </a:lnTo>
                <a:lnTo>
                  <a:pt x="288" y="494"/>
                </a:lnTo>
                <a:lnTo>
                  <a:pt x="304" y="494"/>
                </a:lnTo>
                <a:lnTo>
                  <a:pt x="304" y="496"/>
                </a:lnTo>
                <a:lnTo>
                  <a:pt x="316" y="512"/>
                </a:lnTo>
                <a:lnTo>
                  <a:pt x="324" y="526"/>
                </a:lnTo>
                <a:lnTo>
                  <a:pt x="332" y="532"/>
                </a:lnTo>
                <a:lnTo>
                  <a:pt x="340" y="536"/>
                </a:lnTo>
                <a:lnTo>
                  <a:pt x="340" y="538"/>
                </a:lnTo>
                <a:lnTo>
                  <a:pt x="342" y="538"/>
                </a:lnTo>
                <a:lnTo>
                  <a:pt x="348" y="554"/>
                </a:lnTo>
                <a:lnTo>
                  <a:pt x="350" y="554"/>
                </a:lnTo>
                <a:lnTo>
                  <a:pt x="350" y="556"/>
                </a:lnTo>
                <a:lnTo>
                  <a:pt x="354" y="574"/>
                </a:lnTo>
                <a:lnTo>
                  <a:pt x="364" y="578"/>
                </a:lnTo>
                <a:lnTo>
                  <a:pt x="366" y="578"/>
                </a:lnTo>
                <a:lnTo>
                  <a:pt x="376" y="582"/>
                </a:lnTo>
                <a:lnTo>
                  <a:pt x="388" y="580"/>
                </a:lnTo>
                <a:lnTo>
                  <a:pt x="390" y="568"/>
                </a:lnTo>
                <a:lnTo>
                  <a:pt x="392" y="566"/>
                </a:lnTo>
                <a:lnTo>
                  <a:pt x="404" y="554"/>
                </a:lnTo>
                <a:lnTo>
                  <a:pt x="420" y="558"/>
                </a:lnTo>
                <a:lnTo>
                  <a:pt x="428" y="574"/>
                </a:lnTo>
                <a:lnTo>
                  <a:pt x="442" y="570"/>
                </a:lnTo>
                <a:lnTo>
                  <a:pt x="444" y="554"/>
                </a:lnTo>
                <a:lnTo>
                  <a:pt x="444" y="552"/>
                </a:lnTo>
                <a:lnTo>
                  <a:pt x="456" y="546"/>
                </a:lnTo>
                <a:lnTo>
                  <a:pt x="452" y="524"/>
                </a:lnTo>
                <a:lnTo>
                  <a:pt x="452" y="522"/>
                </a:lnTo>
                <a:lnTo>
                  <a:pt x="464" y="496"/>
                </a:lnTo>
                <a:lnTo>
                  <a:pt x="476" y="492"/>
                </a:lnTo>
                <a:lnTo>
                  <a:pt x="472" y="470"/>
                </a:lnTo>
                <a:lnTo>
                  <a:pt x="484" y="470"/>
                </a:lnTo>
                <a:lnTo>
                  <a:pt x="484" y="458"/>
                </a:lnTo>
                <a:lnTo>
                  <a:pt x="476" y="438"/>
                </a:lnTo>
                <a:lnTo>
                  <a:pt x="476" y="436"/>
                </a:lnTo>
                <a:lnTo>
                  <a:pt x="478" y="420"/>
                </a:lnTo>
                <a:lnTo>
                  <a:pt x="478" y="418"/>
                </a:lnTo>
                <a:lnTo>
                  <a:pt x="480" y="418"/>
                </a:lnTo>
                <a:lnTo>
                  <a:pt x="488" y="406"/>
                </a:lnTo>
                <a:lnTo>
                  <a:pt x="490" y="406"/>
                </a:lnTo>
                <a:lnTo>
                  <a:pt x="492" y="406"/>
                </a:lnTo>
                <a:lnTo>
                  <a:pt x="514" y="410"/>
                </a:lnTo>
                <a:lnTo>
                  <a:pt x="532" y="414"/>
                </a:lnTo>
                <a:lnTo>
                  <a:pt x="548" y="410"/>
                </a:lnTo>
                <a:lnTo>
                  <a:pt x="556" y="426"/>
                </a:lnTo>
                <a:lnTo>
                  <a:pt x="556" y="428"/>
                </a:lnTo>
                <a:lnTo>
                  <a:pt x="556" y="440"/>
                </a:lnTo>
                <a:lnTo>
                  <a:pt x="560" y="452"/>
                </a:lnTo>
                <a:lnTo>
                  <a:pt x="562" y="458"/>
                </a:lnTo>
                <a:lnTo>
                  <a:pt x="568" y="462"/>
                </a:lnTo>
                <a:lnTo>
                  <a:pt x="578" y="464"/>
                </a:lnTo>
                <a:lnTo>
                  <a:pt x="580" y="468"/>
                </a:lnTo>
                <a:lnTo>
                  <a:pt x="580" y="470"/>
                </a:lnTo>
                <a:lnTo>
                  <a:pt x="584" y="478"/>
                </a:lnTo>
                <a:lnTo>
                  <a:pt x="590" y="486"/>
                </a:lnTo>
                <a:lnTo>
                  <a:pt x="598" y="498"/>
                </a:lnTo>
                <a:lnTo>
                  <a:pt x="602" y="506"/>
                </a:lnTo>
                <a:lnTo>
                  <a:pt x="610" y="506"/>
                </a:lnTo>
                <a:lnTo>
                  <a:pt x="624" y="494"/>
                </a:lnTo>
                <a:lnTo>
                  <a:pt x="632" y="512"/>
                </a:lnTo>
                <a:lnTo>
                  <a:pt x="650" y="518"/>
                </a:lnTo>
                <a:lnTo>
                  <a:pt x="652" y="518"/>
                </a:lnTo>
                <a:lnTo>
                  <a:pt x="660" y="534"/>
                </a:lnTo>
                <a:lnTo>
                  <a:pt x="664" y="538"/>
                </a:lnTo>
                <a:lnTo>
                  <a:pt x="664" y="522"/>
                </a:lnTo>
                <a:lnTo>
                  <a:pt x="664" y="518"/>
                </a:lnTo>
                <a:lnTo>
                  <a:pt x="700" y="518"/>
                </a:lnTo>
                <a:lnTo>
                  <a:pt x="700" y="514"/>
                </a:lnTo>
                <a:lnTo>
                  <a:pt x="702" y="512"/>
                </a:lnTo>
                <a:lnTo>
                  <a:pt x="700" y="508"/>
                </a:lnTo>
                <a:lnTo>
                  <a:pt x="698" y="500"/>
                </a:lnTo>
                <a:lnTo>
                  <a:pt x="696" y="494"/>
                </a:lnTo>
                <a:lnTo>
                  <a:pt x="696" y="486"/>
                </a:lnTo>
                <a:lnTo>
                  <a:pt x="698" y="480"/>
                </a:lnTo>
                <a:lnTo>
                  <a:pt x="702" y="478"/>
                </a:lnTo>
                <a:lnTo>
                  <a:pt x="706" y="478"/>
                </a:lnTo>
                <a:lnTo>
                  <a:pt x="720" y="482"/>
                </a:lnTo>
                <a:lnTo>
                  <a:pt x="722" y="472"/>
                </a:lnTo>
                <a:lnTo>
                  <a:pt x="696" y="460"/>
                </a:lnTo>
                <a:lnTo>
                  <a:pt x="694" y="460"/>
                </a:lnTo>
                <a:lnTo>
                  <a:pt x="692" y="458"/>
                </a:lnTo>
                <a:lnTo>
                  <a:pt x="688" y="426"/>
                </a:lnTo>
                <a:lnTo>
                  <a:pt x="690" y="406"/>
                </a:lnTo>
                <a:lnTo>
                  <a:pt x="690" y="402"/>
                </a:lnTo>
                <a:lnTo>
                  <a:pt x="734" y="406"/>
                </a:lnTo>
                <a:lnTo>
                  <a:pt x="744" y="396"/>
                </a:lnTo>
                <a:lnTo>
                  <a:pt x="746" y="392"/>
                </a:lnTo>
                <a:lnTo>
                  <a:pt x="744" y="388"/>
                </a:lnTo>
                <a:lnTo>
                  <a:pt x="732" y="382"/>
                </a:lnTo>
                <a:lnTo>
                  <a:pt x="730" y="378"/>
                </a:lnTo>
                <a:lnTo>
                  <a:pt x="728" y="374"/>
                </a:lnTo>
                <a:lnTo>
                  <a:pt x="730" y="372"/>
                </a:lnTo>
                <a:lnTo>
                  <a:pt x="732" y="368"/>
                </a:lnTo>
                <a:lnTo>
                  <a:pt x="752" y="350"/>
                </a:lnTo>
                <a:lnTo>
                  <a:pt x="772" y="348"/>
                </a:lnTo>
                <a:lnTo>
                  <a:pt x="782" y="330"/>
                </a:lnTo>
                <a:lnTo>
                  <a:pt x="782" y="314"/>
                </a:lnTo>
                <a:lnTo>
                  <a:pt x="796" y="310"/>
                </a:lnTo>
                <a:lnTo>
                  <a:pt x="804" y="290"/>
                </a:lnTo>
                <a:lnTo>
                  <a:pt x="812" y="276"/>
                </a:lnTo>
                <a:lnTo>
                  <a:pt x="800" y="256"/>
                </a:lnTo>
                <a:lnTo>
                  <a:pt x="800" y="254"/>
                </a:lnTo>
                <a:lnTo>
                  <a:pt x="792" y="228"/>
                </a:lnTo>
                <a:lnTo>
                  <a:pt x="792" y="226"/>
                </a:lnTo>
                <a:lnTo>
                  <a:pt x="788" y="198"/>
                </a:lnTo>
                <a:lnTo>
                  <a:pt x="778" y="182"/>
                </a:lnTo>
                <a:lnTo>
                  <a:pt x="764" y="168"/>
                </a:lnTo>
                <a:lnTo>
                  <a:pt x="764" y="166"/>
                </a:lnTo>
                <a:lnTo>
                  <a:pt x="762" y="150"/>
                </a:lnTo>
                <a:lnTo>
                  <a:pt x="736" y="158"/>
                </a:lnTo>
                <a:lnTo>
                  <a:pt x="724" y="144"/>
                </a:lnTo>
                <a:lnTo>
                  <a:pt x="688" y="118"/>
                </a:lnTo>
                <a:lnTo>
                  <a:pt x="686" y="118"/>
                </a:lnTo>
                <a:lnTo>
                  <a:pt x="672" y="100"/>
                </a:lnTo>
                <a:lnTo>
                  <a:pt x="664" y="94"/>
                </a:lnTo>
                <a:lnTo>
                  <a:pt x="658" y="102"/>
                </a:lnTo>
                <a:lnTo>
                  <a:pt x="658" y="104"/>
                </a:lnTo>
                <a:lnTo>
                  <a:pt x="658" y="106"/>
                </a:lnTo>
                <a:lnTo>
                  <a:pt x="656" y="106"/>
                </a:lnTo>
                <a:lnTo>
                  <a:pt x="644" y="106"/>
                </a:lnTo>
                <a:lnTo>
                  <a:pt x="642" y="106"/>
                </a:lnTo>
                <a:lnTo>
                  <a:pt x="616" y="78"/>
                </a:lnTo>
                <a:lnTo>
                  <a:pt x="606" y="72"/>
                </a:lnTo>
                <a:lnTo>
                  <a:pt x="596" y="62"/>
                </a:lnTo>
                <a:lnTo>
                  <a:pt x="584" y="54"/>
                </a:lnTo>
                <a:lnTo>
                  <a:pt x="584" y="52"/>
                </a:lnTo>
                <a:lnTo>
                  <a:pt x="570" y="44"/>
                </a:lnTo>
                <a:lnTo>
                  <a:pt x="562" y="50"/>
                </a:lnTo>
                <a:lnTo>
                  <a:pt x="560" y="52"/>
                </a:lnTo>
                <a:lnTo>
                  <a:pt x="552" y="50"/>
                </a:lnTo>
                <a:lnTo>
                  <a:pt x="544" y="54"/>
                </a:lnTo>
                <a:lnTo>
                  <a:pt x="542" y="56"/>
                </a:lnTo>
                <a:lnTo>
                  <a:pt x="530" y="58"/>
                </a:lnTo>
                <a:lnTo>
                  <a:pt x="48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4" name="四川"/>
          <p:cNvSpPr>
            <a:spLocks noChangeArrowheads="1"/>
          </p:cNvSpPr>
          <p:nvPr/>
        </p:nvSpPr>
        <p:spPr bwMode="auto">
          <a:xfrm>
            <a:off x="3361297" y="3947159"/>
            <a:ext cx="1462982" cy="1281949"/>
          </a:xfrm>
          <a:custGeom>
            <a:avLst/>
            <a:gdLst>
              <a:gd name="T0" fmla="*/ 2147483646 w 702"/>
              <a:gd name="T1" fmla="*/ 2147483646 h 616"/>
              <a:gd name="T2" fmla="*/ 2147483646 w 702"/>
              <a:gd name="T3" fmla="*/ 2147483646 h 616"/>
              <a:gd name="T4" fmla="*/ 2147483646 w 702"/>
              <a:gd name="T5" fmla="*/ 2147483646 h 616"/>
              <a:gd name="T6" fmla="*/ 2147483646 w 702"/>
              <a:gd name="T7" fmla="*/ 2147483646 h 616"/>
              <a:gd name="T8" fmla="*/ 2147483646 w 702"/>
              <a:gd name="T9" fmla="*/ 2147483646 h 616"/>
              <a:gd name="T10" fmla="*/ 2147483646 w 702"/>
              <a:gd name="T11" fmla="*/ 2147483646 h 616"/>
              <a:gd name="T12" fmla="*/ 2147483646 w 702"/>
              <a:gd name="T13" fmla="*/ 2147483646 h 616"/>
              <a:gd name="T14" fmla="*/ 2147483646 w 702"/>
              <a:gd name="T15" fmla="*/ 2147483646 h 616"/>
              <a:gd name="T16" fmla="*/ 2147483646 w 702"/>
              <a:gd name="T17" fmla="*/ 2147483646 h 616"/>
              <a:gd name="T18" fmla="*/ 2147483646 w 702"/>
              <a:gd name="T19" fmla="*/ 2147483646 h 616"/>
              <a:gd name="T20" fmla="*/ 2147483646 w 702"/>
              <a:gd name="T21" fmla="*/ 2147483646 h 616"/>
              <a:gd name="T22" fmla="*/ 2147483646 w 702"/>
              <a:gd name="T23" fmla="*/ 2147483646 h 616"/>
              <a:gd name="T24" fmla="*/ 2147483646 w 702"/>
              <a:gd name="T25" fmla="*/ 2147483646 h 616"/>
              <a:gd name="T26" fmla="*/ 2147483646 w 702"/>
              <a:gd name="T27" fmla="*/ 2147483646 h 616"/>
              <a:gd name="T28" fmla="*/ 2147483646 w 702"/>
              <a:gd name="T29" fmla="*/ 2147483646 h 616"/>
              <a:gd name="T30" fmla="*/ 2147483646 w 702"/>
              <a:gd name="T31" fmla="*/ 2147483646 h 616"/>
              <a:gd name="T32" fmla="*/ 2147483646 w 702"/>
              <a:gd name="T33" fmla="*/ 2147483646 h 616"/>
              <a:gd name="T34" fmla="*/ 2147483646 w 702"/>
              <a:gd name="T35" fmla="*/ 2147483646 h 616"/>
              <a:gd name="T36" fmla="*/ 2147483646 w 702"/>
              <a:gd name="T37" fmla="*/ 2147483646 h 616"/>
              <a:gd name="T38" fmla="*/ 2147483646 w 702"/>
              <a:gd name="T39" fmla="*/ 2147483646 h 616"/>
              <a:gd name="T40" fmla="*/ 2147483646 w 702"/>
              <a:gd name="T41" fmla="*/ 2147483646 h 616"/>
              <a:gd name="T42" fmla="*/ 2147483646 w 702"/>
              <a:gd name="T43" fmla="*/ 2147483646 h 616"/>
              <a:gd name="T44" fmla="*/ 2147483646 w 702"/>
              <a:gd name="T45" fmla="*/ 2147483646 h 616"/>
              <a:gd name="T46" fmla="*/ 2147483646 w 702"/>
              <a:gd name="T47" fmla="*/ 2147483646 h 616"/>
              <a:gd name="T48" fmla="*/ 2147483646 w 702"/>
              <a:gd name="T49" fmla="*/ 2147483646 h 616"/>
              <a:gd name="T50" fmla="*/ 2147483646 w 702"/>
              <a:gd name="T51" fmla="*/ 2147483646 h 616"/>
              <a:gd name="T52" fmla="*/ 2147483646 w 702"/>
              <a:gd name="T53" fmla="*/ 2147483646 h 616"/>
              <a:gd name="T54" fmla="*/ 2147483646 w 702"/>
              <a:gd name="T55" fmla="*/ 2147483646 h 616"/>
              <a:gd name="T56" fmla="*/ 2147483646 w 702"/>
              <a:gd name="T57" fmla="*/ 2147483646 h 616"/>
              <a:gd name="T58" fmla="*/ 2147483646 w 702"/>
              <a:gd name="T59" fmla="*/ 2147483646 h 616"/>
              <a:gd name="T60" fmla="*/ 2147483646 w 702"/>
              <a:gd name="T61" fmla="*/ 2147483646 h 616"/>
              <a:gd name="T62" fmla="*/ 2147483646 w 702"/>
              <a:gd name="T63" fmla="*/ 2147483646 h 616"/>
              <a:gd name="T64" fmla="*/ 2147483646 w 702"/>
              <a:gd name="T65" fmla="*/ 2147483646 h 616"/>
              <a:gd name="T66" fmla="*/ 2147483646 w 702"/>
              <a:gd name="T67" fmla="*/ 2147483646 h 616"/>
              <a:gd name="T68" fmla="*/ 2147483646 w 702"/>
              <a:gd name="T69" fmla="*/ 2147483646 h 616"/>
              <a:gd name="T70" fmla="*/ 2147483646 w 702"/>
              <a:gd name="T71" fmla="*/ 2147483646 h 616"/>
              <a:gd name="T72" fmla="*/ 2147483646 w 702"/>
              <a:gd name="T73" fmla="*/ 2147483646 h 616"/>
              <a:gd name="T74" fmla="*/ 2147483646 w 702"/>
              <a:gd name="T75" fmla="*/ 2147483646 h 616"/>
              <a:gd name="T76" fmla="*/ 2147483646 w 702"/>
              <a:gd name="T77" fmla="*/ 2147483646 h 616"/>
              <a:gd name="T78" fmla="*/ 2147483646 w 702"/>
              <a:gd name="T79" fmla="*/ 2147483646 h 616"/>
              <a:gd name="T80" fmla="*/ 2147483646 w 702"/>
              <a:gd name="T81" fmla="*/ 2147483646 h 616"/>
              <a:gd name="T82" fmla="*/ 2147483646 w 702"/>
              <a:gd name="T83" fmla="*/ 2147483646 h 616"/>
              <a:gd name="T84" fmla="*/ 2147483646 w 702"/>
              <a:gd name="T85" fmla="*/ 2147483646 h 616"/>
              <a:gd name="T86" fmla="*/ 2147483646 w 702"/>
              <a:gd name="T87" fmla="*/ 2147483646 h 616"/>
              <a:gd name="T88" fmla="*/ 2147483646 w 702"/>
              <a:gd name="T89" fmla="*/ 2147483646 h 616"/>
              <a:gd name="T90" fmla="*/ 2147483646 w 702"/>
              <a:gd name="T91" fmla="*/ 2147483646 h 616"/>
              <a:gd name="T92" fmla="*/ 2147483646 w 702"/>
              <a:gd name="T93" fmla="*/ 2147483646 h 616"/>
              <a:gd name="T94" fmla="*/ 2147483646 w 702"/>
              <a:gd name="T95" fmla="*/ 2147483646 h 616"/>
              <a:gd name="T96" fmla="*/ 2147483646 w 702"/>
              <a:gd name="T97" fmla="*/ 2147483646 h 616"/>
              <a:gd name="T98" fmla="*/ 2147483646 w 702"/>
              <a:gd name="T99" fmla="*/ 0 h 616"/>
              <a:gd name="T100" fmla="*/ 2147483646 w 702"/>
              <a:gd name="T101" fmla="*/ 2147483646 h 616"/>
              <a:gd name="T102" fmla="*/ 2147483646 w 702"/>
              <a:gd name="T103" fmla="*/ 2147483646 h 616"/>
              <a:gd name="T104" fmla="*/ 2147483646 w 702"/>
              <a:gd name="T105" fmla="*/ 2147483646 h 616"/>
              <a:gd name="T106" fmla="*/ 2147483646 w 702"/>
              <a:gd name="T107" fmla="*/ 2147483646 h 616"/>
              <a:gd name="T108" fmla="*/ 2147483646 w 702"/>
              <a:gd name="T109" fmla="*/ 2147483646 h 616"/>
              <a:gd name="T110" fmla="*/ 2147483646 w 702"/>
              <a:gd name="T111" fmla="*/ 2147483646 h 616"/>
              <a:gd name="T112" fmla="*/ 2147483646 w 702"/>
              <a:gd name="T113" fmla="*/ 2147483646 h 616"/>
              <a:gd name="T114" fmla="*/ 2147483646 w 702"/>
              <a:gd name="T115" fmla="*/ 2147483646 h 616"/>
              <a:gd name="T116" fmla="*/ 2147483646 w 702"/>
              <a:gd name="T117" fmla="*/ 2147483646 h 616"/>
              <a:gd name="T118" fmla="*/ 2147483646 w 702"/>
              <a:gd name="T119" fmla="*/ 2147483646 h 6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02"/>
              <a:gd name="T181" fmla="*/ 0 h 616"/>
              <a:gd name="T182" fmla="*/ 702 w 702"/>
              <a:gd name="T183" fmla="*/ 616 h 6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02" h="616">
                <a:moveTo>
                  <a:pt x="66" y="14"/>
                </a:moveTo>
                <a:lnTo>
                  <a:pt x="46" y="10"/>
                </a:lnTo>
                <a:lnTo>
                  <a:pt x="28" y="6"/>
                </a:lnTo>
                <a:lnTo>
                  <a:pt x="22" y="14"/>
                </a:lnTo>
                <a:lnTo>
                  <a:pt x="20" y="28"/>
                </a:lnTo>
                <a:lnTo>
                  <a:pt x="26" y="50"/>
                </a:lnTo>
                <a:lnTo>
                  <a:pt x="26" y="66"/>
                </a:lnTo>
                <a:lnTo>
                  <a:pt x="26" y="70"/>
                </a:lnTo>
                <a:lnTo>
                  <a:pt x="18" y="70"/>
                </a:lnTo>
                <a:lnTo>
                  <a:pt x="22" y="90"/>
                </a:lnTo>
                <a:lnTo>
                  <a:pt x="6" y="94"/>
                </a:lnTo>
                <a:lnTo>
                  <a:pt x="0" y="106"/>
                </a:lnTo>
                <a:lnTo>
                  <a:pt x="8" y="114"/>
                </a:lnTo>
                <a:lnTo>
                  <a:pt x="10" y="114"/>
                </a:lnTo>
                <a:lnTo>
                  <a:pt x="38" y="136"/>
                </a:lnTo>
                <a:lnTo>
                  <a:pt x="38" y="138"/>
                </a:lnTo>
                <a:lnTo>
                  <a:pt x="42" y="158"/>
                </a:lnTo>
                <a:lnTo>
                  <a:pt x="56" y="178"/>
                </a:lnTo>
                <a:lnTo>
                  <a:pt x="62" y="184"/>
                </a:lnTo>
                <a:lnTo>
                  <a:pt x="70" y="194"/>
                </a:lnTo>
                <a:lnTo>
                  <a:pt x="72" y="194"/>
                </a:lnTo>
                <a:lnTo>
                  <a:pt x="70" y="196"/>
                </a:lnTo>
                <a:lnTo>
                  <a:pt x="70" y="214"/>
                </a:lnTo>
                <a:lnTo>
                  <a:pt x="74" y="226"/>
                </a:lnTo>
                <a:lnTo>
                  <a:pt x="74" y="244"/>
                </a:lnTo>
                <a:lnTo>
                  <a:pt x="82" y="258"/>
                </a:lnTo>
                <a:lnTo>
                  <a:pt x="84" y="266"/>
                </a:lnTo>
                <a:lnTo>
                  <a:pt x="86" y="274"/>
                </a:lnTo>
                <a:lnTo>
                  <a:pt x="90" y="286"/>
                </a:lnTo>
                <a:lnTo>
                  <a:pt x="92" y="302"/>
                </a:lnTo>
                <a:lnTo>
                  <a:pt x="90" y="314"/>
                </a:lnTo>
                <a:lnTo>
                  <a:pt x="88" y="320"/>
                </a:lnTo>
                <a:lnTo>
                  <a:pt x="90" y="326"/>
                </a:lnTo>
                <a:lnTo>
                  <a:pt x="94" y="336"/>
                </a:lnTo>
                <a:lnTo>
                  <a:pt x="98" y="346"/>
                </a:lnTo>
                <a:lnTo>
                  <a:pt x="100" y="346"/>
                </a:lnTo>
                <a:lnTo>
                  <a:pt x="100" y="348"/>
                </a:lnTo>
                <a:lnTo>
                  <a:pt x="100" y="350"/>
                </a:lnTo>
                <a:lnTo>
                  <a:pt x="86" y="378"/>
                </a:lnTo>
                <a:lnTo>
                  <a:pt x="90" y="386"/>
                </a:lnTo>
                <a:lnTo>
                  <a:pt x="90" y="392"/>
                </a:lnTo>
                <a:lnTo>
                  <a:pt x="86" y="418"/>
                </a:lnTo>
                <a:lnTo>
                  <a:pt x="86" y="428"/>
                </a:lnTo>
                <a:lnTo>
                  <a:pt x="88" y="432"/>
                </a:lnTo>
                <a:lnTo>
                  <a:pt x="90" y="434"/>
                </a:lnTo>
                <a:lnTo>
                  <a:pt x="94" y="436"/>
                </a:lnTo>
                <a:lnTo>
                  <a:pt x="102" y="442"/>
                </a:lnTo>
                <a:lnTo>
                  <a:pt x="104" y="448"/>
                </a:lnTo>
                <a:lnTo>
                  <a:pt x="102" y="462"/>
                </a:lnTo>
                <a:lnTo>
                  <a:pt x="106" y="462"/>
                </a:lnTo>
                <a:lnTo>
                  <a:pt x="108" y="464"/>
                </a:lnTo>
                <a:lnTo>
                  <a:pt x="110" y="462"/>
                </a:lnTo>
                <a:lnTo>
                  <a:pt x="114" y="458"/>
                </a:lnTo>
                <a:lnTo>
                  <a:pt x="116" y="452"/>
                </a:lnTo>
                <a:lnTo>
                  <a:pt x="118" y="450"/>
                </a:lnTo>
                <a:lnTo>
                  <a:pt x="118" y="448"/>
                </a:lnTo>
                <a:lnTo>
                  <a:pt x="122" y="444"/>
                </a:lnTo>
                <a:lnTo>
                  <a:pt x="126" y="440"/>
                </a:lnTo>
                <a:lnTo>
                  <a:pt x="126" y="434"/>
                </a:lnTo>
                <a:lnTo>
                  <a:pt x="124" y="426"/>
                </a:lnTo>
                <a:lnTo>
                  <a:pt x="122" y="422"/>
                </a:lnTo>
                <a:lnTo>
                  <a:pt x="126" y="420"/>
                </a:lnTo>
                <a:lnTo>
                  <a:pt x="136" y="418"/>
                </a:lnTo>
                <a:lnTo>
                  <a:pt x="142" y="418"/>
                </a:lnTo>
                <a:lnTo>
                  <a:pt x="146" y="420"/>
                </a:lnTo>
                <a:lnTo>
                  <a:pt x="150" y="424"/>
                </a:lnTo>
                <a:lnTo>
                  <a:pt x="156" y="440"/>
                </a:lnTo>
                <a:lnTo>
                  <a:pt x="156" y="442"/>
                </a:lnTo>
                <a:lnTo>
                  <a:pt x="158" y="468"/>
                </a:lnTo>
                <a:lnTo>
                  <a:pt x="170" y="474"/>
                </a:lnTo>
                <a:lnTo>
                  <a:pt x="178" y="478"/>
                </a:lnTo>
                <a:lnTo>
                  <a:pt x="184" y="472"/>
                </a:lnTo>
                <a:lnTo>
                  <a:pt x="190" y="466"/>
                </a:lnTo>
                <a:lnTo>
                  <a:pt x="194" y="466"/>
                </a:lnTo>
                <a:lnTo>
                  <a:pt x="200" y="470"/>
                </a:lnTo>
                <a:lnTo>
                  <a:pt x="204" y="478"/>
                </a:lnTo>
                <a:lnTo>
                  <a:pt x="206" y="498"/>
                </a:lnTo>
                <a:lnTo>
                  <a:pt x="208" y="502"/>
                </a:lnTo>
                <a:lnTo>
                  <a:pt x="230" y="548"/>
                </a:lnTo>
                <a:lnTo>
                  <a:pt x="238" y="556"/>
                </a:lnTo>
                <a:lnTo>
                  <a:pt x="238" y="558"/>
                </a:lnTo>
                <a:lnTo>
                  <a:pt x="242" y="578"/>
                </a:lnTo>
                <a:lnTo>
                  <a:pt x="244" y="596"/>
                </a:lnTo>
                <a:lnTo>
                  <a:pt x="246" y="598"/>
                </a:lnTo>
                <a:lnTo>
                  <a:pt x="254" y="588"/>
                </a:lnTo>
                <a:lnTo>
                  <a:pt x="256" y="586"/>
                </a:lnTo>
                <a:lnTo>
                  <a:pt x="258" y="586"/>
                </a:lnTo>
                <a:lnTo>
                  <a:pt x="262" y="588"/>
                </a:lnTo>
                <a:lnTo>
                  <a:pt x="262" y="592"/>
                </a:lnTo>
                <a:lnTo>
                  <a:pt x="262" y="598"/>
                </a:lnTo>
                <a:lnTo>
                  <a:pt x="262" y="612"/>
                </a:lnTo>
                <a:lnTo>
                  <a:pt x="262" y="616"/>
                </a:lnTo>
                <a:lnTo>
                  <a:pt x="268" y="616"/>
                </a:lnTo>
                <a:lnTo>
                  <a:pt x="270" y="614"/>
                </a:lnTo>
                <a:lnTo>
                  <a:pt x="278" y="602"/>
                </a:lnTo>
                <a:lnTo>
                  <a:pt x="288" y="594"/>
                </a:lnTo>
                <a:lnTo>
                  <a:pt x="296" y="588"/>
                </a:lnTo>
                <a:lnTo>
                  <a:pt x="306" y="586"/>
                </a:lnTo>
                <a:lnTo>
                  <a:pt x="322" y="590"/>
                </a:lnTo>
                <a:lnTo>
                  <a:pt x="328" y="588"/>
                </a:lnTo>
                <a:lnTo>
                  <a:pt x="336" y="576"/>
                </a:lnTo>
                <a:lnTo>
                  <a:pt x="334" y="558"/>
                </a:lnTo>
                <a:lnTo>
                  <a:pt x="330" y="546"/>
                </a:lnTo>
                <a:lnTo>
                  <a:pt x="328" y="540"/>
                </a:lnTo>
                <a:lnTo>
                  <a:pt x="328" y="536"/>
                </a:lnTo>
                <a:lnTo>
                  <a:pt x="330" y="522"/>
                </a:lnTo>
                <a:lnTo>
                  <a:pt x="330" y="520"/>
                </a:lnTo>
                <a:lnTo>
                  <a:pt x="332" y="518"/>
                </a:lnTo>
                <a:lnTo>
                  <a:pt x="346" y="510"/>
                </a:lnTo>
                <a:lnTo>
                  <a:pt x="348" y="510"/>
                </a:lnTo>
                <a:lnTo>
                  <a:pt x="358" y="502"/>
                </a:lnTo>
                <a:lnTo>
                  <a:pt x="372" y="484"/>
                </a:lnTo>
                <a:lnTo>
                  <a:pt x="374" y="470"/>
                </a:lnTo>
                <a:lnTo>
                  <a:pt x="358" y="436"/>
                </a:lnTo>
                <a:lnTo>
                  <a:pt x="390" y="450"/>
                </a:lnTo>
                <a:lnTo>
                  <a:pt x="390" y="438"/>
                </a:lnTo>
                <a:lnTo>
                  <a:pt x="390" y="436"/>
                </a:lnTo>
                <a:lnTo>
                  <a:pt x="402" y="426"/>
                </a:lnTo>
                <a:lnTo>
                  <a:pt x="426" y="420"/>
                </a:lnTo>
                <a:lnTo>
                  <a:pt x="428" y="420"/>
                </a:lnTo>
                <a:lnTo>
                  <a:pt x="442" y="450"/>
                </a:lnTo>
                <a:lnTo>
                  <a:pt x="440" y="462"/>
                </a:lnTo>
                <a:lnTo>
                  <a:pt x="442" y="472"/>
                </a:lnTo>
                <a:lnTo>
                  <a:pt x="444" y="478"/>
                </a:lnTo>
                <a:lnTo>
                  <a:pt x="448" y="480"/>
                </a:lnTo>
                <a:lnTo>
                  <a:pt x="454" y="478"/>
                </a:lnTo>
                <a:lnTo>
                  <a:pt x="458" y="474"/>
                </a:lnTo>
                <a:lnTo>
                  <a:pt x="458" y="472"/>
                </a:lnTo>
                <a:lnTo>
                  <a:pt x="460" y="472"/>
                </a:lnTo>
                <a:lnTo>
                  <a:pt x="478" y="466"/>
                </a:lnTo>
                <a:lnTo>
                  <a:pt x="480" y="466"/>
                </a:lnTo>
                <a:lnTo>
                  <a:pt x="492" y="468"/>
                </a:lnTo>
                <a:lnTo>
                  <a:pt x="496" y="470"/>
                </a:lnTo>
                <a:lnTo>
                  <a:pt x="498" y="472"/>
                </a:lnTo>
                <a:lnTo>
                  <a:pt x="498" y="494"/>
                </a:lnTo>
                <a:lnTo>
                  <a:pt x="502" y="496"/>
                </a:lnTo>
                <a:lnTo>
                  <a:pt x="510" y="498"/>
                </a:lnTo>
                <a:lnTo>
                  <a:pt x="522" y="498"/>
                </a:lnTo>
                <a:lnTo>
                  <a:pt x="542" y="492"/>
                </a:lnTo>
                <a:lnTo>
                  <a:pt x="554" y="482"/>
                </a:lnTo>
                <a:lnTo>
                  <a:pt x="556" y="472"/>
                </a:lnTo>
                <a:lnTo>
                  <a:pt x="550" y="466"/>
                </a:lnTo>
                <a:lnTo>
                  <a:pt x="530" y="458"/>
                </a:lnTo>
                <a:lnTo>
                  <a:pt x="528" y="458"/>
                </a:lnTo>
                <a:lnTo>
                  <a:pt x="504" y="434"/>
                </a:lnTo>
                <a:lnTo>
                  <a:pt x="506" y="432"/>
                </a:lnTo>
                <a:lnTo>
                  <a:pt x="518" y="422"/>
                </a:lnTo>
                <a:lnTo>
                  <a:pt x="518" y="420"/>
                </a:lnTo>
                <a:lnTo>
                  <a:pt x="530" y="416"/>
                </a:lnTo>
                <a:lnTo>
                  <a:pt x="534" y="416"/>
                </a:lnTo>
                <a:lnTo>
                  <a:pt x="550" y="418"/>
                </a:lnTo>
                <a:lnTo>
                  <a:pt x="550" y="420"/>
                </a:lnTo>
                <a:lnTo>
                  <a:pt x="550" y="414"/>
                </a:lnTo>
                <a:lnTo>
                  <a:pt x="544" y="402"/>
                </a:lnTo>
                <a:lnTo>
                  <a:pt x="532" y="396"/>
                </a:lnTo>
                <a:lnTo>
                  <a:pt x="518" y="374"/>
                </a:lnTo>
                <a:lnTo>
                  <a:pt x="516" y="372"/>
                </a:lnTo>
                <a:lnTo>
                  <a:pt x="510" y="346"/>
                </a:lnTo>
                <a:lnTo>
                  <a:pt x="510" y="326"/>
                </a:lnTo>
                <a:lnTo>
                  <a:pt x="522" y="314"/>
                </a:lnTo>
                <a:lnTo>
                  <a:pt x="542" y="314"/>
                </a:lnTo>
                <a:lnTo>
                  <a:pt x="586" y="318"/>
                </a:lnTo>
                <a:lnTo>
                  <a:pt x="606" y="288"/>
                </a:lnTo>
                <a:lnTo>
                  <a:pt x="606" y="286"/>
                </a:lnTo>
                <a:lnTo>
                  <a:pt x="608" y="286"/>
                </a:lnTo>
                <a:lnTo>
                  <a:pt x="626" y="278"/>
                </a:lnTo>
                <a:lnTo>
                  <a:pt x="634" y="260"/>
                </a:lnTo>
                <a:lnTo>
                  <a:pt x="634" y="258"/>
                </a:lnTo>
                <a:lnTo>
                  <a:pt x="654" y="242"/>
                </a:lnTo>
                <a:lnTo>
                  <a:pt x="664" y="224"/>
                </a:lnTo>
                <a:lnTo>
                  <a:pt x="666" y="224"/>
                </a:lnTo>
                <a:lnTo>
                  <a:pt x="666" y="222"/>
                </a:lnTo>
                <a:lnTo>
                  <a:pt x="674" y="214"/>
                </a:lnTo>
                <a:lnTo>
                  <a:pt x="682" y="198"/>
                </a:lnTo>
                <a:lnTo>
                  <a:pt x="686" y="174"/>
                </a:lnTo>
                <a:lnTo>
                  <a:pt x="686" y="172"/>
                </a:lnTo>
                <a:lnTo>
                  <a:pt x="686" y="170"/>
                </a:lnTo>
                <a:lnTo>
                  <a:pt x="700" y="162"/>
                </a:lnTo>
                <a:lnTo>
                  <a:pt x="702" y="158"/>
                </a:lnTo>
                <a:lnTo>
                  <a:pt x="684" y="156"/>
                </a:lnTo>
                <a:lnTo>
                  <a:pt x="652" y="158"/>
                </a:lnTo>
                <a:lnTo>
                  <a:pt x="650" y="156"/>
                </a:lnTo>
                <a:lnTo>
                  <a:pt x="638" y="146"/>
                </a:lnTo>
                <a:lnTo>
                  <a:pt x="630" y="136"/>
                </a:lnTo>
                <a:lnTo>
                  <a:pt x="630" y="138"/>
                </a:lnTo>
                <a:lnTo>
                  <a:pt x="628" y="138"/>
                </a:lnTo>
                <a:lnTo>
                  <a:pt x="624" y="142"/>
                </a:lnTo>
                <a:lnTo>
                  <a:pt x="618" y="142"/>
                </a:lnTo>
                <a:lnTo>
                  <a:pt x="614" y="144"/>
                </a:lnTo>
                <a:lnTo>
                  <a:pt x="612" y="146"/>
                </a:lnTo>
                <a:lnTo>
                  <a:pt x="608" y="146"/>
                </a:lnTo>
                <a:lnTo>
                  <a:pt x="606" y="144"/>
                </a:lnTo>
                <a:lnTo>
                  <a:pt x="604" y="138"/>
                </a:lnTo>
                <a:lnTo>
                  <a:pt x="602" y="132"/>
                </a:lnTo>
                <a:lnTo>
                  <a:pt x="598" y="126"/>
                </a:lnTo>
                <a:lnTo>
                  <a:pt x="596" y="126"/>
                </a:lnTo>
                <a:lnTo>
                  <a:pt x="592" y="114"/>
                </a:lnTo>
                <a:lnTo>
                  <a:pt x="588" y="114"/>
                </a:lnTo>
                <a:lnTo>
                  <a:pt x="576" y="122"/>
                </a:lnTo>
                <a:lnTo>
                  <a:pt x="576" y="124"/>
                </a:lnTo>
                <a:lnTo>
                  <a:pt x="574" y="124"/>
                </a:lnTo>
                <a:lnTo>
                  <a:pt x="546" y="130"/>
                </a:lnTo>
                <a:lnTo>
                  <a:pt x="544" y="128"/>
                </a:lnTo>
                <a:lnTo>
                  <a:pt x="526" y="116"/>
                </a:lnTo>
                <a:lnTo>
                  <a:pt x="524" y="114"/>
                </a:lnTo>
                <a:lnTo>
                  <a:pt x="518" y="104"/>
                </a:lnTo>
                <a:lnTo>
                  <a:pt x="506" y="118"/>
                </a:lnTo>
                <a:lnTo>
                  <a:pt x="498" y="126"/>
                </a:lnTo>
                <a:lnTo>
                  <a:pt x="492" y="130"/>
                </a:lnTo>
                <a:lnTo>
                  <a:pt x="488" y="132"/>
                </a:lnTo>
                <a:lnTo>
                  <a:pt x="484" y="130"/>
                </a:lnTo>
                <a:lnTo>
                  <a:pt x="466" y="120"/>
                </a:lnTo>
                <a:lnTo>
                  <a:pt x="452" y="118"/>
                </a:lnTo>
                <a:lnTo>
                  <a:pt x="450" y="120"/>
                </a:lnTo>
                <a:lnTo>
                  <a:pt x="438" y="110"/>
                </a:lnTo>
                <a:lnTo>
                  <a:pt x="436" y="110"/>
                </a:lnTo>
                <a:lnTo>
                  <a:pt x="442" y="88"/>
                </a:lnTo>
                <a:lnTo>
                  <a:pt x="442" y="80"/>
                </a:lnTo>
                <a:lnTo>
                  <a:pt x="434" y="78"/>
                </a:lnTo>
                <a:lnTo>
                  <a:pt x="416" y="58"/>
                </a:lnTo>
                <a:lnTo>
                  <a:pt x="418" y="46"/>
                </a:lnTo>
                <a:lnTo>
                  <a:pt x="376" y="42"/>
                </a:lnTo>
                <a:lnTo>
                  <a:pt x="360" y="32"/>
                </a:lnTo>
                <a:lnTo>
                  <a:pt x="354" y="28"/>
                </a:lnTo>
                <a:lnTo>
                  <a:pt x="350" y="18"/>
                </a:lnTo>
                <a:lnTo>
                  <a:pt x="348" y="12"/>
                </a:lnTo>
                <a:lnTo>
                  <a:pt x="344" y="0"/>
                </a:lnTo>
                <a:lnTo>
                  <a:pt x="338" y="0"/>
                </a:lnTo>
                <a:lnTo>
                  <a:pt x="326" y="10"/>
                </a:lnTo>
                <a:lnTo>
                  <a:pt x="310" y="30"/>
                </a:lnTo>
                <a:lnTo>
                  <a:pt x="314" y="42"/>
                </a:lnTo>
                <a:lnTo>
                  <a:pt x="318" y="60"/>
                </a:lnTo>
                <a:lnTo>
                  <a:pt x="318" y="62"/>
                </a:lnTo>
                <a:lnTo>
                  <a:pt x="320" y="62"/>
                </a:lnTo>
                <a:lnTo>
                  <a:pt x="318" y="62"/>
                </a:lnTo>
                <a:lnTo>
                  <a:pt x="318" y="66"/>
                </a:lnTo>
                <a:lnTo>
                  <a:pt x="314" y="68"/>
                </a:lnTo>
                <a:lnTo>
                  <a:pt x="306" y="70"/>
                </a:lnTo>
                <a:lnTo>
                  <a:pt x="290" y="70"/>
                </a:lnTo>
                <a:lnTo>
                  <a:pt x="280" y="66"/>
                </a:lnTo>
                <a:lnTo>
                  <a:pt x="268" y="70"/>
                </a:lnTo>
                <a:lnTo>
                  <a:pt x="266" y="70"/>
                </a:lnTo>
                <a:lnTo>
                  <a:pt x="264" y="70"/>
                </a:lnTo>
                <a:lnTo>
                  <a:pt x="262" y="82"/>
                </a:lnTo>
                <a:lnTo>
                  <a:pt x="262" y="86"/>
                </a:lnTo>
                <a:lnTo>
                  <a:pt x="258" y="86"/>
                </a:lnTo>
                <a:lnTo>
                  <a:pt x="238" y="78"/>
                </a:lnTo>
                <a:lnTo>
                  <a:pt x="240" y="88"/>
                </a:lnTo>
                <a:lnTo>
                  <a:pt x="242" y="96"/>
                </a:lnTo>
                <a:lnTo>
                  <a:pt x="246" y="104"/>
                </a:lnTo>
                <a:lnTo>
                  <a:pt x="244" y="110"/>
                </a:lnTo>
                <a:lnTo>
                  <a:pt x="242" y="116"/>
                </a:lnTo>
                <a:lnTo>
                  <a:pt x="234" y="118"/>
                </a:lnTo>
                <a:lnTo>
                  <a:pt x="222" y="118"/>
                </a:lnTo>
                <a:lnTo>
                  <a:pt x="208" y="118"/>
                </a:lnTo>
                <a:lnTo>
                  <a:pt x="206" y="142"/>
                </a:lnTo>
                <a:lnTo>
                  <a:pt x="190" y="134"/>
                </a:lnTo>
                <a:lnTo>
                  <a:pt x="188" y="134"/>
                </a:lnTo>
                <a:lnTo>
                  <a:pt x="178" y="118"/>
                </a:lnTo>
                <a:lnTo>
                  <a:pt x="160" y="110"/>
                </a:lnTo>
                <a:lnTo>
                  <a:pt x="154" y="100"/>
                </a:lnTo>
                <a:lnTo>
                  <a:pt x="148" y="106"/>
                </a:lnTo>
                <a:lnTo>
                  <a:pt x="146" y="106"/>
                </a:lnTo>
                <a:lnTo>
                  <a:pt x="134" y="108"/>
                </a:lnTo>
                <a:lnTo>
                  <a:pt x="132" y="108"/>
                </a:lnTo>
                <a:lnTo>
                  <a:pt x="126" y="94"/>
                </a:lnTo>
                <a:lnTo>
                  <a:pt x="118" y="86"/>
                </a:lnTo>
                <a:lnTo>
                  <a:pt x="118" y="84"/>
                </a:lnTo>
                <a:lnTo>
                  <a:pt x="110" y="74"/>
                </a:lnTo>
                <a:lnTo>
                  <a:pt x="106" y="66"/>
                </a:lnTo>
                <a:lnTo>
                  <a:pt x="106" y="64"/>
                </a:lnTo>
                <a:lnTo>
                  <a:pt x="102" y="62"/>
                </a:lnTo>
                <a:lnTo>
                  <a:pt x="98" y="62"/>
                </a:lnTo>
                <a:lnTo>
                  <a:pt x="90" y="56"/>
                </a:lnTo>
                <a:lnTo>
                  <a:pt x="86" y="46"/>
                </a:lnTo>
                <a:lnTo>
                  <a:pt x="82" y="34"/>
                </a:lnTo>
                <a:lnTo>
                  <a:pt x="82" y="22"/>
                </a:lnTo>
                <a:lnTo>
                  <a:pt x="78" y="12"/>
                </a:lnTo>
                <a:lnTo>
                  <a:pt x="68" y="14"/>
                </a:lnTo>
                <a:lnTo>
                  <a:pt x="66" y="1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西藏"/>
          <p:cNvSpPr>
            <a:spLocks noChangeArrowheads="1"/>
          </p:cNvSpPr>
          <p:nvPr/>
        </p:nvSpPr>
        <p:spPr bwMode="auto">
          <a:xfrm>
            <a:off x="931330" y="3426886"/>
            <a:ext cx="2617529" cy="1589951"/>
          </a:xfrm>
          <a:custGeom>
            <a:avLst/>
            <a:gdLst>
              <a:gd name="T0" fmla="*/ 2147483646 w 1256"/>
              <a:gd name="T1" fmla="*/ 2147483646 h 764"/>
              <a:gd name="T2" fmla="*/ 2147483646 w 1256"/>
              <a:gd name="T3" fmla="*/ 2147483646 h 764"/>
              <a:gd name="T4" fmla="*/ 2147483646 w 1256"/>
              <a:gd name="T5" fmla="*/ 2147483646 h 764"/>
              <a:gd name="T6" fmla="*/ 2147483646 w 1256"/>
              <a:gd name="T7" fmla="*/ 2147483646 h 764"/>
              <a:gd name="T8" fmla="*/ 2147483646 w 1256"/>
              <a:gd name="T9" fmla="*/ 2147483646 h 764"/>
              <a:gd name="T10" fmla="*/ 2147483646 w 1256"/>
              <a:gd name="T11" fmla="*/ 2147483646 h 764"/>
              <a:gd name="T12" fmla="*/ 2147483646 w 1256"/>
              <a:gd name="T13" fmla="*/ 2147483646 h 764"/>
              <a:gd name="T14" fmla="*/ 2147483646 w 1256"/>
              <a:gd name="T15" fmla="*/ 2147483646 h 764"/>
              <a:gd name="T16" fmla="*/ 2147483646 w 1256"/>
              <a:gd name="T17" fmla="*/ 2147483646 h 764"/>
              <a:gd name="T18" fmla="*/ 2147483646 w 1256"/>
              <a:gd name="T19" fmla="*/ 2147483646 h 764"/>
              <a:gd name="T20" fmla="*/ 2147483646 w 1256"/>
              <a:gd name="T21" fmla="*/ 2147483646 h 764"/>
              <a:gd name="T22" fmla="*/ 2147483646 w 1256"/>
              <a:gd name="T23" fmla="*/ 2147483646 h 764"/>
              <a:gd name="T24" fmla="*/ 2147483646 w 1256"/>
              <a:gd name="T25" fmla="*/ 2147483646 h 764"/>
              <a:gd name="T26" fmla="*/ 2147483646 w 1256"/>
              <a:gd name="T27" fmla="*/ 2147483646 h 764"/>
              <a:gd name="T28" fmla="*/ 2147483646 w 1256"/>
              <a:gd name="T29" fmla="*/ 2147483646 h 764"/>
              <a:gd name="T30" fmla="*/ 2147483646 w 1256"/>
              <a:gd name="T31" fmla="*/ 2147483646 h 764"/>
              <a:gd name="T32" fmla="*/ 2147483646 w 1256"/>
              <a:gd name="T33" fmla="*/ 2147483646 h 764"/>
              <a:gd name="T34" fmla="*/ 2147483646 w 1256"/>
              <a:gd name="T35" fmla="*/ 2147483646 h 764"/>
              <a:gd name="T36" fmla="*/ 2147483646 w 1256"/>
              <a:gd name="T37" fmla="*/ 2147483646 h 764"/>
              <a:gd name="T38" fmla="*/ 2147483646 w 1256"/>
              <a:gd name="T39" fmla="*/ 2147483646 h 764"/>
              <a:gd name="T40" fmla="*/ 2147483646 w 1256"/>
              <a:gd name="T41" fmla="*/ 2147483646 h 764"/>
              <a:gd name="T42" fmla="*/ 2147483646 w 1256"/>
              <a:gd name="T43" fmla="*/ 2147483646 h 764"/>
              <a:gd name="T44" fmla="*/ 2147483646 w 1256"/>
              <a:gd name="T45" fmla="*/ 2147483646 h 764"/>
              <a:gd name="T46" fmla="*/ 2147483646 w 1256"/>
              <a:gd name="T47" fmla="*/ 2147483646 h 764"/>
              <a:gd name="T48" fmla="*/ 2147483646 w 1256"/>
              <a:gd name="T49" fmla="*/ 2147483646 h 764"/>
              <a:gd name="T50" fmla="*/ 2147483646 w 1256"/>
              <a:gd name="T51" fmla="*/ 2147483646 h 764"/>
              <a:gd name="T52" fmla="*/ 2147483646 w 1256"/>
              <a:gd name="T53" fmla="*/ 2147483646 h 764"/>
              <a:gd name="T54" fmla="*/ 2147483646 w 1256"/>
              <a:gd name="T55" fmla="*/ 2147483646 h 764"/>
              <a:gd name="T56" fmla="*/ 2147483646 w 1256"/>
              <a:gd name="T57" fmla="*/ 2147483646 h 764"/>
              <a:gd name="T58" fmla="*/ 2147483646 w 1256"/>
              <a:gd name="T59" fmla="*/ 2147483646 h 764"/>
              <a:gd name="T60" fmla="*/ 2147483646 w 1256"/>
              <a:gd name="T61" fmla="*/ 2147483646 h 764"/>
              <a:gd name="T62" fmla="*/ 2147483646 w 1256"/>
              <a:gd name="T63" fmla="*/ 2147483646 h 764"/>
              <a:gd name="T64" fmla="*/ 2147483646 w 1256"/>
              <a:gd name="T65" fmla="*/ 2147483646 h 764"/>
              <a:gd name="T66" fmla="*/ 2147483646 w 1256"/>
              <a:gd name="T67" fmla="*/ 2147483646 h 764"/>
              <a:gd name="T68" fmla="*/ 2147483646 w 1256"/>
              <a:gd name="T69" fmla="*/ 2147483646 h 764"/>
              <a:gd name="T70" fmla="*/ 2147483646 w 1256"/>
              <a:gd name="T71" fmla="*/ 2147483646 h 764"/>
              <a:gd name="T72" fmla="*/ 2147483646 w 1256"/>
              <a:gd name="T73" fmla="*/ 2147483646 h 764"/>
              <a:gd name="T74" fmla="*/ 2147483646 w 1256"/>
              <a:gd name="T75" fmla="*/ 2147483646 h 764"/>
              <a:gd name="T76" fmla="*/ 2147483646 w 1256"/>
              <a:gd name="T77" fmla="*/ 2147483646 h 764"/>
              <a:gd name="T78" fmla="*/ 2147483646 w 1256"/>
              <a:gd name="T79" fmla="*/ 2147483646 h 764"/>
              <a:gd name="T80" fmla="*/ 2147483646 w 1256"/>
              <a:gd name="T81" fmla="*/ 2147483646 h 764"/>
              <a:gd name="T82" fmla="*/ 2147483646 w 1256"/>
              <a:gd name="T83" fmla="*/ 2147483646 h 764"/>
              <a:gd name="T84" fmla="*/ 2147483646 w 1256"/>
              <a:gd name="T85" fmla="*/ 2147483646 h 764"/>
              <a:gd name="T86" fmla="*/ 2147483646 w 1256"/>
              <a:gd name="T87" fmla="*/ 2147483646 h 764"/>
              <a:gd name="T88" fmla="*/ 2147483646 w 1256"/>
              <a:gd name="T89" fmla="*/ 2147483646 h 764"/>
              <a:gd name="T90" fmla="*/ 2147483646 w 1256"/>
              <a:gd name="T91" fmla="*/ 2147483646 h 764"/>
              <a:gd name="T92" fmla="*/ 2147483646 w 1256"/>
              <a:gd name="T93" fmla="*/ 2147483646 h 764"/>
              <a:gd name="T94" fmla="*/ 2147483646 w 1256"/>
              <a:gd name="T95" fmla="*/ 2147483646 h 764"/>
              <a:gd name="T96" fmla="*/ 2147483646 w 1256"/>
              <a:gd name="T97" fmla="*/ 2147483646 h 764"/>
              <a:gd name="T98" fmla="*/ 2147483646 w 1256"/>
              <a:gd name="T99" fmla="*/ 2147483646 h 764"/>
              <a:gd name="T100" fmla="*/ 2147483646 w 1256"/>
              <a:gd name="T101" fmla="*/ 2147483646 h 764"/>
              <a:gd name="T102" fmla="*/ 2147483646 w 1256"/>
              <a:gd name="T103" fmla="*/ 2147483646 h 764"/>
              <a:gd name="T104" fmla="*/ 2147483646 w 1256"/>
              <a:gd name="T105" fmla="*/ 2147483646 h 764"/>
              <a:gd name="T106" fmla="*/ 2147483646 w 1256"/>
              <a:gd name="T107" fmla="*/ 2147483646 h 764"/>
              <a:gd name="T108" fmla="*/ 2147483646 w 1256"/>
              <a:gd name="T109" fmla="*/ 2147483646 h 764"/>
              <a:gd name="T110" fmla="*/ 2147483646 w 1256"/>
              <a:gd name="T111" fmla="*/ 2147483646 h 764"/>
              <a:gd name="T112" fmla="*/ 2147483646 w 1256"/>
              <a:gd name="T113" fmla="*/ 2147483646 h 764"/>
              <a:gd name="T114" fmla="*/ 2147483646 w 1256"/>
              <a:gd name="T115" fmla="*/ 2147483646 h 764"/>
              <a:gd name="T116" fmla="*/ 2147483646 w 1256"/>
              <a:gd name="T117" fmla="*/ 2147483646 h 764"/>
              <a:gd name="T118" fmla="*/ 2147483646 w 1256"/>
              <a:gd name="T119" fmla="*/ 2147483646 h 764"/>
              <a:gd name="T120" fmla="*/ 2147483646 w 1256"/>
              <a:gd name="T121" fmla="*/ 2147483646 h 764"/>
              <a:gd name="T122" fmla="*/ 2147483646 w 1256"/>
              <a:gd name="T123" fmla="*/ 2147483646 h 764"/>
              <a:gd name="T124" fmla="*/ 2147483646 w 1256"/>
              <a:gd name="T125" fmla="*/ 2147483646 h 7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56"/>
              <a:gd name="T190" fmla="*/ 0 h 764"/>
              <a:gd name="T191" fmla="*/ 1256 w 1256"/>
              <a:gd name="T192" fmla="*/ 764 h 76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56" h="764">
                <a:moveTo>
                  <a:pt x="152" y="4"/>
                </a:moveTo>
                <a:lnTo>
                  <a:pt x="152" y="4"/>
                </a:lnTo>
                <a:lnTo>
                  <a:pt x="146" y="14"/>
                </a:lnTo>
                <a:lnTo>
                  <a:pt x="138" y="22"/>
                </a:lnTo>
                <a:lnTo>
                  <a:pt x="132" y="26"/>
                </a:lnTo>
                <a:lnTo>
                  <a:pt x="132" y="32"/>
                </a:lnTo>
                <a:lnTo>
                  <a:pt x="132" y="36"/>
                </a:lnTo>
                <a:lnTo>
                  <a:pt x="130" y="44"/>
                </a:lnTo>
                <a:lnTo>
                  <a:pt x="122" y="56"/>
                </a:lnTo>
                <a:lnTo>
                  <a:pt x="122" y="60"/>
                </a:lnTo>
                <a:lnTo>
                  <a:pt x="118" y="62"/>
                </a:lnTo>
                <a:lnTo>
                  <a:pt x="112" y="64"/>
                </a:lnTo>
                <a:lnTo>
                  <a:pt x="66" y="58"/>
                </a:lnTo>
                <a:lnTo>
                  <a:pt x="62" y="68"/>
                </a:lnTo>
                <a:lnTo>
                  <a:pt x="62" y="70"/>
                </a:lnTo>
                <a:lnTo>
                  <a:pt x="48" y="92"/>
                </a:lnTo>
                <a:lnTo>
                  <a:pt x="42" y="100"/>
                </a:lnTo>
                <a:lnTo>
                  <a:pt x="40" y="108"/>
                </a:lnTo>
                <a:lnTo>
                  <a:pt x="42" y="112"/>
                </a:lnTo>
                <a:lnTo>
                  <a:pt x="44" y="122"/>
                </a:lnTo>
                <a:lnTo>
                  <a:pt x="56" y="150"/>
                </a:lnTo>
                <a:lnTo>
                  <a:pt x="62" y="168"/>
                </a:lnTo>
                <a:lnTo>
                  <a:pt x="64" y="174"/>
                </a:lnTo>
                <a:lnTo>
                  <a:pt x="64" y="180"/>
                </a:lnTo>
                <a:lnTo>
                  <a:pt x="60" y="188"/>
                </a:lnTo>
                <a:lnTo>
                  <a:pt x="56" y="196"/>
                </a:lnTo>
                <a:lnTo>
                  <a:pt x="42" y="210"/>
                </a:lnTo>
                <a:lnTo>
                  <a:pt x="18" y="210"/>
                </a:lnTo>
                <a:lnTo>
                  <a:pt x="12" y="184"/>
                </a:lnTo>
                <a:lnTo>
                  <a:pt x="6" y="216"/>
                </a:lnTo>
                <a:lnTo>
                  <a:pt x="16" y="232"/>
                </a:lnTo>
                <a:lnTo>
                  <a:pt x="16" y="236"/>
                </a:lnTo>
                <a:lnTo>
                  <a:pt x="16" y="238"/>
                </a:lnTo>
                <a:lnTo>
                  <a:pt x="10" y="246"/>
                </a:lnTo>
                <a:lnTo>
                  <a:pt x="2" y="262"/>
                </a:lnTo>
                <a:lnTo>
                  <a:pt x="0" y="272"/>
                </a:lnTo>
                <a:lnTo>
                  <a:pt x="0" y="280"/>
                </a:lnTo>
                <a:lnTo>
                  <a:pt x="4" y="290"/>
                </a:lnTo>
                <a:lnTo>
                  <a:pt x="10" y="300"/>
                </a:lnTo>
                <a:lnTo>
                  <a:pt x="28" y="300"/>
                </a:lnTo>
                <a:lnTo>
                  <a:pt x="34" y="302"/>
                </a:lnTo>
                <a:lnTo>
                  <a:pt x="42" y="308"/>
                </a:lnTo>
                <a:lnTo>
                  <a:pt x="58" y="330"/>
                </a:lnTo>
                <a:lnTo>
                  <a:pt x="60" y="332"/>
                </a:lnTo>
                <a:lnTo>
                  <a:pt x="62" y="338"/>
                </a:lnTo>
                <a:lnTo>
                  <a:pt x="66" y="344"/>
                </a:lnTo>
                <a:lnTo>
                  <a:pt x="108" y="384"/>
                </a:lnTo>
                <a:lnTo>
                  <a:pt x="128" y="408"/>
                </a:lnTo>
                <a:lnTo>
                  <a:pt x="138" y="408"/>
                </a:lnTo>
                <a:lnTo>
                  <a:pt x="150" y="386"/>
                </a:lnTo>
                <a:lnTo>
                  <a:pt x="152" y="384"/>
                </a:lnTo>
                <a:lnTo>
                  <a:pt x="182" y="392"/>
                </a:lnTo>
                <a:lnTo>
                  <a:pt x="182" y="394"/>
                </a:lnTo>
                <a:lnTo>
                  <a:pt x="186" y="414"/>
                </a:lnTo>
                <a:lnTo>
                  <a:pt x="222" y="454"/>
                </a:lnTo>
                <a:lnTo>
                  <a:pt x="234" y="460"/>
                </a:lnTo>
                <a:lnTo>
                  <a:pt x="240" y="464"/>
                </a:lnTo>
                <a:lnTo>
                  <a:pt x="268" y="504"/>
                </a:lnTo>
                <a:lnTo>
                  <a:pt x="288" y="500"/>
                </a:lnTo>
                <a:lnTo>
                  <a:pt x="290" y="500"/>
                </a:lnTo>
                <a:lnTo>
                  <a:pt x="292" y="500"/>
                </a:lnTo>
                <a:lnTo>
                  <a:pt x="292" y="502"/>
                </a:lnTo>
                <a:lnTo>
                  <a:pt x="294" y="504"/>
                </a:lnTo>
                <a:lnTo>
                  <a:pt x="312" y="542"/>
                </a:lnTo>
                <a:lnTo>
                  <a:pt x="334" y="556"/>
                </a:lnTo>
                <a:lnTo>
                  <a:pt x="352" y="560"/>
                </a:lnTo>
                <a:lnTo>
                  <a:pt x="362" y="584"/>
                </a:lnTo>
                <a:lnTo>
                  <a:pt x="376" y="584"/>
                </a:lnTo>
                <a:lnTo>
                  <a:pt x="376" y="586"/>
                </a:lnTo>
                <a:lnTo>
                  <a:pt x="404" y="602"/>
                </a:lnTo>
                <a:lnTo>
                  <a:pt x="406" y="604"/>
                </a:lnTo>
                <a:lnTo>
                  <a:pt x="426" y="628"/>
                </a:lnTo>
                <a:lnTo>
                  <a:pt x="456" y="624"/>
                </a:lnTo>
                <a:lnTo>
                  <a:pt x="458" y="624"/>
                </a:lnTo>
                <a:lnTo>
                  <a:pt x="470" y="628"/>
                </a:lnTo>
                <a:lnTo>
                  <a:pt x="490" y="644"/>
                </a:lnTo>
                <a:lnTo>
                  <a:pt x="524" y="648"/>
                </a:lnTo>
                <a:lnTo>
                  <a:pt x="544" y="644"/>
                </a:lnTo>
                <a:lnTo>
                  <a:pt x="564" y="642"/>
                </a:lnTo>
                <a:lnTo>
                  <a:pt x="580" y="642"/>
                </a:lnTo>
                <a:lnTo>
                  <a:pt x="590" y="644"/>
                </a:lnTo>
                <a:lnTo>
                  <a:pt x="596" y="648"/>
                </a:lnTo>
                <a:lnTo>
                  <a:pt x="598" y="654"/>
                </a:lnTo>
                <a:lnTo>
                  <a:pt x="598" y="658"/>
                </a:lnTo>
                <a:lnTo>
                  <a:pt x="594" y="664"/>
                </a:lnTo>
                <a:lnTo>
                  <a:pt x="588" y="670"/>
                </a:lnTo>
                <a:lnTo>
                  <a:pt x="580" y="678"/>
                </a:lnTo>
                <a:lnTo>
                  <a:pt x="580" y="682"/>
                </a:lnTo>
                <a:lnTo>
                  <a:pt x="582" y="686"/>
                </a:lnTo>
                <a:lnTo>
                  <a:pt x="586" y="692"/>
                </a:lnTo>
                <a:lnTo>
                  <a:pt x="592" y="698"/>
                </a:lnTo>
                <a:lnTo>
                  <a:pt x="592" y="700"/>
                </a:lnTo>
                <a:lnTo>
                  <a:pt x="598" y="704"/>
                </a:lnTo>
                <a:lnTo>
                  <a:pt x="600" y="702"/>
                </a:lnTo>
                <a:lnTo>
                  <a:pt x="616" y="676"/>
                </a:lnTo>
                <a:lnTo>
                  <a:pt x="628" y="658"/>
                </a:lnTo>
                <a:lnTo>
                  <a:pt x="638" y="646"/>
                </a:lnTo>
                <a:lnTo>
                  <a:pt x="648" y="640"/>
                </a:lnTo>
                <a:lnTo>
                  <a:pt x="654" y="638"/>
                </a:lnTo>
                <a:lnTo>
                  <a:pt x="660" y="638"/>
                </a:lnTo>
                <a:lnTo>
                  <a:pt x="676" y="644"/>
                </a:lnTo>
                <a:lnTo>
                  <a:pt x="698" y="654"/>
                </a:lnTo>
                <a:lnTo>
                  <a:pt x="724" y="670"/>
                </a:lnTo>
                <a:lnTo>
                  <a:pt x="772" y="678"/>
                </a:lnTo>
                <a:lnTo>
                  <a:pt x="772" y="680"/>
                </a:lnTo>
                <a:lnTo>
                  <a:pt x="772" y="682"/>
                </a:lnTo>
                <a:lnTo>
                  <a:pt x="768" y="704"/>
                </a:lnTo>
                <a:lnTo>
                  <a:pt x="792" y="708"/>
                </a:lnTo>
                <a:lnTo>
                  <a:pt x="792" y="738"/>
                </a:lnTo>
                <a:lnTo>
                  <a:pt x="802" y="754"/>
                </a:lnTo>
                <a:lnTo>
                  <a:pt x="808" y="762"/>
                </a:lnTo>
                <a:lnTo>
                  <a:pt x="816" y="764"/>
                </a:lnTo>
                <a:lnTo>
                  <a:pt x="830" y="764"/>
                </a:lnTo>
                <a:lnTo>
                  <a:pt x="880" y="762"/>
                </a:lnTo>
                <a:lnTo>
                  <a:pt x="904" y="748"/>
                </a:lnTo>
                <a:lnTo>
                  <a:pt x="928" y="716"/>
                </a:lnTo>
                <a:lnTo>
                  <a:pt x="956" y="714"/>
                </a:lnTo>
                <a:lnTo>
                  <a:pt x="970" y="710"/>
                </a:lnTo>
                <a:lnTo>
                  <a:pt x="1022" y="680"/>
                </a:lnTo>
                <a:lnTo>
                  <a:pt x="1024" y="680"/>
                </a:lnTo>
                <a:lnTo>
                  <a:pt x="1060" y="676"/>
                </a:lnTo>
                <a:lnTo>
                  <a:pt x="1070" y="678"/>
                </a:lnTo>
                <a:lnTo>
                  <a:pt x="1076" y="680"/>
                </a:lnTo>
                <a:lnTo>
                  <a:pt x="1112" y="708"/>
                </a:lnTo>
                <a:lnTo>
                  <a:pt x="1122" y="712"/>
                </a:lnTo>
                <a:lnTo>
                  <a:pt x="1124" y="714"/>
                </a:lnTo>
                <a:lnTo>
                  <a:pt x="1136" y="720"/>
                </a:lnTo>
                <a:lnTo>
                  <a:pt x="1138" y="720"/>
                </a:lnTo>
                <a:lnTo>
                  <a:pt x="1138" y="718"/>
                </a:lnTo>
                <a:lnTo>
                  <a:pt x="1138" y="716"/>
                </a:lnTo>
                <a:lnTo>
                  <a:pt x="1144" y="692"/>
                </a:lnTo>
                <a:lnTo>
                  <a:pt x="1142" y="682"/>
                </a:lnTo>
                <a:lnTo>
                  <a:pt x="1144" y="674"/>
                </a:lnTo>
                <a:lnTo>
                  <a:pt x="1148" y="668"/>
                </a:lnTo>
                <a:lnTo>
                  <a:pt x="1156" y="666"/>
                </a:lnTo>
                <a:lnTo>
                  <a:pt x="1164" y="666"/>
                </a:lnTo>
                <a:lnTo>
                  <a:pt x="1172" y="672"/>
                </a:lnTo>
                <a:lnTo>
                  <a:pt x="1182" y="682"/>
                </a:lnTo>
                <a:lnTo>
                  <a:pt x="1190" y="696"/>
                </a:lnTo>
                <a:lnTo>
                  <a:pt x="1192" y="696"/>
                </a:lnTo>
                <a:lnTo>
                  <a:pt x="1212" y="688"/>
                </a:lnTo>
                <a:lnTo>
                  <a:pt x="1214" y="686"/>
                </a:lnTo>
                <a:lnTo>
                  <a:pt x="1216" y="684"/>
                </a:lnTo>
                <a:lnTo>
                  <a:pt x="1218" y="680"/>
                </a:lnTo>
                <a:lnTo>
                  <a:pt x="1214" y="664"/>
                </a:lnTo>
                <a:lnTo>
                  <a:pt x="1214" y="660"/>
                </a:lnTo>
                <a:lnTo>
                  <a:pt x="1214" y="656"/>
                </a:lnTo>
                <a:lnTo>
                  <a:pt x="1216" y="652"/>
                </a:lnTo>
                <a:lnTo>
                  <a:pt x="1220" y="650"/>
                </a:lnTo>
                <a:lnTo>
                  <a:pt x="1228" y="644"/>
                </a:lnTo>
                <a:lnTo>
                  <a:pt x="1244" y="624"/>
                </a:lnTo>
                <a:lnTo>
                  <a:pt x="1256" y="598"/>
                </a:lnTo>
                <a:lnTo>
                  <a:pt x="1250" y="586"/>
                </a:lnTo>
                <a:lnTo>
                  <a:pt x="1246" y="576"/>
                </a:lnTo>
                <a:lnTo>
                  <a:pt x="1246" y="568"/>
                </a:lnTo>
                <a:lnTo>
                  <a:pt x="1246" y="562"/>
                </a:lnTo>
                <a:lnTo>
                  <a:pt x="1248" y="540"/>
                </a:lnTo>
                <a:lnTo>
                  <a:pt x="1244" y="528"/>
                </a:lnTo>
                <a:lnTo>
                  <a:pt x="1242" y="518"/>
                </a:lnTo>
                <a:lnTo>
                  <a:pt x="1240" y="510"/>
                </a:lnTo>
                <a:lnTo>
                  <a:pt x="1232" y="498"/>
                </a:lnTo>
                <a:lnTo>
                  <a:pt x="1232" y="496"/>
                </a:lnTo>
                <a:lnTo>
                  <a:pt x="1228" y="468"/>
                </a:lnTo>
                <a:lnTo>
                  <a:pt x="1228" y="458"/>
                </a:lnTo>
                <a:lnTo>
                  <a:pt x="1228" y="448"/>
                </a:lnTo>
                <a:lnTo>
                  <a:pt x="1220" y="440"/>
                </a:lnTo>
                <a:lnTo>
                  <a:pt x="1214" y="432"/>
                </a:lnTo>
                <a:lnTo>
                  <a:pt x="1202" y="416"/>
                </a:lnTo>
                <a:lnTo>
                  <a:pt x="1200" y="414"/>
                </a:lnTo>
                <a:lnTo>
                  <a:pt x="1200" y="412"/>
                </a:lnTo>
                <a:lnTo>
                  <a:pt x="1196" y="392"/>
                </a:lnTo>
                <a:lnTo>
                  <a:pt x="1184" y="382"/>
                </a:lnTo>
                <a:lnTo>
                  <a:pt x="1184" y="384"/>
                </a:lnTo>
                <a:lnTo>
                  <a:pt x="1162" y="364"/>
                </a:lnTo>
                <a:lnTo>
                  <a:pt x="1162" y="366"/>
                </a:lnTo>
                <a:lnTo>
                  <a:pt x="1164" y="392"/>
                </a:lnTo>
                <a:lnTo>
                  <a:pt x="1164" y="394"/>
                </a:lnTo>
                <a:lnTo>
                  <a:pt x="1152" y="400"/>
                </a:lnTo>
                <a:lnTo>
                  <a:pt x="1152" y="416"/>
                </a:lnTo>
                <a:lnTo>
                  <a:pt x="1152" y="418"/>
                </a:lnTo>
                <a:lnTo>
                  <a:pt x="1124" y="428"/>
                </a:lnTo>
                <a:lnTo>
                  <a:pt x="1114" y="406"/>
                </a:lnTo>
                <a:lnTo>
                  <a:pt x="1108" y="404"/>
                </a:lnTo>
                <a:lnTo>
                  <a:pt x="1100" y="414"/>
                </a:lnTo>
                <a:lnTo>
                  <a:pt x="1094" y="430"/>
                </a:lnTo>
                <a:lnTo>
                  <a:pt x="1074" y="436"/>
                </a:lnTo>
                <a:lnTo>
                  <a:pt x="1062" y="428"/>
                </a:lnTo>
                <a:lnTo>
                  <a:pt x="1046" y="422"/>
                </a:lnTo>
                <a:lnTo>
                  <a:pt x="1042" y="400"/>
                </a:lnTo>
                <a:lnTo>
                  <a:pt x="1036" y="386"/>
                </a:lnTo>
                <a:lnTo>
                  <a:pt x="1026" y="382"/>
                </a:lnTo>
                <a:lnTo>
                  <a:pt x="1024" y="380"/>
                </a:lnTo>
                <a:lnTo>
                  <a:pt x="1018" y="372"/>
                </a:lnTo>
                <a:lnTo>
                  <a:pt x="1010" y="360"/>
                </a:lnTo>
                <a:lnTo>
                  <a:pt x="1000" y="344"/>
                </a:lnTo>
                <a:lnTo>
                  <a:pt x="990" y="344"/>
                </a:lnTo>
                <a:lnTo>
                  <a:pt x="974" y="350"/>
                </a:lnTo>
                <a:lnTo>
                  <a:pt x="972" y="352"/>
                </a:lnTo>
                <a:lnTo>
                  <a:pt x="932" y="348"/>
                </a:lnTo>
                <a:lnTo>
                  <a:pt x="900" y="342"/>
                </a:lnTo>
                <a:lnTo>
                  <a:pt x="884" y="332"/>
                </a:lnTo>
                <a:lnTo>
                  <a:pt x="860" y="324"/>
                </a:lnTo>
                <a:lnTo>
                  <a:pt x="838" y="318"/>
                </a:lnTo>
                <a:lnTo>
                  <a:pt x="832" y="314"/>
                </a:lnTo>
                <a:lnTo>
                  <a:pt x="828" y="312"/>
                </a:lnTo>
                <a:lnTo>
                  <a:pt x="824" y="308"/>
                </a:lnTo>
                <a:lnTo>
                  <a:pt x="820" y="308"/>
                </a:lnTo>
                <a:lnTo>
                  <a:pt x="804" y="300"/>
                </a:lnTo>
                <a:lnTo>
                  <a:pt x="804" y="298"/>
                </a:lnTo>
                <a:lnTo>
                  <a:pt x="796" y="290"/>
                </a:lnTo>
                <a:lnTo>
                  <a:pt x="794" y="282"/>
                </a:lnTo>
                <a:lnTo>
                  <a:pt x="788" y="272"/>
                </a:lnTo>
                <a:lnTo>
                  <a:pt x="776" y="268"/>
                </a:lnTo>
                <a:lnTo>
                  <a:pt x="772" y="270"/>
                </a:lnTo>
                <a:lnTo>
                  <a:pt x="768" y="274"/>
                </a:lnTo>
                <a:lnTo>
                  <a:pt x="766" y="276"/>
                </a:lnTo>
                <a:lnTo>
                  <a:pt x="760" y="280"/>
                </a:lnTo>
                <a:lnTo>
                  <a:pt x="756" y="280"/>
                </a:lnTo>
                <a:lnTo>
                  <a:pt x="750" y="282"/>
                </a:lnTo>
                <a:lnTo>
                  <a:pt x="746" y="280"/>
                </a:lnTo>
                <a:lnTo>
                  <a:pt x="740" y="276"/>
                </a:lnTo>
                <a:lnTo>
                  <a:pt x="736" y="272"/>
                </a:lnTo>
                <a:lnTo>
                  <a:pt x="720" y="256"/>
                </a:lnTo>
                <a:lnTo>
                  <a:pt x="714" y="246"/>
                </a:lnTo>
                <a:lnTo>
                  <a:pt x="708" y="238"/>
                </a:lnTo>
                <a:lnTo>
                  <a:pt x="704" y="232"/>
                </a:lnTo>
                <a:lnTo>
                  <a:pt x="698" y="224"/>
                </a:lnTo>
                <a:lnTo>
                  <a:pt x="692" y="216"/>
                </a:lnTo>
                <a:lnTo>
                  <a:pt x="690" y="206"/>
                </a:lnTo>
                <a:lnTo>
                  <a:pt x="692" y="196"/>
                </a:lnTo>
                <a:lnTo>
                  <a:pt x="702" y="178"/>
                </a:lnTo>
                <a:lnTo>
                  <a:pt x="708" y="160"/>
                </a:lnTo>
                <a:lnTo>
                  <a:pt x="710" y="148"/>
                </a:lnTo>
                <a:lnTo>
                  <a:pt x="706" y="128"/>
                </a:lnTo>
                <a:lnTo>
                  <a:pt x="694" y="118"/>
                </a:lnTo>
                <a:lnTo>
                  <a:pt x="696" y="104"/>
                </a:lnTo>
                <a:lnTo>
                  <a:pt x="698" y="96"/>
                </a:lnTo>
                <a:lnTo>
                  <a:pt x="700" y="90"/>
                </a:lnTo>
                <a:lnTo>
                  <a:pt x="704" y="86"/>
                </a:lnTo>
                <a:lnTo>
                  <a:pt x="708" y="84"/>
                </a:lnTo>
                <a:lnTo>
                  <a:pt x="712" y="84"/>
                </a:lnTo>
                <a:lnTo>
                  <a:pt x="712" y="80"/>
                </a:lnTo>
                <a:lnTo>
                  <a:pt x="712" y="78"/>
                </a:lnTo>
                <a:lnTo>
                  <a:pt x="712" y="62"/>
                </a:lnTo>
                <a:lnTo>
                  <a:pt x="712" y="44"/>
                </a:lnTo>
                <a:lnTo>
                  <a:pt x="710" y="42"/>
                </a:lnTo>
                <a:lnTo>
                  <a:pt x="708" y="40"/>
                </a:lnTo>
                <a:lnTo>
                  <a:pt x="706" y="40"/>
                </a:lnTo>
                <a:lnTo>
                  <a:pt x="692" y="30"/>
                </a:lnTo>
                <a:lnTo>
                  <a:pt x="680" y="20"/>
                </a:lnTo>
                <a:lnTo>
                  <a:pt x="642" y="14"/>
                </a:lnTo>
                <a:lnTo>
                  <a:pt x="630" y="4"/>
                </a:lnTo>
                <a:lnTo>
                  <a:pt x="608" y="4"/>
                </a:lnTo>
                <a:lnTo>
                  <a:pt x="602" y="6"/>
                </a:lnTo>
                <a:lnTo>
                  <a:pt x="596" y="10"/>
                </a:lnTo>
                <a:lnTo>
                  <a:pt x="594" y="10"/>
                </a:lnTo>
                <a:lnTo>
                  <a:pt x="576" y="16"/>
                </a:lnTo>
                <a:lnTo>
                  <a:pt x="532" y="16"/>
                </a:lnTo>
                <a:lnTo>
                  <a:pt x="524" y="20"/>
                </a:lnTo>
                <a:lnTo>
                  <a:pt x="518" y="24"/>
                </a:lnTo>
                <a:lnTo>
                  <a:pt x="508" y="28"/>
                </a:lnTo>
                <a:lnTo>
                  <a:pt x="492" y="34"/>
                </a:lnTo>
                <a:lnTo>
                  <a:pt x="472" y="40"/>
                </a:lnTo>
                <a:lnTo>
                  <a:pt x="470" y="40"/>
                </a:lnTo>
                <a:lnTo>
                  <a:pt x="440" y="36"/>
                </a:lnTo>
                <a:lnTo>
                  <a:pt x="438" y="36"/>
                </a:lnTo>
                <a:lnTo>
                  <a:pt x="428" y="36"/>
                </a:lnTo>
                <a:lnTo>
                  <a:pt x="410" y="40"/>
                </a:lnTo>
                <a:lnTo>
                  <a:pt x="374" y="44"/>
                </a:lnTo>
                <a:lnTo>
                  <a:pt x="372" y="44"/>
                </a:lnTo>
                <a:lnTo>
                  <a:pt x="356" y="36"/>
                </a:lnTo>
                <a:lnTo>
                  <a:pt x="340" y="36"/>
                </a:lnTo>
                <a:lnTo>
                  <a:pt x="330" y="32"/>
                </a:lnTo>
                <a:lnTo>
                  <a:pt x="320" y="20"/>
                </a:lnTo>
                <a:lnTo>
                  <a:pt x="318" y="20"/>
                </a:lnTo>
                <a:lnTo>
                  <a:pt x="316" y="12"/>
                </a:lnTo>
                <a:lnTo>
                  <a:pt x="314" y="8"/>
                </a:lnTo>
                <a:lnTo>
                  <a:pt x="310" y="4"/>
                </a:lnTo>
                <a:lnTo>
                  <a:pt x="302" y="0"/>
                </a:lnTo>
                <a:lnTo>
                  <a:pt x="296" y="8"/>
                </a:lnTo>
                <a:lnTo>
                  <a:pt x="270" y="20"/>
                </a:lnTo>
                <a:lnTo>
                  <a:pt x="268" y="20"/>
                </a:lnTo>
                <a:lnTo>
                  <a:pt x="236" y="22"/>
                </a:lnTo>
                <a:lnTo>
                  <a:pt x="226" y="20"/>
                </a:lnTo>
                <a:lnTo>
                  <a:pt x="210" y="16"/>
                </a:lnTo>
                <a:lnTo>
                  <a:pt x="184" y="12"/>
                </a:lnTo>
                <a:lnTo>
                  <a:pt x="182" y="12"/>
                </a:lnTo>
                <a:lnTo>
                  <a:pt x="166" y="4"/>
                </a:lnTo>
                <a:lnTo>
                  <a:pt x="152" y="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云南"/>
          <p:cNvSpPr>
            <a:spLocks noChangeArrowheads="1"/>
          </p:cNvSpPr>
          <p:nvPr/>
        </p:nvSpPr>
        <p:spPr bwMode="auto">
          <a:xfrm>
            <a:off x="3315448" y="4750459"/>
            <a:ext cx="1183723" cy="1232003"/>
          </a:xfrm>
          <a:custGeom>
            <a:avLst/>
            <a:gdLst>
              <a:gd name="T0" fmla="*/ 2147483646 w 568"/>
              <a:gd name="T1" fmla="*/ 2147483646 h 592"/>
              <a:gd name="T2" fmla="*/ 2147483646 w 568"/>
              <a:gd name="T3" fmla="*/ 2147483646 h 592"/>
              <a:gd name="T4" fmla="*/ 2147483646 w 568"/>
              <a:gd name="T5" fmla="*/ 2147483646 h 592"/>
              <a:gd name="T6" fmla="*/ 2147483646 w 568"/>
              <a:gd name="T7" fmla="*/ 2147483646 h 592"/>
              <a:gd name="T8" fmla="*/ 2147483646 w 568"/>
              <a:gd name="T9" fmla="*/ 2147483646 h 592"/>
              <a:gd name="T10" fmla="*/ 2147483646 w 568"/>
              <a:gd name="T11" fmla="*/ 2147483646 h 592"/>
              <a:gd name="T12" fmla="*/ 2147483646 w 568"/>
              <a:gd name="T13" fmla="*/ 2147483646 h 592"/>
              <a:gd name="T14" fmla="*/ 2147483646 w 568"/>
              <a:gd name="T15" fmla="*/ 2147483646 h 592"/>
              <a:gd name="T16" fmla="*/ 2147483646 w 568"/>
              <a:gd name="T17" fmla="*/ 2147483646 h 592"/>
              <a:gd name="T18" fmla="*/ 2147483646 w 568"/>
              <a:gd name="T19" fmla="*/ 2147483646 h 592"/>
              <a:gd name="T20" fmla="*/ 2147483646 w 568"/>
              <a:gd name="T21" fmla="*/ 2147483646 h 592"/>
              <a:gd name="T22" fmla="*/ 2147483646 w 568"/>
              <a:gd name="T23" fmla="*/ 2147483646 h 592"/>
              <a:gd name="T24" fmla="*/ 2147483646 w 568"/>
              <a:gd name="T25" fmla="*/ 2147483646 h 592"/>
              <a:gd name="T26" fmla="*/ 2147483646 w 568"/>
              <a:gd name="T27" fmla="*/ 2147483646 h 592"/>
              <a:gd name="T28" fmla="*/ 2147483646 w 568"/>
              <a:gd name="T29" fmla="*/ 2147483646 h 592"/>
              <a:gd name="T30" fmla="*/ 2147483646 w 568"/>
              <a:gd name="T31" fmla="*/ 2147483646 h 592"/>
              <a:gd name="T32" fmla="*/ 2147483646 w 568"/>
              <a:gd name="T33" fmla="*/ 2147483646 h 592"/>
              <a:gd name="T34" fmla="*/ 2147483646 w 568"/>
              <a:gd name="T35" fmla="*/ 2147483646 h 592"/>
              <a:gd name="T36" fmla="*/ 2147483646 w 568"/>
              <a:gd name="T37" fmla="*/ 2147483646 h 592"/>
              <a:gd name="T38" fmla="*/ 2147483646 w 568"/>
              <a:gd name="T39" fmla="*/ 2147483646 h 592"/>
              <a:gd name="T40" fmla="*/ 2147483646 w 568"/>
              <a:gd name="T41" fmla="*/ 2147483646 h 592"/>
              <a:gd name="T42" fmla="*/ 2147483646 w 568"/>
              <a:gd name="T43" fmla="*/ 2147483646 h 592"/>
              <a:gd name="T44" fmla="*/ 2147483646 w 568"/>
              <a:gd name="T45" fmla="*/ 2147483646 h 592"/>
              <a:gd name="T46" fmla="*/ 2147483646 w 568"/>
              <a:gd name="T47" fmla="*/ 2147483646 h 592"/>
              <a:gd name="T48" fmla="*/ 2147483646 w 568"/>
              <a:gd name="T49" fmla="*/ 2147483646 h 592"/>
              <a:gd name="T50" fmla="*/ 2147483646 w 568"/>
              <a:gd name="T51" fmla="*/ 2147483646 h 592"/>
              <a:gd name="T52" fmla="*/ 2147483646 w 568"/>
              <a:gd name="T53" fmla="*/ 2147483646 h 592"/>
              <a:gd name="T54" fmla="*/ 2147483646 w 568"/>
              <a:gd name="T55" fmla="*/ 2147483646 h 592"/>
              <a:gd name="T56" fmla="*/ 2147483646 w 568"/>
              <a:gd name="T57" fmla="*/ 2147483646 h 592"/>
              <a:gd name="T58" fmla="*/ 2147483646 w 568"/>
              <a:gd name="T59" fmla="*/ 2147483646 h 592"/>
              <a:gd name="T60" fmla="*/ 2147483646 w 568"/>
              <a:gd name="T61" fmla="*/ 2147483646 h 592"/>
              <a:gd name="T62" fmla="*/ 2147483646 w 568"/>
              <a:gd name="T63" fmla="*/ 2147483646 h 592"/>
              <a:gd name="T64" fmla="*/ 2147483646 w 568"/>
              <a:gd name="T65" fmla="*/ 2147483646 h 592"/>
              <a:gd name="T66" fmla="*/ 2147483646 w 568"/>
              <a:gd name="T67" fmla="*/ 2147483646 h 592"/>
              <a:gd name="T68" fmla="*/ 2147483646 w 568"/>
              <a:gd name="T69" fmla="*/ 2147483646 h 592"/>
              <a:gd name="T70" fmla="*/ 2147483646 w 568"/>
              <a:gd name="T71" fmla="*/ 2147483646 h 592"/>
              <a:gd name="T72" fmla="*/ 2147483646 w 568"/>
              <a:gd name="T73" fmla="*/ 2147483646 h 592"/>
              <a:gd name="T74" fmla="*/ 2147483646 w 568"/>
              <a:gd name="T75" fmla="*/ 2147483646 h 592"/>
              <a:gd name="T76" fmla="*/ 2147483646 w 568"/>
              <a:gd name="T77" fmla="*/ 2147483646 h 592"/>
              <a:gd name="T78" fmla="*/ 2147483646 w 568"/>
              <a:gd name="T79" fmla="*/ 2147483646 h 592"/>
              <a:gd name="T80" fmla="*/ 2147483646 w 568"/>
              <a:gd name="T81" fmla="*/ 2147483646 h 592"/>
              <a:gd name="T82" fmla="*/ 2147483646 w 568"/>
              <a:gd name="T83" fmla="*/ 2147483646 h 592"/>
              <a:gd name="T84" fmla="*/ 2147483646 w 568"/>
              <a:gd name="T85" fmla="*/ 2147483646 h 592"/>
              <a:gd name="T86" fmla="*/ 2147483646 w 568"/>
              <a:gd name="T87" fmla="*/ 2147483646 h 592"/>
              <a:gd name="T88" fmla="*/ 2147483646 w 568"/>
              <a:gd name="T89" fmla="*/ 2147483646 h 592"/>
              <a:gd name="T90" fmla="*/ 2147483646 w 568"/>
              <a:gd name="T91" fmla="*/ 2147483646 h 592"/>
              <a:gd name="T92" fmla="*/ 2147483646 w 568"/>
              <a:gd name="T93" fmla="*/ 2147483646 h 592"/>
              <a:gd name="T94" fmla="*/ 2147483646 w 568"/>
              <a:gd name="T95" fmla="*/ 2147483646 h 592"/>
              <a:gd name="T96" fmla="*/ 2147483646 w 568"/>
              <a:gd name="T97" fmla="*/ 2147483646 h 592"/>
              <a:gd name="T98" fmla="*/ 2147483646 w 568"/>
              <a:gd name="T99" fmla="*/ 2147483646 h 592"/>
              <a:gd name="T100" fmla="*/ 2147483646 w 568"/>
              <a:gd name="T101" fmla="*/ 2147483646 h 592"/>
              <a:gd name="T102" fmla="*/ 2147483646 w 568"/>
              <a:gd name="T103" fmla="*/ 2147483646 h 592"/>
              <a:gd name="T104" fmla="*/ 2147483646 w 568"/>
              <a:gd name="T105" fmla="*/ 2147483646 h 592"/>
              <a:gd name="T106" fmla="*/ 2147483646 w 568"/>
              <a:gd name="T107" fmla="*/ 2147483646 h 5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68"/>
              <a:gd name="T163" fmla="*/ 0 h 592"/>
              <a:gd name="T164" fmla="*/ 568 w 568"/>
              <a:gd name="T165" fmla="*/ 592 h 59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68" h="592">
                <a:moveTo>
                  <a:pt x="4" y="364"/>
                </a:moveTo>
                <a:lnTo>
                  <a:pt x="0" y="374"/>
                </a:lnTo>
                <a:lnTo>
                  <a:pt x="10" y="372"/>
                </a:lnTo>
                <a:lnTo>
                  <a:pt x="18" y="366"/>
                </a:lnTo>
                <a:lnTo>
                  <a:pt x="20" y="364"/>
                </a:lnTo>
                <a:lnTo>
                  <a:pt x="52" y="360"/>
                </a:lnTo>
                <a:lnTo>
                  <a:pt x="74" y="350"/>
                </a:lnTo>
                <a:lnTo>
                  <a:pt x="82" y="362"/>
                </a:lnTo>
                <a:lnTo>
                  <a:pt x="84" y="362"/>
                </a:lnTo>
                <a:lnTo>
                  <a:pt x="74" y="378"/>
                </a:lnTo>
                <a:lnTo>
                  <a:pt x="84" y="388"/>
                </a:lnTo>
                <a:lnTo>
                  <a:pt x="84" y="390"/>
                </a:lnTo>
                <a:lnTo>
                  <a:pt x="84" y="392"/>
                </a:lnTo>
                <a:lnTo>
                  <a:pt x="76" y="426"/>
                </a:lnTo>
                <a:lnTo>
                  <a:pt x="98" y="440"/>
                </a:lnTo>
                <a:lnTo>
                  <a:pt x="136" y="442"/>
                </a:lnTo>
                <a:lnTo>
                  <a:pt x="130" y="450"/>
                </a:lnTo>
                <a:lnTo>
                  <a:pt x="104" y="486"/>
                </a:lnTo>
                <a:lnTo>
                  <a:pt x="98" y="496"/>
                </a:lnTo>
                <a:lnTo>
                  <a:pt x="96" y="502"/>
                </a:lnTo>
                <a:lnTo>
                  <a:pt x="110" y="506"/>
                </a:lnTo>
                <a:lnTo>
                  <a:pt x="122" y="508"/>
                </a:lnTo>
                <a:lnTo>
                  <a:pt x="132" y="510"/>
                </a:lnTo>
                <a:lnTo>
                  <a:pt x="140" y="516"/>
                </a:lnTo>
                <a:lnTo>
                  <a:pt x="144" y="520"/>
                </a:lnTo>
                <a:lnTo>
                  <a:pt x="152" y="534"/>
                </a:lnTo>
                <a:lnTo>
                  <a:pt x="158" y="550"/>
                </a:lnTo>
                <a:lnTo>
                  <a:pt x="180" y="562"/>
                </a:lnTo>
                <a:lnTo>
                  <a:pt x="192" y="564"/>
                </a:lnTo>
                <a:lnTo>
                  <a:pt x="220" y="540"/>
                </a:lnTo>
                <a:lnTo>
                  <a:pt x="236" y="562"/>
                </a:lnTo>
                <a:lnTo>
                  <a:pt x="236" y="564"/>
                </a:lnTo>
                <a:lnTo>
                  <a:pt x="240" y="584"/>
                </a:lnTo>
                <a:lnTo>
                  <a:pt x="252" y="586"/>
                </a:lnTo>
                <a:lnTo>
                  <a:pt x="272" y="592"/>
                </a:lnTo>
                <a:lnTo>
                  <a:pt x="276" y="592"/>
                </a:lnTo>
                <a:lnTo>
                  <a:pt x="276" y="590"/>
                </a:lnTo>
                <a:lnTo>
                  <a:pt x="272" y="570"/>
                </a:lnTo>
                <a:lnTo>
                  <a:pt x="272" y="568"/>
                </a:lnTo>
                <a:lnTo>
                  <a:pt x="262" y="522"/>
                </a:lnTo>
                <a:lnTo>
                  <a:pt x="262" y="520"/>
                </a:lnTo>
                <a:lnTo>
                  <a:pt x="268" y="488"/>
                </a:lnTo>
                <a:lnTo>
                  <a:pt x="270" y="488"/>
                </a:lnTo>
                <a:lnTo>
                  <a:pt x="272" y="488"/>
                </a:lnTo>
                <a:lnTo>
                  <a:pt x="294" y="490"/>
                </a:lnTo>
                <a:lnTo>
                  <a:pt x="320" y="470"/>
                </a:lnTo>
                <a:lnTo>
                  <a:pt x="324" y="472"/>
                </a:lnTo>
                <a:lnTo>
                  <a:pt x="342" y="486"/>
                </a:lnTo>
                <a:lnTo>
                  <a:pt x="352" y="498"/>
                </a:lnTo>
                <a:lnTo>
                  <a:pt x="362" y="490"/>
                </a:lnTo>
                <a:lnTo>
                  <a:pt x="378" y="474"/>
                </a:lnTo>
                <a:lnTo>
                  <a:pt x="378" y="472"/>
                </a:lnTo>
                <a:lnTo>
                  <a:pt x="380" y="472"/>
                </a:lnTo>
                <a:lnTo>
                  <a:pt x="420" y="482"/>
                </a:lnTo>
                <a:lnTo>
                  <a:pt x="438" y="468"/>
                </a:lnTo>
                <a:lnTo>
                  <a:pt x="438" y="466"/>
                </a:lnTo>
                <a:lnTo>
                  <a:pt x="440" y="466"/>
                </a:lnTo>
                <a:lnTo>
                  <a:pt x="458" y="470"/>
                </a:lnTo>
                <a:lnTo>
                  <a:pt x="512" y="422"/>
                </a:lnTo>
                <a:lnTo>
                  <a:pt x="528" y="426"/>
                </a:lnTo>
                <a:lnTo>
                  <a:pt x="530" y="428"/>
                </a:lnTo>
                <a:lnTo>
                  <a:pt x="532" y="428"/>
                </a:lnTo>
                <a:lnTo>
                  <a:pt x="536" y="436"/>
                </a:lnTo>
                <a:lnTo>
                  <a:pt x="540" y="432"/>
                </a:lnTo>
                <a:lnTo>
                  <a:pt x="540" y="430"/>
                </a:lnTo>
                <a:lnTo>
                  <a:pt x="556" y="422"/>
                </a:lnTo>
                <a:lnTo>
                  <a:pt x="568" y="410"/>
                </a:lnTo>
                <a:lnTo>
                  <a:pt x="566" y="386"/>
                </a:lnTo>
                <a:lnTo>
                  <a:pt x="564" y="382"/>
                </a:lnTo>
                <a:lnTo>
                  <a:pt x="548" y="388"/>
                </a:lnTo>
                <a:lnTo>
                  <a:pt x="542" y="392"/>
                </a:lnTo>
                <a:lnTo>
                  <a:pt x="534" y="392"/>
                </a:lnTo>
                <a:lnTo>
                  <a:pt x="516" y="392"/>
                </a:lnTo>
                <a:lnTo>
                  <a:pt x="510" y="390"/>
                </a:lnTo>
                <a:lnTo>
                  <a:pt x="504" y="386"/>
                </a:lnTo>
                <a:lnTo>
                  <a:pt x="504" y="360"/>
                </a:lnTo>
                <a:lnTo>
                  <a:pt x="496" y="358"/>
                </a:lnTo>
                <a:lnTo>
                  <a:pt x="492" y="356"/>
                </a:lnTo>
                <a:lnTo>
                  <a:pt x="488" y="358"/>
                </a:lnTo>
                <a:lnTo>
                  <a:pt x="484" y="360"/>
                </a:lnTo>
                <a:lnTo>
                  <a:pt x="472" y="364"/>
                </a:lnTo>
                <a:lnTo>
                  <a:pt x="468" y="364"/>
                </a:lnTo>
                <a:lnTo>
                  <a:pt x="468" y="362"/>
                </a:lnTo>
                <a:lnTo>
                  <a:pt x="462" y="350"/>
                </a:lnTo>
                <a:lnTo>
                  <a:pt x="460" y="340"/>
                </a:lnTo>
                <a:lnTo>
                  <a:pt x="468" y="310"/>
                </a:lnTo>
                <a:lnTo>
                  <a:pt x="468" y="308"/>
                </a:lnTo>
                <a:lnTo>
                  <a:pt x="476" y="294"/>
                </a:lnTo>
                <a:lnTo>
                  <a:pt x="452" y="274"/>
                </a:lnTo>
                <a:lnTo>
                  <a:pt x="452" y="272"/>
                </a:lnTo>
                <a:lnTo>
                  <a:pt x="452" y="248"/>
                </a:lnTo>
                <a:lnTo>
                  <a:pt x="464" y="212"/>
                </a:lnTo>
                <a:lnTo>
                  <a:pt x="456" y="192"/>
                </a:lnTo>
                <a:lnTo>
                  <a:pt x="450" y="190"/>
                </a:lnTo>
                <a:lnTo>
                  <a:pt x="440" y="190"/>
                </a:lnTo>
                <a:lnTo>
                  <a:pt x="432" y="204"/>
                </a:lnTo>
                <a:lnTo>
                  <a:pt x="420" y="196"/>
                </a:lnTo>
                <a:lnTo>
                  <a:pt x="410" y="190"/>
                </a:lnTo>
                <a:lnTo>
                  <a:pt x="400" y="168"/>
                </a:lnTo>
                <a:lnTo>
                  <a:pt x="398" y="152"/>
                </a:lnTo>
                <a:lnTo>
                  <a:pt x="398" y="150"/>
                </a:lnTo>
                <a:lnTo>
                  <a:pt x="396" y="148"/>
                </a:lnTo>
                <a:lnTo>
                  <a:pt x="400" y="148"/>
                </a:lnTo>
                <a:lnTo>
                  <a:pt x="410" y="132"/>
                </a:lnTo>
                <a:lnTo>
                  <a:pt x="412" y="132"/>
                </a:lnTo>
                <a:lnTo>
                  <a:pt x="420" y="130"/>
                </a:lnTo>
                <a:lnTo>
                  <a:pt x="430" y="128"/>
                </a:lnTo>
                <a:lnTo>
                  <a:pt x="472" y="126"/>
                </a:lnTo>
                <a:lnTo>
                  <a:pt x="478" y="128"/>
                </a:lnTo>
                <a:lnTo>
                  <a:pt x="480" y="128"/>
                </a:lnTo>
                <a:lnTo>
                  <a:pt x="486" y="132"/>
                </a:lnTo>
                <a:lnTo>
                  <a:pt x="496" y="126"/>
                </a:lnTo>
                <a:lnTo>
                  <a:pt x="506" y="120"/>
                </a:lnTo>
                <a:lnTo>
                  <a:pt x="512" y="112"/>
                </a:lnTo>
                <a:lnTo>
                  <a:pt x="512" y="108"/>
                </a:lnTo>
                <a:lnTo>
                  <a:pt x="512" y="90"/>
                </a:lnTo>
                <a:lnTo>
                  <a:pt x="502" y="88"/>
                </a:lnTo>
                <a:lnTo>
                  <a:pt x="486" y="94"/>
                </a:lnTo>
                <a:lnTo>
                  <a:pt x="478" y="100"/>
                </a:lnTo>
                <a:lnTo>
                  <a:pt x="474" y="102"/>
                </a:lnTo>
                <a:lnTo>
                  <a:pt x="470" y="104"/>
                </a:lnTo>
                <a:lnTo>
                  <a:pt x="466" y="102"/>
                </a:lnTo>
                <a:lnTo>
                  <a:pt x="462" y="100"/>
                </a:lnTo>
                <a:lnTo>
                  <a:pt x="454" y="90"/>
                </a:lnTo>
                <a:lnTo>
                  <a:pt x="454" y="88"/>
                </a:lnTo>
                <a:lnTo>
                  <a:pt x="452" y="78"/>
                </a:lnTo>
                <a:lnTo>
                  <a:pt x="452" y="76"/>
                </a:lnTo>
                <a:lnTo>
                  <a:pt x="454" y="66"/>
                </a:lnTo>
                <a:lnTo>
                  <a:pt x="444" y="44"/>
                </a:lnTo>
                <a:lnTo>
                  <a:pt x="428" y="48"/>
                </a:lnTo>
                <a:lnTo>
                  <a:pt x="420" y="56"/>
                </a:lnTo>
                <a:lnTo>
                  <a:pt x="424" y="80"/>
                </a:lnTo>
                <a:lnTo>
                  <a:pt x="396" y="68"/>
                </a:lnTo>
                <a:lnTo>
                  <a:pt x="404" y="82"/>
                </a:lnTo>
                <a:lnTo>
                  <a:pt x="404" y="84"/>
                </a:lnTo>
                <a:lnTo>
                  <a:pt x="402" y="100"/>
                </a:lnTo>
                <a:lnTo>
                  <a:pt x="402" y="102"/>
                </a:lnTo>
                <a:lnTo>
                  <a:pt x="400" y="102"/>
                </a:lnTo>
                <a:lnTo>
                  <a:pt x="386" y="124"/>
                </a:lnTo>
                <a:lnTo>
                  <a:pt x="360" y="138"/>
                </a:lnTo>
                <a:lnTo>
                  <a:pt x="358" y="152"/>
                </a:lnTo>
                <a:lnTo>
                  <a:pt x="360" y="160"/>
                </a:lnTo>
                <a:lnTo>
                  <a:pt x="364" y="170"/>
                </a:lnTo>
                <a:lnTo>
                  <a:pt x="366" y="170"/>
                </a:lnTo>
                <a:lnTo>
                  <a:pt x="366" y="172"/>
                </a:lnTo>
                <a:lnTo>
                  <a:pt x="368" y="192"/>
                </a:lnTo>
                <a:lnTo>
                  <a:pt x="368" y="194"/>
                </a:lnTo>
                <a:lnTo>
                  <a:pt x="366" y="196"/>
                </a:lnTo>
                <a:lnTo>
                  <a:pt x="356" y="208"/>
                </a:lnTo>
                <a:lnTo>
                  <a:pt x="348" y="214"/>
                </a:lnTo>
                <a:lnTo>
                  <a:pt x="346" y="214"/>
                </a:lnTo>
                <a:lnTo>
                  <a:pt x="344" y="214"/>
                </a:lnTo>
                <a:lnTo>
                  <a:pt x="326" y="210"/>
                </a:lnTo>
                <a:lnTo>
                  <a:pt x="322" y="210"/>
                </a:lnTo>
                <a:lnTo>
                  <a:pt x="316" y="214"/>
                </a:lnTo>
                <a:lnTo>
                  <a:pt x="308" y="224"/>
                </a:lnTo>
                <a:lnTo>
                  <a:pt x="300" y="232"/>
                </a:lnTo>
                <a:lnTo>
                  <a:pt x="298" y="236"/>
                </a:lnTo>
                <a:lnTo>
                  <a:pt x="294" y="238"/>
                </a:lnTo>
                <a:lnTo>
                  <a:pt x="288" y="240"/>
                </a:lnTo>
                <a:lnTo>
                  <a:pt x="282" y="238"/>
                </a:lnTo>
                <a:lnTo>
                  <a:pt x="280" y="238"/>
                </a:lnTo>
                <a:lnTo>
                  <a:pt x="278" y="234"/>
                </a:lnTo>
                <a:lnTo>
                  <a:pt x="276" y="230"/>
                </a:lnTo>
                <a:lnTo>
                  <a:pt x="276" y="224"/>
                </a:lnTo>
                <a:lnTo>
                  <a:pt x="276" y="220"/>
                </a:lnTo>
                <a:lnTo>
                  <a:pt x="276" y="214"/>
                </a:lnTo>
                <a:lnTo>
                  <a:pt x="272" y="218"/>
                </a:lnTo>
                <a:lnTo>
                  <a:pt x="270" y="220"/>
                </a:lnTo>
                <a:lnTo>
                  <a:pt x="264" y="222"/>
                </a:lnTo>
                <a:lnTo>
                  <a:pt x="260" y="218"/>
                </a:lnTo>
                <a:lnTo>
                  <a:pt x="258" y="212"/>
                </a:lnTo>
                <a:lnTo>
                  <a:pt x="256" y="192"/>
                </a:lnTo>
                <a:lnTo>
                  <a:pt x="252" y="176"/>
                </a:lnTo>
                <a:lnTo>
                  <a:pt x="244" y="168"/>
                </a:lnTo>
                <a:lnTo>
                  <a:pt x="244" y="166"/>
                </a:lnTo>
                <a:lnTo>
                  <a:pt x="226" y="128"/>
                </a:lnTo>
                <a:lnTo>
                  <a:pt x="220" y="116"/>
                </a:lnTo>
                <a:lnTo>
                  <a:pt x="220" y="114"/>
                </a:lnTo>
                <a:lnTo>
                  <a:pt x="216" y="94"/>
                </a:lnTo>
                <a:lnTo>
                  <a:pt x="214" y="90"/>
                </a:lnTo>
                <a:lnTo>
                  <a:pt x="212" y="92"/>
                </a:lnTo>
                <a:lnTo>
                  <a:pt x="204" y="100"/>
                </a:lnTo>
                <a:lnTo>
                  <a:pt x="200" y="104"/>
                </a:lnTo>
                <a:lnTo>
                  <a:pt x="196" y="102"/>
                </a:lnTo>
                <a:lnTo>
                  <a:pt x="188" y="96"/>
                </a:lnTo>
                <a:lnTo>
                  <a:pt x="176" y="90"/>
                </a:lnTo>
                <a:lnTo>
                  <a:pt x="174" y="88"/>
                </a:lnTo>
                <a:lnTo>
                  <a:pt x="172" y="88"/>
                </a:lnTo>
                <a:lnTo>
                  <a:pt x="172" y="86"/>
                </a:lnTo>
                <a:lnTo>
                  <a:pt x="172" y="70"/>
                </a:lnTo>
                <a:lnTo>
                  <a:pt x="168" y="58"/>
                </a:lnTo>
                <a:lnTo>
                  <a:pt x="162" y="42"/>
                </a:lnTo>
                <a:lnTo>
                  <a:pt x="156" y="42"/>
                </a:lnTo>
                <a:lnTo>
                  <a:pt x="156" y="50"/>
                </a:lnTo>
                <a:lnTo>
                  <a:pt x="154" y="58"/>
                </a:lnTo>
                <a:lnTo>
                  <a:pt x="150" y="64"/>
                </a:lnTo>
                <a:lnTo>
                  <a:pt x="144" y="70"/>
                </a:lnTo>
                <a:lnTo>
                  <a:pt x="142" y="78"/>
                </a:lnTo>
                <a:lnTo>
                  <a:pt x="138" y="82"/>
                </a:lnTo>
                <a:lnTo>
                  <a:pt x="134" y="86"/>
                </a:lnTo>
                <a:lnTo>
                  <a:pt x="130" y="86"/>
                </a:lnTo>
                <a:lnTo>
                  <a:pt x="128" y="86"/>
                </a:lnTo>
                <a:lnTo>
                  <a:pt x="124" y="84"/>
                </a:lnTo>
                <a:lnTo>
                  <a:pt x="122" y="84"/>
                </a:lnTo>
                <a:lnTo>
                  <a:pt x="118" y="82"/>
                </a:lnTo>
                <a:lnTo>
                  <a:pt x="118" y="78"/>
                </a:lnTo>
                <a:lnTo>
                  <a:pt x="116" y="66"/>
                </a:lnTo>
                <a:lnTo>
                  <a:pt x="116" y="62"/>
                </a:lnTo>
                <a:lnTo>
                  <a:pt x="106" y="56"/>
                </a:lnTo>
                <a:lnTo>
                  <a:pt x="104" y="54"/>
                </a:lnTo>
                <a:lnTo>
                  <a:pt x="102" y="50"/>
                </a:lnTo>
                <a:lnTo>
                  <a:pt x="100" y="42"/>
                </a:lnTo>
                <a:lnTo>
                  <a:pt x="104" y="6"/>
                </a:lnTo>
                <a:lnTo>
                  <a:pt x="102" y="0"/>
                </a:lnTo>
                <a:lnTo>
                  <a:pt x="88" y="14"/>
                </a:lnTo>
                <a:lnTo>
                  <a:pt x="80" y="20"/>
                </a:lnTo>
                <a:lnTo>
                  <a:pt x="78" y="26"/>
                </a:lnTo>
                <a:lnTo>
                  <a:pt x="82" y="36"/>
                </a:lnTo>
                <a:lnTo>
                  <a:pt x="82" y="44"/>
                </a:lnTo>
                <a:lnTo>
                  <a:pt x="82" y="48"/>
                </a:lnTo>
                <a:lnTo>
                  <a:pt x="80" y="54"/>
                </a:lnTo>
                <a:lnTo>
                  <a:pt x="76" y="58"/>
                </a:lnTo>
                <a:lnTo>
                  <a:pt x="72" y="60"/>
                </a:lnTo>
                <a:lnTo>
                  <a:pt x="56" y="66"/>
                </a:lnTo>
                <a:lnTo>
                  <a:pt x="52" y="68"/>
                </a:lnTo>
                <a:lnTo>
                  <a:pt x="52" y="74"/>
                </a:lnTo>
                <a:lnTo>
                  <a:pt x="52" y="96"/>
                </a:lnTo>
                <a:lnTo>
                  <a:pt x="54" y="104"/>
                </a:lnTo>
                <a:lnTo>
                  <a:pt x="54" y="106"/>
                </a:lnTo>
                <a:lnTo>
                  <a:pt x="56" y="108"/>
                </a:lnTo>
                <a:lnTo>
                  <a:pt x="64" y="108"/>
                </a:lnTo>
                <a:lnTo>
                  <a:pt x="68" y="108"/>
                </a:lnTo>
                <a:lnTo>
                  <a:pt x="72" y="106"/>
                </a:lnTo>
                <a:lnTo>
                  <a:pt x="76" y="104"/>
                </a:lnTo>
                <a:lnTo>
                  <a:pt x="92" y="138"/>
                </a:lnTo>
                <a:lnTo>
                  <a:pt x="92" y="140"/>
                </a:lnTo>
                <a:lnTo>
                  <a:pt x="88" y="184"/>
                </a:lnTo>
                <a:lnTo>
                  <a:pt x="82" y="216"/>
                </a:lnTo>
                <a:lnTo>
                  <a:pt x="78" y="238"/>
                </a:lnTo>
                <a:lnTo>
                  <a:pt x="72" y="250"/>
                </a:lnTo>
                <a:lnTo>
                  <a:pt x="68" y="254"/>
                </a:lnTo>
                <a:lnTo>
                  <a:pt x="62" y="256"/>
                </a:lnTo>
                <a:lnTo>
                  <a:pt x="54" y="254"/>
                </a:lnTo>
                <a:lnTo>
                  <a:pt x="48" y="252"/>
                </a:lnTo>
                <a:lnTo>
                  <a:pt x="22" y="298"/>
                </a:lnTo>
                <a:lnTo>
                  <a:pt x="12" y="312"/>
                </a:lnTo>
                <a:lnTo>
                  <a:pt x="6" y="318"/>
                </a:lnTo>
                <a:lnTo>
                  <a:pt x="8" y="318"/>
                </a:lnTo>
                <a:lnTo>
                  <a:pt x="6" y="320"/>
                </a:lnTo>
                <a:lnTo>
                  <a:pt x="4" y="326"/>
                </a:lnTo>
                <a:lnTo>
                  <a:pt x="4" y="348"/>
                </a:lnTo>
                <a:lnTo>
                  <a:pt x="8" y="352"/>
                </a:lnTo>
                <a:lnTo>
                  <a:pt x="10" y="352"/>
                </a:lnTo>
                <a:lnTo>
                  <a:pt x="12" y="354"/>
                </a:lnTo>
                <a:lnTo>
                  <a:pt x="4" y="36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贵州"/>
          <p:cNvSpPr>
            <a:spLocks noChangeArrowheads="1"/>
          </p:cNvSpPr>
          <p:nvPr/>
        </p:nvSpPr>
        <p:spPr bwMode="auto">
          <a:xfrm>
            <a:off x="4165729" y="4733809"/>
            <a:ext cx="800263" cy="690921"/>
          </a:xfrm>
          <a:custGeom>
            <a:avLst/>
            <a:gdLst>
              <a:gd name="T0" fmla="*/ 2147483646 w 384"/>
              <a:gd name="T1" fmla="*/ 2147483646 h 332"/>
              <a:gd name="T2" fmla="*/ 2147483646 w 384"/>
              <a:gd name="T3" fmla="*/ 2147483646 h 332"/>
              <a:gd name="T4" fmla="*/ 2147483646 w 384"/>
              <a:gd name="T5" fmla="*/ 2147483646 h 332"/>
              <a:gd name="T6" fmla="*/ 2147483646 w 384"/>
              <a:gd name="T7" fmla="*/ 2147483646 h 332"/>
              <a:gd name="T8" fmla="*/ 2147483646 w 384"/>
              <a:gd name="T9" fmla="*/ 2147483646 h 332"/>
              <a:gd name="T10" fmla="*/ 2147483646 w 384"/>
              <a:gd name="T11" fmla="*/ 2147483646 h 332"/>
              <a:gd name="T12" fmla="*/ 2147483646 w 384"/>
              <a:gd name="T13" fmla="*/ 2147483646 h 332"/>
              <a:gd name="T14" fmla="*/ 2147483646 w 384"/>
              <a:gd name="T15" fmla="*/ 2147483646 h 332"/>
              <a:gd name="T16" fmla="*/ 2147483646 w 384"/>
              <a:gd name="T17" fmla="*/ 2147483646 h 332"/>
              <a:gd name="T18" fmla="*/ 2147483646 w 384"/>
              <a:gd name="T19" fmla="*/ 2147483646 h 332"/>
              <a:gd name="T20" fmla="*/ 2147483646 w 384"/>
              <a:gd name="T21" fmla="*/ 2147483646 h 332"/>
              <a:gd name="T22" fmla="*/ 2147483646 w 384"/>
              <a:gd name="T23" fmla="*/ 2147483646 h 332"/>
              <a:gd name="T24" fmla="*/ 2147483646 w 384"/>
              <a:gd name="T25" fmla="*/ 2147483646 h 332"/>
              <a:gd name="T26" fmla="*/ 2147483646 w 384"/>
              <a:gd name="T27" fmla="*/ 2147483646 h 332"/>
              <a:gd name="T28" fmla="*/ 2147483646 w 384"/>
              <a:gd name="T29" fmla="*/ 2147483646 h 332"/>
              <a:gd name="T30" fmla="*/ 2147483646 w 384"/>
              <a:gd name="T31" fmla="*/ 2147483646 h 332"/>
              <a:gd name="T32" fmla="*/ 2147483646 w 384"/>
              <a:gd name="T33" fmla="*/ 2147483646 h 332"/>
              <a:gd name="T34" fmla="*/ 2147483646 w 384"/>
              <a:gd name="T35" fmla="*/ 2147483646 h 332"/>
              <a:gd name="T36" fmla="*/ 2147483646 w 384"/>
              <a:gd name="T37" fmla="*/ 2147483646 h 332"/>
              <a:gd name="T38" fmla="*/ 2147483646 w 384"/>
              <a:gd name="T39" fmla="*/ 2147483646 h 332"/>
              <a:gd name="T40" fmla="*/ 2147483646 w 384"/>
              <a:gd name="T41" fmla="*/ 2147483646 h 332"/>
              <a:gd name="T42" fmla="*/ 0 w 384"/>
              <a:gd name="T43" fmla="*/ 2147483646 h 332"/>
              <a:gd name="T44" fmla="*/ 2147483646 w 384"/>
              <a:gd name="T45" fmla="*/ 2147483646 h 332"/>
              <a:gd name="T46" fmla="*/ 2147483646 w 384"/>
              <a:gd name="T47" fmla="*/ 2147483646 h 332"/>
              <a:gd name="T48" fmla="*/ 2147483646 w 384"/>
              <a:gd name="T49" fmla="*/ 2147483646 h 332"/>
              <a:gd name="T50" fmla="*/ 2147483646 w 384"/>
              <a:gd name="T51" fmla="*/ 2147483646 h 332"/>
              <a:gd name="T52" fmla="*/ 2147483646 w 384"/>
              <a:gd name="T53" fmla="*/ 2147483646 h 332"/>
              <a:gd name="T54" fmla="*/ 2147483646 w 384"/>
              <a:gd name="T55" fmla="*/ 2147483646 h 332"/>
              <a:gd name="T56" fmla="*/ 2147483646 w 384"/>
              <a:gd name="T57" fmla="*/ 2147483646 h 332"/>
              <a:gd name="T58" fmla="*/ 2147483646 w 384"/>
              <a:gd name="T59" fmla="*/ 2147483646 h 332"/>
              <a:gd name="T60" fmla="*/ 2147483646 w 384"/>
              <a:gd name="T61" fmla="*/ 2147483646 h 332"/>
              <a:gd name="T62" fmla="*/ 2147483646 w 384"/>
              <a:gd name="T63" fmla="*/ 2147483646 h 332"/>
              <a:gd name="T64" fmla="*/ 2147483646 w 384"/>
              <a:gd name="T65" fmla="*/ 2147483646 h 332"/>
              <a:gd name="T66" fmla="*/ 2147483646 w 384"/>
              <a:gd name="T67" fmla="*/ 2147483646 h 332"/>
              <a:gd name="T68" fmla="*/ 2147483646 w 384"/>
              <a:gd name="T69" fmla="*/ 2147483646 h 332"/>
              <a:gd name="T70" fmla="*/ 2147483646 w 384"/>
              <a:gd name="T71" fmla="*/ 2147483646 h 332"/>
              <a:gd name="T72" fmla="*/ 2147483646 w 384"/>
              <a:gd name="T73" fmla="*/ 2147483646 h 332"/>
              <a:gd name="T74" fmla="*/ 2147483646 w 384"/>
              <a:gd name="T75" fmla="*/ 2147483646 h 332"/>
              <a:gd name="T76" fmla="*/ 2147483646 w 384"/>
              <a:gd name="T77" fmla="*/ 2147483646 h 332"/>
              <a:gd name="T78" fmla="*/ 2147483646 w 384"/>
              <a:gd name="T79" fmla="*/ 2147483646 h 332"/>
              <a:gd name="T80" fmla="*/ 2147483646 w 384"/>
              <a:gd name="T81" fmla="*/ 2147483646 h 332"/>
              <a:gd name="T82" fmla="*/ 2147483646 w 384"/>
              <a:gd name="T83" fmla="*/ 2147483646 h 332"/>
              <a:gd name="T84" fmla="*/ 2147483646 w 384"/>
              <a:gd name="T85" fmla="*/ 2147483646 h 332"/>
              <a:gd name="T86" fmla="*/ 2147483646 w 384"/>
              <a:gd name="T87" fmla="*/ 2147483646 h 332"/>
              <a:gd name="T88" fmla="*/ 2147483646 w 384"/>
              <a:gd name="T89" fmla="*/ 2147483646 h 332"/>
              <a:gd name="T90" fmla="*/ 2147483646 w 384"/>
              <a:gd name="T91" fmla="*/ 2147483646 h 332"/>
              <a:gd name="T92" fmla="*/ 2147483646 w 384"/>
              <a:gd name="T93" fmla="*/ 2147483646 h 332"/>
              <a:gd name="T94" fmla="*/ 2147483646 w 384"/>
              <a:gd name="T95" fmla="*/ 2147483646 h 332"/>
              <a:gd name="T96" fmla="*/ 2147483646 w 384"/>
              <a:gd name="T97" fmla="*/ 2147483646 h 332"/>
              <a:gd name="T98" fmla="*/ 2147483646 w 384"/>
              <a:gd name="T99" fmla="*/ 2147483646 h 332"/>
              <a:gd name="T100" fmla="*/ 2147483646 w 384"/>
              <a:gd name="T101" fmla="*/ 2147483646 h 332"/>
              <a:gd name="T102" fmla="*/ 2147483646 w 384"/>
              <a:gd name="T103" fmla="*/ 2147483646 h 332"/>
              <a:gd name="T104" fmla="*/ 2147483646 w 384"/>
              <a:gd name="T105" fmla="*/ 2147483646 h 332"/>
              <a:gd name="T106" fmla="*/ 2147483646 w 384"/>
              <a:gd name="T107" fmla="*/ 2147483646 h 332"/>
              <a:gd name="T108" fmla="*/ 2147483646 w 384"/>
              <a:gd name="T109" fmla="*/ 2147483646 h 332"/>
              <a:gd name="T110" fmla="*/ 2147483646 w 384"/>
              <a:gd name="T111" fmla="*/ 2147483646 h 332"/>
              <a:gd name="T112" fmla="*/ 2147483646 w 384"/>
              <a:gd name="T113" fmla="*/ 2147483646 h 332"/>
              <a:gd name="T114" fmla="*/ 2147483646 w 384"/>
              <a:gd name="T115" fmla="*/ 2147483646 h 332"/>
              <a:gd name="T116" fmla="*/ 2147483646 w 384"/>
              <a:gd name="T117" fmla="*/ 2147483646 h 3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84"/>
              <a:gd name="T178" fmla="*/ 0 h 332"/>
              <a:gd name="T179" fmla="*/ 384 w 384"/>
              <a:gd name="T180" fmla="*/ 332 h 3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84" h="332">
                <a:moveTo>
                  <a:pt x="300" y="6"/>
                </a:moveTo>
                <a:lnTo>
                  <a:pt x="296" y="4"/>
                </a:lnTo>
                <a:lnTo>
                  <a:pt x="288" y="8"/>
                </a:lnTo>
                <a:lnTo>
                  <a:pt x="284" y="14"/>
                </a:lnTo>
                <a:lnTo>
                  <a:pt x="280" y="22"/>
                </a:lnTo>
                <a:lnTo>
                  <a:pt x="276" y="24"/>
                </a:lnTo>
                <a:lnTo>
                  <a:pt x="272" y="26"/>
                </a:lnTo>
                <a:lnTo>
                  <a:pt x="268" y="24"/>
                </a:lnTo>
                <a:lnTo>
                  <a:pt x="264" y="20"/>
                </a:lnTo>
                <a:lnTo>
                  <a:pt x="262" y="20"/>
                </a:lnTo>
                <a:lnTo>
                  <a:pt x="260" y="12"/>
                </a:lnTo>
                <a:lnTo>
                  <a:pt x="260" y="10"/>
                </a:lnTo>
                <a:lnTo>
                  <a:pt x="258" y="0"/>
                </a:lnTo>
                <a:lnTo>
                  <a:pt x="254" y="0"/>
                </a:lnTo>
                <a:lnTo>
                  <a:pt x="252" y="0"/>
                </a:lnTo>
                <a:lnTo>
                  <a:pt x="250" y="8"/>
                </a:lnTo>
                <a:lnTo>
                  <a:pt x="250" y="20"/>
                </a:lnTo>
                <a:lnTo>
                  <a:pt x="248" y="20"/>
                </a:lnTo>
                <a:lnTo>
                  <a:pt x="240" y="34"/>
                </a:lnTo>
                <a:lnTo>
                  <a:pt x="238" y="36"/>
                </a:lnTo>
                <a:lnTo>
                  <a:pt x="236" y="36"/>
                </a:lnTo>
                <a:lnTo>
                  <a:pt x="216" y="34"/>
                </a:lnTo>
                <a:lnTo>
                  <a:pt x="216" y="36"/>
                </a:lnTo>
                <a:lnTo>
                  <a:pt x="208" y="44"/>
                </a:lnTo>
                <a:lnTo>
                  <a:pt x="212" y="50"/>
                </a:lnTo>
                <a:lnTo>
                  <a:pt x="206" y="58"/>
                </a:lnTo>
                <a:lnTo>
                  <a:pt x="188" y="58"/>
                </a:lnTo>
                <a:lnTo>
                  <a:pt x="188" y="56"/>
                </a:lnTo>
                <a:lnTo>
                  <a:pt x="188" y="54"/>
                </a:lnTo>
                <a:lnTo>
                  <a:pt x="184" y="52"/>
                </a:lnTo>
                <a:lnTo>
                  <a:pt x="182" y="58"/>
                </a:lnTo>
                <a:lnTo>
                  <a:pt x="180" y="60"/>
                </a:lnTo>
                <a:lnTo>
                  <a:pt x="168" y="60"/>
                </a:lnTo>
                <a:lnTo>
                  <a:pt x="160" y="54"/>
                </a:lnTo>
                <a:lnTo>
                  <a:pt x="160" y="52"/>
                </a:lnTo>
                <a:lnTo>
                  <a:pt x="160" y="50"/>
                </a:lnTo>
                <a:lnTo>
                  <a:pt x="146" y="48"/>
                </a:lnTo>
                <a:lnTo>
                  <a:pt x="136" y="52"/>
                </a:lnTo>
                <a:lnTo>
                  <a:pt x="132" y="56"/>
                </a:lnTo>
                <a:lnTo>
                  <a:pt x="148" y="74"/>
                </a:lnTo>
                <a:lnTo>
                  <a:pt x="168" y="80"/>
                </a:lnTo>
                <a:lnTo>
                  <a:pt x="170" y="82"/>
                </a:lnTo>
                <a:lnTo>
                  <a:pt x="180" y="92"/>
                </a:lnTo>
                <a:lnTo>
                  <a:pt x="176" y="108"/>
                </a:lnTo>
                <a:lnTo>
                  <a:pt x="176" y="110"/>
                </a:lnTo>
                <a:lnTo>
                  <a:pt x="162" y="120"/>
                </a:lnTo>
                <a:lnTo>
                  <a:pt x="162" y="122"/>
                </a:lnTo>
                <a:lnTo>
                  <a:pt x="160" y="122"/>
                </a:lnTo>
                <a:lnTo>
                  <a:pt x="138" y="128"/>
                </a:lnTo>
                <a:lnTo>
                  <a:pt x="124" y="130"/>
                </a:lnTo>
                <a:lnTo>
                  <a:pt x="114" y="126"/>
                </a:lnTo>
                <a:lnTo>
                  <a:pt x="110" y="126"/>
                </a:lnTo>
                <a:lnTo>
                  <a:pt x="104" y="134"/>
                </a:lnTo>
                <a:lnTo>
                  <a:pt x="94" y="142"/>
                </a:lnTo>
                <a:lnTo>
                  <a:pt x="92" y="142"/>
                </a:lnTo>
                <a:lnTo>
                  <a:pt x="78" y="148"/>
                </a:lnTo>
                <a:lnTo>
                  <a:pt x="60" y="142"/>
                </a:lnTo>
                <a:lnTo>
                  <a:pt x="24" y="144"/>
                </a:lnTo>
                <a:lnTo>
                  <a:pt x="16" y="146"/>
                </a:lnTo>
                <a:lnTo>
                  <a:pt x="16" y="148"/>
                </a:lnTo>
                <a:lnTo>
                  <a:pt x="8" y="148"/>
                </a:lnTo>
                <a:lnTo>
                  <a:pt x="0" y="160"/>
                </a:lnTo>
                <a:lnTo>
                  <a:pt x="0" y="172"/>
                </a:lnTo>
                <a:lnTo>
                  <a:pt x="8" y="192"/>
                </a:lnTo>
                <a:lnTo>
                  <a:pt x="18" y="196"/>
                </a:lnTo>
                <a:lnTo>
                  <a:pt x="22" y="200"/>
                </a:lnTo>
                <a:lnTo>
                  <a:pt x="28" y="192"/>
                </a:lnTo>
                <a:lnTo>
                  <a:pt x="28" y="190"/>
                </a:lnTo>
                <a:lnTo>
                  <a:pt x="30" y="190"/>
                </a:lnTo>
                <a:lnTo>
                  <a:pt x="42" y="188"/>
                </a:lnTo>
                <a:lnTo>
                  <a:pt x="44" y="188"/>
                </a:lnTo>
                <a:lnTo>
                  <a:pt x="56" y="192"/>
                </a:lnTo>
                <a:lnTo>
                  <a:pt x="68" y="220"/>
                </a:lnTo>
                <a:lnTo>
                  <a:pt x="66" y="220"/>
                </a:lnTo>
                <a:lnTo>
                  <a:pt x="62" y="236"/>
                </a:lnTo>
                <a:lnTo>
                  <a:pt x="58" y="244"/>
                </a:lnTo>
                <a:lnTo>
                  <a:pt x="58" y="246"/>
                </a:lnTo>
                <a:lnTo>
                  <a:pt x="52" y="260"/>
                </a:lnTo>
                <a:lnTo>
                  <a:pt x="52" y="276"/>
                </a:lnTo>
                <a:lnTo>
                  <a:pt x="62" y="286"/>
                </a:lnTo>
                <a:lnTo>
                  <a:pt x="76" y="296"/>
                </a:lnTo>
                <a:lnTo>
                  <a:pt x="76" y="298"/>
                </a:lnTo>
                <a:lnTo>
                  <a:pt x="78" y="298"/>
                </a:lnTo>
                <a:lnTo>
                  <a:pt x="68" y="320"/>
                </a:lnTo>
                <a:lnTo>
                  <a:pt x="66" y="332"/>
                </a:lnTo>
                <a:lnTo>
                  <a:pt x="68" y="330"/>
                </a:lnTo>
                <a:lnTo>
                  <a:pt x="70" y="330"/>
                </a:lnTo>
                <a:lnTo>
                  <a:pt x="78" y="326"/>
                </a:lnTo>
                <a:lnTo>
                  <a:pt x="92" y="318"/>
                </a:lnTo>
                <a:lnTo>
                  <a:pt x="108" y="320"/>
                </a:lnTo>
                <a:lnTo>
                  <a:pt x="110" y="320"/>
                </a:lnTo>
                <a:lnTo>
                  <a:pt x="134" y="330"/>
                </a:lnTo>
                <a:lnTo>
                  <a:pt x="160" y="330"/>
                </a:lnTo>
                <a:lnTo>
                  <a:pt x="168" y="320"/>
                </a:lnTo>
                <a:lnTo>
                  <a:pt x="182" y="312"/>
                </a:lnTo>
                <a:lnTo>
                  <a:pt x="196" y="302"/>
                </a:lnTo>
                <a:lnTo>
                  <a:pt x="196" y="300"/>
                </a:lnTo>
                <a:lnTo>
                  <a:pt x="206" y="298"/>
                </a:lnTo>
                <a:lnTo>
                  <a:pt x="216" y="290"/>
                </a:lnTo>
                <a:lnTo>
                  <a:pt x="228" y="274"/>
                </a:lnTo>
                <a:lnTo>
                  <a:pt x="246" y="280"/>
                </a:lnTo>
                <a:lnTo>
                  <a:pt x="248" y="280"/>
                </a:lnTo>
                <a:lnTo>
                  <a:pt x="248" y="282"/>
                </a:lnTo>
                <a:lnTo>
                  <a:pt x="252" y="290"/>
                </a:lnTo>
                <a:lnTo>
                  <a:pt x="256" y="292"/>
                </a:lnTo>
                <a:lnTo>
                  <a:pt x="266" y="292"/>
                </a:lnTo>
                <a:lnTo>
                  <a:pt x="268" y="292"/>
                </a:lnTo>
                <a:lnTo>
                  <a:pt x="274" y="292"/>
                </a:lnTo>
                <a:lnTo>
                  <a:pt x="276" y="292"/>
                </a:lnTo>
                <a:lnTo>
                  <a:pt x="276" y="294"/>
                </a:lnTo>
                <a:lnTo>
                  <a:pt x="288" y="298"/>
                </a:lnTo>
                <a:lnTo>
                  <a:pt x="292" y="298"/>
                </a:lnTo>
                <a:lnTo>
                  <a:pt x="294" y="296"/>
                </a:lnTo>
                <a:lnTo>
                  <a:pt x="296" y="290"/>
                </a:lnTo>
                <a:lnTo>
                  <a:pt x="296" y="288"/>
                </a:lnTo>
                <a:lnTo>
                  <a:pt x="302" y="284"/>
                </a:lnTo>
                <a:lnTo>
                  <a:pt x="312" y="276"/>
                </a:lnTo>
                <a:lnTo>
                  <a:pt x="314" y="276"/>
                </a:lnTo>
                <a:lnTo>
                  <a:pt x="322" y="276"/>
                </a:lnTo>
                <a:lnTo>
                  <a:pt x="324" y="268"/>
                </a:lnTo>
                <a:lnTo>
                  <a:pt x="330" y="262"/>
                </a:lnTo>
                <a:lnTo>
                  <a:pt x="336" y="258"/>
                </a:lnTo>
                <a:lnTo>
                  <a:pt x="342" y="256"/>
                </a:lnTo>
                <a:lnTo>
                  <a:pt x="346" y="252"/>
                </a:lnTo>
                <a:lnTo>
                  <a:pt x="348" y="252"/>
                </a:lnTo>
                <a:lnTo>
                  <a:pt x="352" y="248"/>
                </a:lnTo>
                <a:lnTo>
                  <a:pt x="352" y="246"/>
                </a:lnTo>
                <a:lnTo>
                  <a:pt x="354" y="246"/>
                </a:lnTo>
                <a:lnTo>
                  <a:pt x="366" y="244"/>
                </a:lnTo>
                <a:lnTo>
                  <a:pt x="374" y="244"/>
                </a:lnTo>
                <a:lnTo>
                  <a:pt x="376" y="240"/>
                </a:lnTo>
                <a:lnTo>
                  <a:pt x="380" y="236"/>
                </a:lnTo>
                <a:lnTo>
                  <a:pt x="384" y="228"/>
                </a:lnTo>
                <a:lnTo>
                  <a:pt x="382" y="228"/>
                </a:lnTo>
                <a:lnTo>
                  <a:pt x="376" y="218"/>
                </a:lnTo>
                <a:lnTo>
                  <a:pt x="372" y="206"/>
                </a:lnTo>
                <a:lnTo>
                  <a:pt x="372" y="204"/>
                </a:lnTo>
                <a:lnTo>
                  <a:pt x="376" y="188"/>
                </a:lnTo>
                <a:lnTo>
                  <a:pt x="376" y="180"/>
                </a:lnTo>
                <a:lnTo>
                  <a:pt x="380" y="174"/>
                </a:lnTo>
                <a:lnTo>
                  <a:pt x="380" y="160"/>
                </a:lnTo>
                <a:lnTo>
                  <a:pt x="378" y="158"/>
                </a:lnTo>
                <a:lnTo>
                  <a:pt x="372" y="156"/>
                </a:lnTo>
                <a:lnTo>
                  <a:pt x="348" y="166"/>
                </a:lnTo>
                <a:lnTo>
                  <a:pt x="348" y="140"/>
                </a:lnTo>
                <a:lnTo>
                  <a:pt x="350" y="136"/>
                </a:lnTo>
                <a:lnTo>
                  <a:pt x="356" y="132"/>
                </a:lnTo>
                <a:lnTo>
                  <a:pt x="372" y="120"/>
                </a:lnTo>
                <a:lnTo>
                  <a:pt x="366" y="92"/>
                </a:lnTo>
                <a:lnTo>
                  <a:pt x="366" y="84"/>
                </a:lnTo>
                <a:lnTo>
                  <a:pt x="366" y="78"/>
                </a:lnTo>
                <a:lnTo>
                  <a:pt x="368" y="74"/>
                </a:lnTo>
                <a:lnTo>
                  <a:pt x="372" y="68"/>
                </a:lnTo>
                <a:lnTo>
                  <a:pt x="372" y="64"/>
                </a:lnTo>
                <a:lnTo>
                  <a:pt x="364" y="64"/>
                </a:lnTo>
                <a:lnTo>
                  <a:pt x="360" y="64"/>
                </a:lnTo>
                <a:lnTo>
                  <a:pt x="356" y="76"/>
                </a:lnTo>
                <a:lnTo>
                  <a:pt x="352" y="80"/>
                </a:lnTo>
                <a:lnTo>
                  <a:pt x="348" y="82"/>
                </a:lnTo>
                <a:lnTo>
                  <a:pt x="346" y="82"/>
                </a:lnTo>
                <a:lnTo>
                  <a:pt x="338" y="76"/>
                </a:lnTo>
                <a:lnTo>
                  <a:pt x="336" y="76"/>
                </a:lnTo>
                <a:lnTo>
                  <a:pt x="336" y="74"/>
                </a:lnTo>
                <a:lnTo>
                  <a:pt x="334" y="68"/>
                </a:lnTo>
                <a:lnTo>
                  <a:pt x="332" y="60"/>
                </a:lnTo>
                <a:lnTo>
                  <a:pt x="332" y="64"/>
                </a:lnTo>
                <a:lnTo>
                  <a:pt x="316" y="64"/>
                </a:lnTo>
                <a:lnTo>
                  <a:pt x="316" y="60"/>
                </a:lnTo>
                <a:lnTo>
                  <a:pt x="312" y="52"/>
                </a:lnTo>
                <a:lnTo>
                  <a:pt x="312" y="40"/>
                </a:lnTo>
                <a:lnTo>
                  <a:pt x="304" y="24"/>
                </a:lnTo>
                <a:lnTo>
                  <a:pt x="304" y="12"/>
                </a:lnTo>
                <a:lnTo>
                  <a:pt x="300" y="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8" name="广西"/>
          <p:cNvSpPr>
            <a:spLocks noChangeArrowheads="1"/>
          </p:cNvSpPr>
          <p:nvPr/>
        </p:nvSpPr>
        <p:spPr bwMode="auto">
          <a:xfrm>
            <a:off x="4294938" y="5158351"/>
            <a:ext cx="1046178" cy="794975"/>
          </a:xfrm>
          <a:custGeom>
            <a:avLst/>
            <a:gdLst>
              <a:gd name="T0" fmla="*/ 2147483646 w 502"/>
              <a:gd name="T1" fmla="*/ 2147483646 h 382"/>
              <a:gd name="T2" fmla="*/ 2147483646 w 502"/>
              <a:gd name="T3" fmla="*/ 2147483646 h 382"/>
              <a:gd name="T4" fmla="*/ 2147483646 w 502"/>
              <a:gd name="T5" fmla="*/ 2147483646 h 382"/>
              <a:gd name="T6" fmla="*/ 2147483646 w 502"/>
              <a:gd name="T7" fmla="*/ 2147483646 h 382"/>
              <a:gd name="T8" fmla="*/ 2147483646 w 502"/>
              <a:gd name="T9" fmla="*/ 2147483646 h 382"/>
              <a:gd name="T10" fmla="*/ 2147483646 w 502"/>
              <a:gd name="T11" fmla="*/ 2147483646 h 382"/>
              <a:gd name="T12" fmla="*/ 2147483646 w 502"/>
              <a:gd name="T13" fmla="*/ 2147483646 h 382"/>
              <a:gd name="T14" fmla="*/ 2147483646 w 502"/>
              <a:gd name="T15" fmla="*/ 2147483646 h 382"/>
              <a:gd name="T16" fmla="*/ 2147483646 w 502"/>
              <a:gd name="T17" fmla="*/ 2147483646 h 382"/>
              <a:gd name="T18" fmla="*/ 2147483646 w 502"/>
              <a:gd name="T19" fmla="*/ 2147483646 h 382"/>
              <a:gd name="T20" fmla="*/ 2147483646 w 502"/>
              <a:gd name="T21" fmla="*/ 2147483646 h 382"/>
              <a:gd name="T22" fmla="*/ 2147483646 w 502"/>
              <a:gd name="T23" fmla="*/ 2147483646 h 382"/>
              <a:gd name="T24" fmla="*/ 2147483646 w 502"/>
              <a:gd name="T25" fmla="*/ 2147483646 h 382"/>
              <a:gd name="T26" fmla="*/ 2147483646 w 502"/>
              <a:gd name="T27" fmla="*/ 2147483646 h 382"/>
              <a:gd name="T28" fmla="*/ 2147483646 w 502"/>
              <a:gd name="T29" fmla="*/ 2147483646 h 382"/>
              <a:gd name="T30" fmla="*/ 2147483646 w 502"/>
              <a:gd name="T31" fmla="*/ 2147483646 h 382"/>
              <a:gd name="T32" fmla="*/ 2147483646 w 502"/>
              <a:gd name="T33" fmla="*/ 2147483646 h 382"/>
              <a:gd name="T34" fmla="*/ 2147483646 w 502"/>
              <a:gd name="T35" fmla="*/ 2147483646 h 382"/>
              <a:gd name="T36" fmla="*/ 2147483646 w 502"/>
              <a:gd name="T37" fmla="*/ 2147483646 h 382"/>
              <a:gd name="T38" fmla="*/ 2147483646 w 502"/>
              <a:gd name="T39" fmla="*/ 2147483646 h 382"/>
              <a:gd name="T40" fmla="*/ 2147483646 w 502"/>
              <a:gd name="T41" fmla="*/ 2147483646 h 382"/>
              <a:gd name="T42" fmla="*/ 2147483646 w 502"/>
              <a:gd name="T43" fmla="*/ 2147483646 h 382"/>
              <a:gd name="T44" fmla="*/ 2147483646 w 502"/>
              <a:gd name="T45" fmla="*/ 2147483646 h 382"/>
              <a:gd name="T46" fmla="*/ 2147483646 w 502"/>
              <a:gd name="T47" fmla="*/ 2147483646 h 382"/>
              <a:gd name="T48" fmla="*/ 2147483646 w 502"/>
              <a:gd name="T49" fmla="*/ 2147483646 h 382"/>
              <a:gd name="T50" fmla="*/ 2147483646 w 502"/>
              <a:gd name="T51" fmla="*/ 2147483646 h 382"/>
              <a:gd name="T52" fmla="*/ 2147483646 w 502"/>
              <a:gd name="T53" fmla="*/ 2147483646 h 382"/>
              <a:gd name="T54" fmla="*/ 2147483646 w 502"/>
              <a:gd name="T55" fmla="*/ 2147483646 h 382"/>
              <a:gd name="T56" fmla="*/ 2147483646 w 502"/>
              <a:gd name="T57" fmla="*/ 2147483646 h 382"/>
              <a:gd name="T58" fmla="*/ 2147483646 w 502"/>
              <a:gd name="T59" fmla="*/ 2147483646 h 382"/>
              <a:gd name="T60" fmla="*/ 2147483646 w 502"/>
              <a:gd name="T61" fmla="*/ 2147483646 h 382"/>
              <a:gd name="T62" fmla="*/ 2147483646 w 502"/>
              <a:gd name="T63" fmla="*/ 2147483646 h 382"/>
              <a:gd name="T64" fmla="*/ 2147483646 w 502"/>
              <a:gd name="T65" fmla="*/ 2147483646 h 382"/>
              <a:gd name="T66" fmla="*/ 2147483646 w 502"/>
              <a:gd name="T67" fmla="*/ 2147483646 h 382"/>
              <a:gd name="T68" fmla="*/ 2147483646 w 502"/>
              <a:gd name="T69" fmla="*/ 2147483646 h 382"/>
              <a:gd name="T70" fmla="*/ 2147483646 w 502"/>
              <a:gd name="T71" fmla="*/ 2147483646 h 382"/>
              <a:gd name="T72" fmla="*/ 2147483646 w 502"/>
              <a:gd name="T73" fmla="*/ 2147483646 h 382"/>
              <a:gd name="T74" fmla="*/ 2147483646 w 502"/>
              <a:gd name="T75" fmla="*/ 2147483646 h 382"/>
              <a:gd name="T76" fmla="*/ 2147483646 w 502"/>
              <a:gd name="T77" fmla="*/ 2147483646 h 382"/>
              <a:gd name="T78" fmla="*/ 2147483646 w 502"/>
              <a:gd name="T79" fmla="*/ 2147483646 h 382"/>
              <a:gd name="T80" fmla="*/ 2147483646 w 502"/>
              <a:gd name="T81" fmla="*/ 2147483646 h 382"/>
              <a:gd name="T82" fmla="*/ 2147483646 w 502"/>
              <a:gd name="T83" fmla="*/ 2147483646 h 382"/>
              <a:gd name="T84" fmla="*/ 2147483646 w 502"/>
              <a:gd name="T85" fmla="*/ 2147483646 h 382"/>
              <a:gd name="T86" fmla="*/ 2147483646 w 502"/>
              <a:gd name="T87" fmla="*/ 2147483646 h 382"/>
              <a:gd name="T88" fmla="*/ 2147483646 w 502"/>
              <a:gd name="T89" fmla="*/ 2147483646 h 382"/>
              <a:gd name="T90" fmla="*/ 2147483646 w 502"/>
              <a:gd name="T91" fmla="*/ 2147483646 h 382"/>
              <a:gd name="T92" fmla="*/ 2147483646 w 502"/>
              <a:gd name="T93" fmla="*/ 2147483646 h 382"/>
              <a:gd name="T94" fmla="*/ 2147483646 w 502"/>
              <a:gd name="T95" fmla="*/ 2147483646 h 382"/>
              <a:gd name="T96" fmla="*/ 2147483646 w 502"/>
              <a:gd name="T97" fmla="*/ 2147483646 h 382"/>
              <a:gd name="T98" fmla="*/ 2147483646 w 502"/>
              <a:gd name="T99" fmla="*/ 2147483646 h 382"/>
              <a:gd name="T100" fmla="*/ 2147483646 w 502"/>
              <a:gd name="T101" fmla="*/ 2147483646 h 382"/>
              <a:gd name="T102" fmla="*/ 2147483646 w 502"/>
              <a:gd name="T103" fmla="*/ 2147483646 h 382"/>
              <a:gd name="T104" fmla="*/ 2147483646 w 502"/>
              <a:gd name="T105" fmla="*/ 2147483646 h 382"/>
              <a:gd name="T106" fmla="*/ 2147483646 w 502"/>
              <a:gd name="T107" fmla="*/ 2147483646 h 382"/>
              <a:gd name="T108" fmla="*/ 2147483646 w 502"/>
              <a:gd name="T109" fmla="*/ 2147483646 h 382"/>
              <a:gd name="T110" fmla="*/ 2147483646 w 502"/>
              <a:gd name="T111" fmla="*/ 2147483646 h 3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02"/>
              <a:gd name="T169" fmla="*/ 0 h 382"/>
              <a:gd name="T170" fmla="*/ 502 w 502"/>
              <a:gd name="T171" fmla="*/ 382 h 38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02" h="382">
                <a:moveTo>
                  <a:pt x="402" y="8"/>
                </a:moveTo>
                <a:lnTo>
                  <a:pt x="402" y="10"/>
                </a:lnTo>
                <a:lnTo>
                  <a:pt x="404" y="12"/>
                </a:lnTo>
                <a:lnTo>
                  <a:pt x="394" y="28"/>
                </a:lnTo>
                <a:lnTo>
                  <a:pt x="386" y="34"/>
                </a:lnTo>
                <a:lnTo>
                  <a:pt x="378" y="36"/>
                </a:lnTo>
                <a:lnTo>
                  <a:pt x="376" y="36"/>
                </a:lnTo>
                <a:lnTo>
                  <a:pt x="368" y="30"/>
                </a:lnTo>
                <a:lnTo>
                  <a:pt x="360" y="32"/>
                </a:lnTo>
                <a:lnTo>
                  <a:pt x="344" y="44"/>
                </a:lnTo>
                <a:lnTo>
                  <a:pt x="340" y="44"/>
                </a:lnTo>
                <a:lnTo>
                  <a:pt x="336" y="42"/>
                </a:lnTo>
                <a:lnTo>
                  <a:pt x="328" y="32"/>
                </a:lnTo>
                <a:lnTo>
                  <a:pt x="322" y="42"/>
                </a:lnTo>
                <a:lnTo>
                  <a:pt x="316" y="48"/>
                </a:lnTo>
                <a:lnTo>
                  <a:pt x="306" y="48"/>
                </a:lnTo>
                <a:lnTo>
                  <a:pt x="294" y="52"/>
                </a:lnTo>
                <a:lnTo>
                  <a:pt x="282" y="60"/>
                </a:lnTo>
                <a:lnTo>
                  <a:pt x="278" y="60"/>
                </a:lnTo>
                <a:lnTo>
                  <a:pt x="274" y="64"/>
                </a:lnTo>
                <a:lnTo>
                  <a:pt x="270" y="70"/>
                </a:lnTo>
                <a:lnTo>
                  <a:pt x="270" y="72"/>
                </a:lnTo>
                <a:lnTo>
                  <a:pt x="270" y="74"/>
                </a:lnTo>
                <a:lnTo>
                  <a:pt x="276" y="82"/>
                </a:lnTo>
                <a:lnTo>
                  <a:pt x="254" y="80"/>
                </a:lnTo>
                <a:lnTo>
                  <a:pt x="242" y="90"/>
                </a:lnTo>
                <a:lnTo>
                  <a:pt x="240" y="94"/>
                </a:lnTo>
                <a:lnTo>
                  <a:pt x="238" y="100"/>
                </a:lnTo>
                <a:lnTo>
                  <a:pt x="236" y="102"/>
                </a:lnTo>
                <a:lnTo>
                  <a:pt x="224" y="102"/>
                </a:lnTo>
                <a:lnTo>
                  <a:pt x="210" y="96"/>
                </a:lnTo>
                <a:lnTo>
                  <a:pt x="206" y="96"/>
                </a:lnTo>
                <a:lnTo>
                  <a:pt x="194" y="98"/>
                </a:lnTo>
                <a:lnTo>
                  <a:pt x="190" y="96"/>
                </a:lnTo>
                <a:lnTo>
                  <a:pt x="186" y="94"/>
                </a:lnTo>
                <a:lnTo>
                  <a:pt x="178" y="84"/>
                </a:lnTo>
                <a:lnTo>
                  <a:pt x="170" y="80"/>
                </a:lnTo>
                <a:lnTo>
                  <a:pt x="162" y="92"/>
                </a:lnTo>
                <a:lnTo>
                  <a:pt x="160" y="92"/>
                </a:lnTo>
                <a:lnTo>
                  <a:pt x="150" y="100"/>
                </a:lnTo>
                <a:lnTo>
                  <a:pt x="148" y="100"/>
                </a:lnTo>
                <a:lnTo>
                  <a:pt x="148" y="102"/>
                </a:lnTo>
                <a:lnTo>
                  <a:pt x="146" y="102"/>
                </a:lnTo>
                <a:lnTo>
                  <a:pt x="138" y="104"/>
                </a:lnTo>
                <a:lnTo>
                  <a:pt x="126" y="116"/>
                </a:lnTo>
                <a:lnTo>
                  <a:pt x="112" y="122"/>
                </a:lnTo>
                <a:lnTo>
                  <a:pt x="102" y="134"/>
                </a:lnTo>
                <a:lnTo>
                  <a:pt x="70" y="134"/>
                </a:lnTo>
                <a:lnTo>
                  <a:pt x="46" y="124"/>
                </a:lnTo>
                <a:lnTo>
                  <a:pt x="32" y="124"/>
                </a:lnTo>
                <a:lnTo>
                  <a:pt x="20" y="130"/>
                </a:lnTo>
                <a:lnTo>
                  <a:pt x="18" y="130"/>
                </a:lnTo>
                <a:lnTo>
                  <a:pt x="10" y="132"/>
                </a:lnTo>
                <a:lnTo>
                  <a:pt x="2" y="138"/>
                </a:lnTo>
                <a:lnTo>
                  <a:pt x="0" y="142"/>
                </a:lnTo>
                <a:lnTo>
                  <a:pt x="0" y="152"/>
                </a:lnTo>
                <a:lnTo>
                  <a:pt x="4" y="158"/>
                </a:lnTo>
                <a:lnTo>
                  <a:pt x="22" y="152"/>
                </a:lnTo>
                <a:lnTo>
                  <a:pt x="30" y="154"/>
                </a:lnTo>
                <a:lnTo>
                  <a:pt x="40" y="158"/>
                </a:lnTo>
                <a:lnTo>
                  <a:pt x="42" y="158"/>
                </a:lnTo>
                <a:lnTo>
                  <a:pt x="42" y="160"/>
                </a:lnTo>
                <a:lnTo>
                  <a:pt x="42" y="186"/>
                </a:lnTo>
                <a:lnTo>
                  <a:pt x="46" y="188"/>
                </a:lnTo>
                <a:lnTo>
                  <a:pt x="64" y="188"/>
                </a:lnTo>
                <a:lnTo>
                  <a:pt x="74" y="184"/>
                </a:lnTo>
                <a:lnTo>
                  <a:pt x="76" y="184"/>
                </a:lnTo>
                <a:lnTo>
                  <a:pt x="86" y="180"/>
                </a:lnTo>
                <a:lnTo>
                  <a:pt x="94" y="176"/>
                </a:lnTo>
                <a:lnTo>
                  <a:pt x="98" y="176"/>
                </a:lnTo>
                <a:lnTo>
                  <a:pt x="100" y="178"/>
                </a:lnTo>
                <a:lnTo>
                  <a:pt x="104" y="188"/>
                </a:lnTo>
                <a:lnTo>
                  <a:pt x="106" y="216"/>
                </a:lnTo>
                <a:lnTo>
                  <a:pt x="106" y="218"/>
                </a:lnTo>
                <a:lnTo>
                  <a:pt x="92" y="232"/>
                </a:lnTo>
                <a:lnTo>
                  <a:pt x="92" y="234"/>
                </a:lnTo>
                <a:lnTo>
                  <a:pt x="74" y="242"/>
                </a:lnTo>
                <a:lnTo>
                  <a:pt x="70" y="248"/>
                </a:lnTo>
                <a:lnTo>
                  <a:pt x="72" y="252"/>
                </a:lnTo>
                <a:lnTo>
                  <a:pt x="106" y="256"/>
                </a:lnTo>
                <a:lnTo>
                  <a:pt x="108" y="258"/>
                </a:lnTo>
                <a:lnTo>
                  <a:pt x="122" y="266"/>
                </a:lnTo>
                <a:lnTo>
                  <a:pt x="152" y="264"/>
                </a:lnTo>
                <a:lnTo>
                  <a:pt x="152" y="268"/>
                </a:lnTo>
                <a:lnTo>
                  <a:pt x="154" y="284"/>
                </a:lnTo>
                <a:lnTo>
                  <a:pt x="154" y="286"/>
                </a:lnTo>
                <a:lnTo>
                  <a:pt x="140" y="300"/>
                </a:lnTo>
                <a:lnTo>
                  <a:pt x="140" y="312"/>
                </a:lnTo>
                <a:lnTo>
                  <a:pt x="142" y="320"/>
                </a:lnTo>
                <a:lnTo>
                  <a:pt x="144" y="326"/>
                </a:lnTo>
                <a:lnTo>
                  <a:pt x="150" y="330"/>
                </a:lnTo>
                <a:lnTo>
                  <a:pt x="174" y="344"/>
                </a:lnTo>
                <a:lnTo>
                  <a:pt x="194" y="356"/>
                </a:lnTo>
                <a:lnTo>
                  <a:pt x="212" y="348"/>
                </a:lnTo>
                <a:lnTo>
                  <a:pt x="214" y="348"/>
                </a:lnTo>
                <a:lnTo>
                  <a:pt x="216" y="348"/>
                </a:lnTo>
                <a:lnTo>
                  <a:pt x="242" y="368"/>
                </a:lnTo>
                <a:lnTo>
                  <a:pt x="246" y="368"/>
                </a:lnTo>
                <a:lnTo>
                  <a:pt x="252" y="360"/>
                </a:lnTo>
                <a:lnTo>
                  <a:pt x="254" y="360"/>
                </a:lnTo>
                <a:lnTo>
                  <a:pt x="254" y="358"/>
                </a:lnTo>
                <a:lnTo>
                  <a:pt x="256" y="358"/>
                </a:lnTo>
                <a:lnTo>
                  <a:pt x="270" y="360"/>
                </a:lnTo>
                <a:lnTo>
                  <a:pt x="274" y="334"/>
                </a:lnTo>
                <a:lnTo>
                  <a:pt x="294" y="368"/>
                </a:lnTo>
                <a:lnTo>
                  <a:pt x="310" y="370"/>
                </a:lnTo>
                <a:lnTo>
                  <a:pt x="312" y="370"/>
                </a:lnTo>
                <a:lnTo>
                  <a:pt x="314" y="370"/>
                </a:lnTo>
                <a:lnTo>
                  <a:pt x="314" y="372"/>
                </a:lnTo>
                <a:lnTo>
                  <a:pt x="314" y="382"/>
                </a:lnTo>
                <a:lnTo>
                  <a:pt x="320" y="380"/>
                </a:lnTo>
                <a:lnTo>
                  <a:pt x="346" y="346"/>
                </a:lnTo>
                <a:lnTo>
                  <a:pt x="358" y="362"/>
                </a:lnTo>
                <a:lnTo>
                  <a:pt x="358" y="356"/>
                </a:lnTo>
                <a:lnTo>
                  <a:pt x="366" y="340"/>
                </a:lnTo>
                <a:lnTo>
                  <a:pt x="372" y="328"/>
                </a:lnTo>
                <a:lnTo>
                  <a:pt x="392" y="328"/>
                </a:lnTo>
                <a:lnTo>
                  <a:pt x="396" y="304"/>
                </a:lnTo>
                <a:lnTo>
                  <a:pt x="398" y="304"/>
                </a:lnTo>
                <a:lnTo>
                  <a:pt x="400" y="306"/>
                </a:lnTo>
                <a:lnTo>
                  <a:pt x="414" y="308"/>
                </a:lnTo>
                <a:lnTo>
                  <a:pt x="416" y="300"/>
                </a:lnTo>
                <a:lnTo>
                  <a:pt x="410" y="288"/>
                </a:lnTo>
                <a:lnTo>
                  <a:pt x="410" y="286"/>
                </a:lnTo>
                <a:lnTo>
                  <a:pt x="414" y="276"/>
                </a:lnTo>
                <a:lnTo>
                  <a:pt x="414" y="274"/>
                </a:lnTo>
                <a:lnTo>
                  <a:pt x="416" y="274"/>
                </a:lnTo>
                <a:lnTo>
                  <a:pt x="458" y="252"/>
                </a:lnTo>
                <a:lnTo>
                  <a:pt x="456" y="230"/>
                </a:lnTo>
                <a:lnTo>
                  <a:pt x="456" y="228"/>
                </a:lnTo>
                <a:lnTo>
                  <a:pt x="464" y="212"/>
                </a:lnTo>
                <a:lnTo>
                  <a:pt x="466" y="210"/>
                </a:lnTo>
                <a:lnTo>
                  <a:pt x="478" y="180"/>
                </a:lnTo>
                <a:lnTo>
                  <a:pt x="490" y="168"/>
                </a:lnTo>
                <a:lnTo>
                  <a:pt x="496" y="156"/>
                </a:lnTo>
                <a:lnTo>
                  <a:pt x="502" y="146"/>
                </a:lnTo>
                <a:lnTo>
                  <a:pt x="496" y="134"/>
                </a:lnTo>
                <a:lnTo>
                  <a:pt x="496" y="132"/>
                </a:lnTo>
                <a:lnTo>
                  <a:pt x="496" y="120"/>
                </a:lnTo>
                <a:lnTo>
                  <a:pt x="490" y="120"/>
                </a:lnTo>
                <a:lnTo>
                  <a:pt x="478" y="126"/>
                </a:lnTo>
                <a:lnTo>
                  <a:pt x="472" y="128"/>
                </a:lnTo>
                <a:lnTo>
                  <a:pt x="468" y="128"/>
                </a:lnTo>
                <a:lnTo>
                  <a:pt x="460" y="126"/>
                </a:lnTo>
                <a:lnTo>
                  <a:pt x="454" y="122"/>
                </a:lnTo>
                <a:lnTo>
                  <a:pt x="452" y="118"/>
                </a:lnTo>
                <a:lnTo>
                  <a:pt x="450" y="114"/>
                </a:lnTo>
                <a:lnTo>
                  <a:pt x="452" y="98"/>
                </a:lnTo>
                <a:lnTo>
                  <a:pt x="446" y="98"/>
                </a:lnTo>
                <a:lnTo>
                  <a:pt x="442" y="102"/>
                </a:lnTo>
                <a:lnTo>
                  <a:pt x="432" y="112"/>
                </a:lnTo>
                <a:lnTo>
                  <a:pt x="428" y="114"/>
                </a:lnTo>
                <a:lnTo>
                  <a:pt x="424" y="114"/>
                </a:lnTo>
                <a:lnTo>
                  <a:pt x="422" y="108"/>
                </a:lnTo>
                <a:lnTo>
                  <a:pt x="422" y="100"/>
                </a:lnTo>
                <a:lnTo>
                  <a:pt x="422" y="92"/>
                </a:lnTo>
                <a:lnTo>
                  <a:pt x="424" y="88"/>
                </a:lnTo>
                <a:lnTo>
                  <a:pt x="426" y="86"/>
                </a:lnTo>
                <a:lnTo>
                  <a:pt x="428" y="86"/>
                </a:lnTo>
                <a:lnTo>
                  <a:pt x="444" y="58"/>
                </a:lnTo>
                <a:lnTo>
                  <a:pt x="448" y="48"/>
                </a:lnTo>
                <a:lnTo>
                  <a:pt x="450" y="36"/>
                </a:lnTo>
                <a:lnTo>
                  <a:pt x="442" y="28"/>
                </a:lnTo>
                <a:lnTo>
                  <a:pt x="440" y="22"/>
                </a:lnTo>
                <a:lnTo>
                  <a:pt x="440" y="12"/>
                </a:lnTo>
                <a:lnTo>
                  <a:pt x="440" y="8"/>
                </a:lnTo>
                <a:lnTo>
                  <a:pt x="438" y="4"/>
                </a:lnTo>
                <a:lnTo>
                  <a:pt x="434" y="0"/>
                </a:lnTo>
                <a:lnTo>
                  <a:pt x="432" y="2"/>
                </a:lnTo>
                <a:lnTo>
                  <a:pt x="430" y="6"/>
                </a:lnTo>
                <a:lnTo>
                  <a:pt x="426" y="8"/>
                </a:lnTo>
                <a:lnTo>
                  <a:pt x="422" y="10"/>
                </a:lnTo>
                <a:lnTo>
                  <a:pt x="416" y="8"/>
                </a:lnTo>
                <a:lnTo>
                  <a:pt x="410" y="8"/>
                </a:lnTo>
                <a:lnTo>
                  <a:pt x="402" y="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重庆"/>
          <p:cNvSpPr>
            <a:spLocks noChangeArrowheads="1"/>
          </p:cNvSpPr>
          <p:nvPr/>
        </p:nvSpPr>
        <p:spPr bwMode="auto">
          <a:xfrm>
            <a:off x="4440820" y="4284295"/>
            <a:ext cx="591862" cy="599353"/>
          </a:xfrm>
          <a:custGeom>
            <a:avLst/>
            <a:gdLst>
              <a:gd name="T0" fmla="*/ 2147483646 w 284"/>
              <a:gd name="T1" fmla="*/ 2147483646 h 288"/>
              <a:gd name="T2" fmla="*/ 2147483646 w 284"/>
              <a:gd name="T3" fmla="*/ 2147483646 h 288"/>
              <a:gd name="T4" fmla="*/ 2147483646 w 284"/>
              <a:gd name="T5" fmla="*/ 2147483646 h 288"/>
              <a:gd name="T6" fmla="*/ 2147483646 w 284"/>
              <a:gd name="T7" fmla="*/ 2147483646 h 288"/>
              <a:gd name="T8" fmla="*/ 2147483646 w 284"/>
              <a:gd name="T9" fmla="*/ 2147483646 h 288"/>
              <a:gd name="T10" fmla="*/ 2147483646 w 284"/>
              <a:gd name="T11" fmla="*/ 2147483646 h 288"/>
              <a:gd name="T12" fmla="*/ 2147483646 w 284"/>
              <a:gd name="T13" fmla="*/ 2147483646 h 288"/>
              <a:gd name="T14" fmla="*/ 2147483646 w 284"/>
              <a:gd name="T15" fmla="*/ 2147483646 h 288"/>
              <a:gd name="T16" fmla="*/ 2147483646 w 284"/>
              <a:gd name="T17" fmla="*/ 2147483646 h 288"/>
              <a:gd name="T18" fmla="*/ 2147483646 w 284"/>
              <a:gd name="T19" fmla="*/ 2147483646 h 288"/>
              <a:gd name="T20" fmla="*/ 2147483646 w 284"/>
              <a:gd name="T21" fmla="*/ 2147483646 h 288"/>
              <a:gd name="T22" fmla="*/ 2147483646 w 284"/>
              <a:gd name="T23" fmla="*/ 2147483646 h 288"/>
              <a:gd name="T24" fmla="*/ 2147483646 w 284"/>
              <a:gd name="T25" fmla="*/ 2147483646 h 288"/>
              <a:gd name="T26" fmla="*/ 2147483646 w 284"/>
              <a:gd name="T27" fmla="*/ 2147483646 h 288"/>
              <a:gd name="T28" fmla="*/ 2147483646 w 284"/>
              <a:gd name="T29" fmla="*/ 2147483646 h 288"/>
              <a:gd name="T30" fmla="*/ 2147483646 w 284"/>
              <a:gd name="T31" fmla="*/ 2147483646 h 288"/>
              <a:gd name="T32" fmla="*/ 2147483646 w 284"/>
              <a:gd name="T33" fmla="*/ 2147483646 h 288"/>
              <a:gd name="T34" fmla="*/ 2147483646 w 284"/>
              <a:gd name="T35" fmla="*/ 2147483646 h 288"/>
              <a:gd name="T36" fmla="*/ 2147483646 w 284"/>
              <a:gd name="T37" fmla="*/ 2147483646 h 288"/>
              <a:gd name="T38" fmla="*/ 2147483646 w 284"/>
              <a:gd name="T39" fmla="*/ 2147483646 h 288"/>
              <a:gd name="T40" fmla="*/ 2147483646 w 284"/>
              <a:gd name="T41" fmla="*/ 2147483646 h 288"/>
              <a:gd name="T42" fmla="*/ 2147483646 w 284"/>
              <a:gd name="T43" fmla="*/ 2147483646 h 288"/>
              <a:gd name="T44" fmla="*/ 2147483646 w 284"/>
              <a:gd name="T45" fmla="*/ 2147483646 h 288"/>
              <a:gd name="T46" fmla="*/ 2147483646 w 284"/>
              <a:gd name="T47" fmla="*/ 2147483646 h 288"/>
              <a:gd name="T48" fmla="*/ 2147483646 w 284"/>
              <a:gd name="T49" fmla="*/ 2147483646 h 288"/>
              <a:gd name="T50" fmla="*/ 2147483646 w 284"/>
              <a:gd name="T51" fmla="*/ 2147483646 h 288"/>
              <a:gd name="T52" fmla="*/ 2147483646 w 284"/>
              <a:gd name="T53" fmla="*/ 2147483646 h 288"/>
              <a:gd name="T54" fmla="*/ 2147483646 w 284"/>
              <a:gd name="T55" fmla="*/ 2147483646 h 288"/>
              <a:gd name="T56" fmla="*/ 2147483646 w 284"/>
              <a:gd name="T57" fmla="*/ 2147483646 h 288"/>
              <a:gd name="T58" fmla="*/ 2147483646 w 284"/>
              <a:gd name="T59" fmla="*/ 2147483646 h 288"/>
              <a:gd name="T60" fmla="*/ 2147483646 w 284"/>
              <a:gd name="T61" fmla="*/ 2147483646 h 288"/>
              <a:gd name="T62" fmla="*/ 2147483646 w 284"/>
              <a:gd name="T63" fmla="*/ 2147483646 h 288"/>
              <a:gd name="T64" fmla="*/ 2147483646 w 284"/>
              <a:gd name="T65" fmla="*/ 2147483646 h 288"/>
              <a:gd name="T66" fmla="*/ 2147483646 w 284"/>
              <a:gd name="T67" fmla="*/ 2147483646 h 288"/>
              <a:gd name="T68" fmla="*/ 2147483646 w 284"/>
              <a:gd name="T69" fmla="*/ 2147483646 h 288"/>
              <a:gd name="T70" fmla="*/ 2147483646 w 284"/>
              <a:gd name="T71" fmla="*/ 2147483646 h 288"/>
              <a:gd name="T72" fmla="*/ 2147483646 w 284"/>
              <a:gd name="T73" fmla="*/ 2147483646 h 288"/>
              <a:gd name="T74" fmla="*/ 2147483646 w 284"/>
              <a:gd name="T75" fmla="*/ 2147483646 h 288"/>
              <a:gd name="T76" fmla="*/ 2147483646 w 284"/>
              <a:gd name="T77" fmla="*/ 2147483646 h 288"/>
              <a:gd name="T78" fmla="*/ 2147483646 w 284"/>
              <a:gd name="T79" fmla="*/ 2147483646 h 288"/>
              <a:gd name="T80" fmla="*/ 2147483646 w 284"/>
              <a:gd name="T81" fmla="*/ 2147483646 h 288"/>
              <a:gd name="T82" fmla="*/ 2147483646 w 284"/>
              <a:gd name="T83" fmla="*/ 2147483646 h 288"/>
              <a:gd name="T84" fmla="*/ 2147483646 w 284"/>
              <a:gd name="T85" fmla="*/ 2147483646 h 288"/>
              <a:gd name="T86" fmla="*/ 2147483646 w 284"/>
              <a:gd name="T87" fmla="*/ 2147483646 h 288"/>
              <a:gd name="T88" fmla="*/ 2147483646 w 284"/>
              <a:gd name="T89" fmla="*/ 2147483646 h 288"/>
              <a:gd name="T90" fmla="*/ 2147483646 w 284"/>
              <a:gd name="T91" fmla="*/ 2147483646 h 288"/>
              <a:gd name="T92" fmla="*/ 2147483646 w 284"/>
              <a:gd name="T93" fmla="*/ 2147483646 h 288"/>
              <a:gd name="T94" fmla="*/ 2147483646 w 284"/>
              <a:gd name="T95" fmla="*/ 2147483646 h 288"/>
              <a:gd name="T96" fmla="*/ 2147483646 w 284"/>
              <a:gd name="T97" fmla="*/ 2147483646 h 288"/>
              <a:gd name="T98" fmla="*/ 2147483646 w 284"/>
              <a:gd name="T99" fmla="*/ 2147483646 h 288"/>
              <a:gd name="T100" fmla="*/ 2147483646 w 284"/>
              <a:gd name="T101" fmla="*/ 2147483646 h 288"/>
              <a:gd name="T102" fmla="*/ 2147483646 w 284"/>
              <a:gd name="T103" fmla="*/ 2147483646 h 2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84"/>
              <a:gd name="T157" fmla="*/ 0 h 288"/>
              <a:gd name="T158" fmla="*/ 284 w 284"/>
              <a:gd name="T159" fmla="*/ 288 h 2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84" h="288">
                <a:moveTo>
                  <a:pt x="284" y="58"/>
                </a:moveTo>
                <a:lnTo>
                  <a:pt x="278" y="44"/>
                </a:lnTo>
                <a:lnTo>
                  <a:pt x="268" y="32"/>
                </a:lnTo>
                <a:lnTo>
                  <a:pt x="260" y="30"/>
                </a:lnTo>
                <a:lnTo>
                  <a:pt x="258" y="30"/>
                </a:lnTo>
                <a:lnTo>
                  <a:pt x="258" y="28"/>
                </a:lnTo>
                <a:lnTo>
                  <a:pt x="250" y="24"/>
                </a:lnTo>
                <a:lnTo>
                  <a:pt x="248" y="24"/>
                </a:lnTo>
                <a:lnTo>
                  <a:pt x="244" y="26"/>
                </a:lnTo>
                <a:lnTo>
                  <a:pt x="234" y="28"/>
                </a:lnTo>
                <a:lnTo>
                  <a:pt x="232" y="26"/>
                </a:lnTo>
                <a:lnTo>
                  <a:pt x="222" y="22"/>
                </a:lnTo>
                <a:lnTo>
                  <a:pt x="220" y="22"/>
                </a:lnTo>
                <a:lnTo>
                  <a:pt x="220" y="20"/>
                </a:lnTo>
                <a:lnTo>
                  <a:pt x="212" y="12"/>
                </a:lnTo>
                <a:lnTo>
                  <a:pt x="204" y="4"/>
                </a:lnTo>
                <a:lnTo>
                  <a:pt x="196" y="0"/>
                </a:lnTo>
                <a:lnTo>
                  <a:pt x="188" y="8"/>
                </a:lnTo>
                <a:lnTo>
                  <a:pt x="176" y="16"/>
                </a:lnTo>
                <a:lnTo>
                  <a:pt x="172" y="40"/>
                </a:lnTo>
                <a:lnTo>
                  <a:pt x="162" y="58"/>
                </a:lnTo>
                <a:lnTo>
                  <a:pt x="162" y="60"/>
                </a:lnTo>
                <a:lnTo>
                  <a:pt x="154" y="68"/>
                </a:lnTo>
                <a:lnTo>
                  <a:pt x="144" y="86"/>
                </a:lnTo>
                <a:lnTo>
                  <a:pt x="144" y="88"/>
                </a:lnTo>
                <a:lnTo>
                  <a:pt x="124" y="104"/>
                </a:lnTo>
                <a:lnTo>
                  <a:pt x="116" y="118"/>
                </a:lnTo>
                <a:lnTo>
                  <a:pt x="114" y="120"/>
                </a:lnTo>
                <a:lnTo>
                  <a:pt x="110" y="124"/>
                </a:lnTo>
                <a:lnTo>
                  <a:pt x="96" y="132"/>
                </a:lnTo>
                <a:lnTo>
                  <a:pt x="88" y="144"/>
                </a:lnTo>
                <a:lnTo>
                  <a:pt x="74" y="164"/>
                </a:lnTo>
                <a:lnTo>
                  <a:pt x="72" y="164"/>
                </a:lnTo>
                <a:lnTo>
                  <a:pt x="8" y="160"/>
                </a:lnTo>
                <a:lnTo>
                  <a:pt x="0" y="168"/>
                </a:lnTo>
                <a:lnTo>
                  <a:pt x="0" y="180"/>
                </a:lnTo>
                <a:lnTo>
                  <a:pt x="6" y="208"/>
                </a:lnTo>
                <a:lnTo>
                  <a:pt x="20" y="226"/>
                </a:lnTo>
                <a:lnTo>
                  <a:pt x="32" y="232"/>
                </a:lnTo>
                <a:lnTo>
                  <a:pt x="32" y="234"/>
                </a:lnTo>
                <a:lnTo>
                  <a:pt x="40" y="244"/>
                </a:lnTo>
                <a:lnTo>
                  <a:pt x="42" y="252"/>
                </a:lnTo>
                <a:lnTo>
                  <a:pt x="42" y="262"/>
                </a:lnTo>
                <a:lnTo>
                  <a:pt x="38" y="266"/>
                </a:lnTo>
                <a:lnTo>
                  <a:pt x="40" y="268"/>
                </a:lnTo>
                <a:lnTo>
                  <a:pt x="44" y="268"/>
                </a:lnTo>
                <a:lnTo>
                  <a:pt x="48" y="258"/>
                </a:lnTo>
                <a:lnTo>
                  <a:pt x="50" y="258"/>
                </a:lnTo>
                <a:lnTo>
                  <a:pt x="62" y="262"/>
                </a:lnTo>
                <a:lnTo>
                  <a:pt x="64" y="266"/>
                </a:lnTo>
                <a:lnTo>
                  <a:pt x="70" y="266"/>
                </a:lnTo>
                <a:lnTo>
                  <a:pt x="68" y="260"/>
                </a:lnTo>
                <a:lnTo>
                  <a:pt x="76" y="246"/>
                </a:lnTo>
                <a:lnTo>
                  <a:pt x="78" y="244"/>
                </a:lnTo>
                <a:lnTo>
                  <a:pt x="80" y="242"/>
                </a:lnTo>
                <a:lnTo>
                  <a:pt x="88" y="242"/>
                </a:lnTo>
                <a:lnTo>
                  <a:pt x="102" y="242"/>
                </a:lnTo>
                <a:lnTo>
                  <a:pt x="110" y="232"/>
                </a:lnTo>
                <a:lnTo>
                  <a:pt x="110" y="222"/>
                </a:lnTo>
                <a:lnTo>
                  <a:pt x="112" y="212"/>
                </a:lnTo>
                <a:lnTo>
                  <a:pt x="114" y="210"/>
                </a:lnTo>
                <a:lnTo>
                  <a:pt x="120" y="206"/>
                </a:lnTo>
                <a:lnTo>
                  <a:pt x="122" y="206"/>
                </a:lnTo>
                <a:lnTo>
                  <a:pt x="134" y="208"/>
                </a:lnTo>
                <a:lnTo>
                  <a:pt x="134" y="210"/>
                </a:lnTo>
                <a:lnTo>
                  <a:pt x="136" y="220"/>
                </a:lnTo>
                <a:lnTo>
                  <a:pt x="136" y="224"/>
                </a:lnTo>
                <a:lnTo>
                  <a:pt x="138" y="232"/>
                </a:lnTo>
                <a:lnTo>
                  <a:pt x="140" y="232"/>
                </a:lnTo>
                <a:lnTo>
                  <a:pt x="144" y="226"/>
                </a:lnTo>
                <a:lnTo>
                  <a:pt x="152" y="216"/>
                </a:lnTo>
                <a:lnTo>
                  <a:pt x="160" y="212"/>
                </a:lnTo>
                <a:lnTo>
                  <a:pt x="162" y="212"/>
                </a:lnTo>
                <a:lnTo>
                  <a:pt x="162" y="210"/>
                </a:lnTo>
                <a:lnTo>
                  <a:pt x="172" y="214"/>
                </a:lnTo>
                <a:lnTo>
                  <a:pt x="174" y="214"/>
                </a:lnTo>
                <a:lnTo>
                  <a:pt x="176" y="214"/>
                </a:lnTo>
                <a:lnTo>
                  <a:pt x="180" y="226"/>
                </a:lnTo>
                <a:lnTo>
                  <a:pt x="180" y="236"/>
                </a:lnTo>
                <a:lnTo>
                  <a:pt x="188" y="252"/>
                </a:lnTo>
                <a:lnTo>
                  <a:pt x="188" y="254"/>
                </a:lnTo>
                <a:lnTo>
                  <a:pt x="188" y="264"/>
                </a:lnTo>
                <a:lnTo>
                  <a:pt x="192" y="270"/>
                </a:lnTo>
                <a:lnTo>
                  <a:pt x="194" y="270"/>
                </a:lnTo>
                <a:lnTo>
                  <a:pt x="196" y="266"/>
                </a:lnTo>
                <a:lnTo>
                  <a:pt x="198" y="264"/>
                </a:lnTo>
                <a:lnTo>
                  <a:pt x="208" y="270"/>
                </a:lnTo>
                <a:lnTo>
                  <a:pt x="208" y="272"/>
                </a:lnTo>
                <a:lnTo>
                  <a:pt x="212" y="286"/>
                </a:lnTo>
                <a:lnTo>
                  <a:pt x="216" y="288"/>
                </a:lnTo>
                <a:lnTo>
                  <a:pt x="216" y="286"/>
                </a:lnTo>
                <a:lnTo>
                  <a:pt x="220" y="276"/>
                </a:lnTo>
                <a:lnTo>
                  <a:pt x="222" y="274"/>
                </a:lnTo>
                <a:lnTo>
                  <a:pt x="224" y="274"/>
                </a:lnTo>
                <a:lnTo>
                  <a:pt x="228" y="270"/>
                </a:lnTo>
                <a:lnTo>
                  <a:pt x="230" y="270"/>
                </a:lnTo>
                <a:lnTo>
                  <a:pt x="236" y="270"/>
                </a:lnTo>
                <a:lnTo>
                  <a:pt x="236" y="266"/>
                </a:lnTo>
                <a:lnTo>
                  <a:pt x="236" y="264"/>
                </a:lnTo>
                <a:lnTo>
                  <a:pt x="232" y="226"/>
                </a:lnTo>
                <a:lnTo>
                  <a:pt x="216" y="202"/>
                </a:lnTo>
                <a:lnTo>
                  <a:pt x="188" y="168"/>
                </a:lnTo>
                <a:lnTo>
                  <a:pt x="186" y="168"/>
                </a:lnTo>
                <a:lnTo>
                  <a:pt x="184" y="146"/>
                </a:lnTo>
                <a:lnTo>
                  <a:pt x="176" y="128"/>
                </a:lnTo>
                <a:lnTo>
                  <a:pt x="174" y="128"/>
                </a:lnTo>
                <a:lnTo>
                  <a:pt x="176" y="126"/>
                </a:lnTo>
                <a:lnTo>
                  <a:pt x="180" y="104"/>
                </a:lnTo>
                <a:lnTo>
                  <a:pt x="182" y="104"/>
                </a:lnTo>
                <a:lnTo>
                  <a:pt x="184" y="104"/>
                </a:lnTo>
                <a:lnTo>
                  <a:pt x="234" y="102"/>
                </a:lnTo>
                <a:lnTo>
                  <a:pt x="260" y="88"/>
                </a:lnTo>
                <a:lnTo>
                  <a:pt x="262" y="86"/>
                </a:lnTo>
                <a:lnTo>
                  <a:pt x="274" y="82"/>
                </a:lnTo>
                <a:lnTo>
                  <a:pt x="278" y="78"/>
                </a:lnTo>
                <a:lnTo>
                  <a:pt x="280" y="76"/>
                </a:lnTo>
                <a:lnTo>
                  <a:pt x="282" y="68"/>
                </a:lnTo>
                <a:lnTo>
                  <a:pt x="284" y="5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陕西"/>
          <p:cNvSpPr>
            <a:spLocks noChangeArrowheads="1"/>
          </p:cNvSpPr>
          <p:nvPr/>
        </p:nvSpPr>
        <p:spPr bwMode="auto">
          <a:xfrm>
            <a:off x="4440820" y="3118886"/>
            <a:ext cx="675222" cy="1202869"/>
          </a:xfrm>
          <a:custGeom>
            <a:avLst/>
            <a:gdLst>
              <a:gd name="T0" fmla="*/ 2147483646 w 324"/>
              <a:gd name="T1" fmla="*/ 2147483646 h 578"/>
              <a:gd name="T2" fmla="*/ 2147483646 w 324"/>
              <a:gd name="T3" fmla="*/ 2147483646 h 578"/>
              <a:gd name="T4" fmla="*/ 2147483646 w 324"/>
              <a:gd name="T5" fmla="*/ 2147483646 h 578"/>
              <a:gd name="T6" fmla="*/ 2147483646 w 324"/>
              <a:gd name="T7" fmla="*/ 2147483646 h 578"/>
              <a:gd name="T8" fmla="*/ 2147483646 w 324"/>
              <a:gd name="T9" fmla="*/ 2147483646 h 578"/>
              <a:gd name="T10" fmla="*/ 2147483646 w 324"/>
              <a:gd name="T11" fmla="*/ 2147483646 h 578"/>
              <a:gd name="T12" fmla="*/ 2147483646 w 324"/>
              <a:gd name="T13" fmla="*/ 2147483646 h 578"/>
              <a:gd name="T14" fmla="*/ 2147483646 w 324"/>
              <a:gd name="T15" fmla="*/ 2147483646 h 578"/>
              <a:gd name="T16" fmla="*/ 2147483646 w 324"/>
              <a:gd name="T17" fmla="*/ 2147483646 h 578"/>
              <a:gd name="T18" fmla="*/ 2147483646 w 324"/>
              <a:gd name="T19" fmla="*/ 2147483646 h 578"/>
              <a:gd name="T20" fmla="*/ 2147483646 w 324"/>
              <a:gd name="T21" fmla="*/ 2147483646 h 578"/>
              <a:gd name="T22" fmla="*/ 2147483646 w 324"/>
              <a:gd name="T23" fmla="*/ 2147483646 h 578"/>
              <a:gd name="T24" fmla="*/ 2147483646 w 324"/>
              <a:gd name="T25" fmla="*/ 2147483646 h 578"/>
              <a:gd name="T26" fmla="*/ 2147483646 w 324"/>
              <a:gd name="T27" fmla="*/ 2147483646 h 578"/>
              <a:gd name="T28" fmla="*/ 2147483646 w 324"/>
              <a:gd name="T29" fmla="*/ 2147483646 h 578"/>
              <a:gd name="T30" fmla="*/ 2147483646 w 324"/>
              <a:gd name="T31" fmla="*/ 2147483646 h 578"/>
              <a:gd name="T32" fmla="*/ 2147483646 w 324"/>
              <a:gd name="T33" fmla="*/ 2147483646 h 578"/>
              <a:gd name="T34" fmla="*/ 2147483646 w 324"/>
              <a:gd name="T35" fmla="*/ 2147483646 h 578"/>
              <a:gd name="T36" fmla="*/ 2147483646 w 324"/>
              <a:gd name="T37" fmla="*/ 2147483646 h 578"/>
              <a:gd name="T38" fmla="*/ 2147483646 w 324"/>
              <a:gd name="T39" fmla="*/ 2147483646 h 578"/>
              <a:gd name="T40" fmla="*/ 2147483646 w 324"/>
              <a:gd name="T41" fmla="*/ 2147483646 h 578"/>
              <a:gd name="T42" fmla="*/ 2147483646 w 324"/>
              <a:gd name="T43" fmla="*/ 2147483646 h 578"/>
              <a:gd name="T44" fmla="*/ 2147483646 w 324"/>
              <a:gd name="T45" fmla="*/ 2147483646 h 578"/>
              <a:gd name="T46" fmla="*/ 2147483646 w 324"/>
              <a:gd name="T47" fmla="*/ 2147483646 h 578"/>
              <a:gd name="T48" fmla="*/ 2147483646 w 324"/>
              <a:gd name="T49" fmla="*/ 2147483646 h 578"/>
              <a:gd name="T50" fmla="*/ 2147483646 w 324"/>
              <a:gd name="T51" fmla="*/ 2147483646 h 578"/>
              <a:gd name="T52" fmla="*/ 2147483646 w 324"/>
              <a:gd name="T53" fmla="*/ 2147483646 h 578"/>
              <a:gd name="T54" fmla="*/ 2147483646 w 324"/>
              <a:gd name="T55" fmla="*/ 2147483646 h 578"/>
              <a:gd name="T56" fmla="*/ 2147483646 w 324"/>
              <a:gd name="T57" fmla="*/ 2147483646 h 578"/>
              <a:gd name="T58" fmla="*/ 2147483646 w 324"/>
              <a:gd name="T59" fmla="*/ 2147483646 h 578"/>
              <a:gd name="T60" fmla="*/ 2147483646 w 324"/>
              <a:gd name="T61" fmla="*/ 2147483646 h 578"/>
              <a:gd name="T62" fmla="*/ 2147483646 w 324"/>
              <a:gd name="T63" fmla="*/ 2147483646 h 578"/>
              <a:gd name="T64" fmla="*/ 2147483646 w 324"/>
              <a:gd name="T65" fmla="*/ 2147483646 h 578"/>
              <a:gd name="T66" fmla="*/ 2147483646 w 324"/>
              <a:gd name="T67" fmla="*/ 2147483646 h 578"/>
              <a:gd name="T68" fmla="*/ 2147483646 w 324"/>
              <a:gd name="T69" fmla="*/ 2147483646 h 578"/>
              <a:gd name="T70" fmla="*/ 2147483646 w 324"/>
              <a:gd name="T71" fmla="*/ 2147483646 h 578"/>
              <a:gd name="T72" fmla="*/ 2147483646 w 324"/>
              <a:gd name="T73" fmla="*/ 2147483646 h 578"/>
              <a:gd name="T74" fmla="*/ 2147483646 w 324"/>
              <a:gd name="T75" fmla="*/ 2147483646 h 578"/>
              <a:gd name="T76" fmla="*/ 2147483646 w 324"/>
              <a:gd name="T77" fmla="*/ 2147483646 h 578"/>
              <a:gd name="T78" fmla="*/ 2147483646 w 324"/>
              <a:gd name="T79" fmla="*/ 2147483646 h 578"/>
              <a:gd name="T80" fmla="*/ 2147483646 w 324"/>
              <a:gd name="T81" fmla="*/ 2147483646 h 578"/>
              <a:gd name="T82" fmla="*/ 2147483646 w 324"/>
              <a:gd name="T83" fmla="*/ 2147483646 h 578"/>
              <a:gd name="T84" fmla="*/ 2147483646 w 324"/>
              <a:gd name="T85" fmla="*/ 2147483646 h 578"/>
              <a:gd name="T86" fmla="*/ 2147483646 w 324"/>
              <a:gd name="T87" fmla="*/ 2147483646 h 578"/>
              <a:gd name="T88" fmla="*/ 2147483646 w 324"/>
              <a:gd name="T89" fmla="*/ 2147483646 h 578"/>
              <a:gd name="T90" fmla="*/ 2147483646 w 324"/>
              <a:gd name="T91" fmla="*/ 2147483646 h 578"/>
              <a:gd name="T92" fmla="*/ 2147483646 w 324"/>
              <a:gd name="T93" fmla="*/ 2147483646 h 578"/>
              <a:gd name="T94" fmla="*/ 2147483646 w 324"/>
              <a:gd name="T95" fmla="*/ 2147483646 h 578"/>
              <a:gd name="T96" fmla="*/ 2147483646 w 324"/>
              <a:gd name="T97" fmla="*/ 2147483646 h 578"/>
              <a:gd name="T98" fmla="*/ 2147483646 w 324"/>
              <a:gd name="T99" fmla="*/ 2147483646 h 578"/>
              <a:gd name="T100" fmla="*/ 2147483646 w 324"/>
              <a:gd name="T101" fmla="*/ 2147483646 h 57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24"/>
              <a:gd name="T154" fmla="*/ 0 h 578"/>
              <a:gd name="T155" fmla="*/ 324 w 324"/>
              <a:gd name="T156" fmla="*/ 578 h 57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24" h="578">
                <a:moveTo>
                  <a:pt x="108" y="132"/>
                </a:moveTo>
                <a:lnTo>
                  <a:pt x="104" y="130"/>
                </a:lnTo>
                <a:lnTo>
                  <a:pt x="96" y="180"/>
                </a:lnTo>
                <a:lnTo>
                  <a:pt x="108" y="196"/>
                </a:lnTo>
                <a:lnTo>
                  <a:pt x="122" y="200"/>
                </a:lnTo>
                <a:lnTo>
                  <a:pt x="124" y="202"/>
                </a:lnTo>
                <a:lnTo>
                  <a:pt x="140" y="216"/>
                </a:lnTo>
                <a:lnTo>
                  <a:pt x="164" y="220"/>
                </a:lnTo>
                <a:lnTo>
                  <a:pt x="176" y="228"/>
                </a:lnTo>
                <a:lnTo>
                  <a:pt x="176" y="230"/>
                </a:lnTo>
                <a:lnTo>
                  <a:pt x="186" y="244"/>
                </a:lnTo>
                <a:lnTo>
                  <a:pt x="188" y="244"/>
                </a:lnTo>
                <a:lnTo>
                  <a:pt x="186" y="246"/>
                </a:lnTo>
                <a:lnTo>
                  <a:pt x="178" y="260"/>
                </a:lnTo>
                <a:lnTo>
                  <a:pt x="178" y="264"/>
                </a:lnTo>
                <a:lnTo>
                  <a:pt x="176" y="272"/>
                </a:lnTo>
                <a:lnTo>
                  <a:pt x="178" y="272"/>
                </a:lnTo>
                <a:lnTo>
                  <a:pt x="178" y="286"/>
                </a:lnTo>
                <a:lnTo>
                  <a:pt x="176" y="288"/>
                </a:lnTo>
                <a:lnTo>
                  <a:pt x="170" y="312"/>
                </a:lnTo>
                <a:lnTo>
                  <a:pt x="168" y="316"/>
                </a:lnTo>
                <a:lnTo>
                  <a:pt x="164" y="314"/>
                </a:lnTo>
                <a:lnTo>
                  <a:pt x="154" y="312"/>
                </a:lnTo>
                <a:lnTo>
                  <a:pt x="140" y="312"/>
                </a:lnTo>
                <a:lnTo>
                  <a:pt x="128" y="316"/>
                </a:lnTo>
                <a:lnTo>
                  <a:pt x="116" y="328"/>
                </a:lnTo>
                <a:lnTo>
                  <a:pt x="112" y="332"/>
                </a:lnTo>
                <a:lnTo>
                  <a:pt x="130" y="340"/>
                </a:lnTo>
                <a:lnTo>
                  <a:pt x="128" y="344"/>
                </a:lnTo>
                <a:lnTo>
                  <a:pt x="124" y="350"/>
                </a:lnTo>
                <a:lnTo>
                  <a:pt x="116" y="354"/>
                </a:lnTo>
                <a:lnTo>
                  <a:pt x="106" y="354"/>
                </a:lnTo>
                <a:lnTo>
                  <a:pt x="88" y="348"/>
                </a:lnTo>
                <a:lnTo>
                  <a:pt x="70" y="338"/>
                </a:lnTo>
                <a:lnTo>
                  <a:pt x="64" y="338"/>
                </a:lnTo>
                <a:lnTo>
                  <a:pt x="44" y="366"/>
                </a:lnTo>
                <a:lnTo>
                  <a:pt x="40" y="376"/>
                </a:lnTo>
                <a:lnTo>
                  <a:pt x="40" y="392"/>
                </a:lnTo>
                <a:lnTo>
                  <a:pt x="48" y="406"/>
                </a:lnTo>
                <a:lnTo>
                  <a:pt x="48" y="408"/>
                </a:lnTo>
                <a:lnTo>
                  <a:pt x="52" y="420"/>
                </a:lnTo>
                <a:lnTo>
                  <a:pt x="52" y="422"/>
                </a:lnTo>
                <a:lnTo>
                  <a:pt x="52" y="440"/>
                </a:lnTo>
                <a:lnTo>
                  <a:pt x="52" y="442"/>
                </a:lnTo>
                <a:lnTo>
                  <a:pt x="54" y="444"/>
                </a:lnTo>
                <a:lnTo>
                  <a:pt x="40" y="446"/>
                </a:lnTo>
                <a:lnTo>
                  <a:pt x="16" y="446"/>
                </a:lnTo>
                <a:lnTo>
                  <a:pt x="6" y="454"/>
                </a:lnTo>
                <a:lnTo>
                  <a:pt x="0" y="462"/>
                </a:lnTo>
                <a:lnTo>
                  <a:pt x="2" y="462"/>
                </a:lnTo>
                <a:lnTo>
                  <a:pt x="6" y="486"/>
                </a:lnTo>
                <a:lnTo>
                  <a:pt x="8" y="486"/>
                </a:lnTo>
                <a:lnTo>
                  <a:pt x="8" y="496"/>
                </a:lnTo>
                <a:lnTo>
                  <a:pt x="12" y="508"/>
                </a:lnTo>
                <a:lnTo>
                  <a:pt x="30" y="518"/>
                </a:lnTo>
                <a:lnTo>
                  <a:pt x="54" y="512"/>
                </a:lnTo>
                <a:lnTo>
                  <a:pt x="66" y="504"/>
                </a:lnTo>
                <a:lnTo>
                  <a:pt x="68" y="504"/>
                </a:lnTo>
                <a:lnTo>
                  <a:pt x="80" y="504"/>
                </a:lnTo>
                <a:lnTo>
                  <a:pt x="86" y="520"/>
                </a:lnTo>
                <a:lnTo>
                  <a:pt x="92" y="526"/>
                </a:lnTo>
                <a:lnTo>
                  <a:pt x="94" y="532"/>
                </a:lnTo>
                <a:lnTo>
                  <a:pt x="100" y="532"/>
                </a:lnTo>
                <a:lnTo>
                  <a:pt x="102" y="532"/>
                </a:lnTo>
                <a:lnTo>
                  <a:pt x="104" y="532"/>
                </a:lnTo>
                <a:lnTo>
                  <a:pt x="104" y="530"/>
                </a:lnTo>
                <a:lnTo>
                  <a:pt x="116" y="520"/>
                </a:lnTo>
                <a:lnTo>
                  <a:pt x="126" y="540"/>
                </a:lnTo>
                <a:lnTo>
                  <a:pt x="136" y="546"/>
                </a:lnTo>
                <a:lnTo>
                  <a:pt x="152" y="546"/>
                </a:lnTo>
                <a:lnTo>
                  <a:pt x="164" y="544"/>
                </a:lnTo>
                <a:lnTo>
                  <a:pt x="168" y="544"/>
                </a:lnTo>
                <a:lnTo>
                  <a:pt x="196" y="548"/>
                </a:lnTo>
                <a:lnTo>
                  <a:pt x="196" y="550"/>
                </a:lnTo>
                <a:lnTo>
                  <a:pt x="208" y="556"/>
                </a:lnTo>
                <a:lnTo>
                  <a:pt x="208" y="558"/>
                </a:lnTo>
                <a:lnTo>
                  <a:pt x="220" y="566"/>
                </a:lnTo>
                <a:lnTo>
                  <a:pt x="226" y="574"/>
                </a:lnTo>
                <a:lnTo>
                  <a:pt x="234" y="578"/>
                </a:lnTo>
                <a:lnTo>
                  <a:pt x="248" y="576"/>
                </a:lnTo>
                <a:lnTo>
                  <a:pt x="248" y="560"/>
                </a:lnTo>
                <a:lnTo>
                  <a:pt x="240" y="548"/>
                </a:lnTo>
                <a:lnTo>
                  <a:pt x="236" y="526"/>
                </a:lnTo>
                <a:lnTo>
                  <a:pt x="246" y="516"/>
                </a:lnTo>
                <a:lnTo>
                  <a:pt x="248" y="514"/>
                </a:lnTo>
                <a:lnTo>
                  <a:pt x="258" y="512"/>
                </a:lnTo>
                <a:lnTo>
                  <a:pt x="268" y="512"/>
                </a:lnTo>
                <a:lnTo>
                  <a:pt x="272" y="508"/>
                </a:lnTo>
                <a:lnTo>
                  <a:pt x="264" y="500"/>
                </a:lnTo>
                <a:lnTo>
                  <a:pt x="242" y="484"/>
                </a:lnTo>
                <a:lnTo>
                  <a:pt x="236" y="476"/>
                </a:lnTo>
                <a:lnTo>
                  <a:pt x="234" y="474"/>
                </a:lnTo>
                <a:lnTo>
                  <a:pt x="236" y="472"/>
                </a:lnTo>
                <a:lnTo>
                  <a:pt x="242" y="460"/>
                </a:lnTo>
                <a:lnTo>
                  <a:pt x="244" y="462"/>
                </a:lnTo>
                <a:lnTo>
                  <a:pt x="260" y="466"/>
                </a:lnTo>
                <a:lnTo>
                  <a:pt x="302" y="464"/>
                </a:lnTo>
                <a:lnTo>
                  <a:pt x="302" y="466"/>
                </a:lnTo>
                <a:lnTo>
                  <a:pt x="304" y="466"/>
                </a:lnTo>
                <a:lnTo>
                  <a:pt x="316" y="470"/>
                </a:lnTo>
                <a:lnTo>
                  <a:pt x="324" y="462"/>
                </a:lnTo>
                <a:lnTo>
                  <a:pt x="320" y="438"/>
                </a:lnTo>
                <a:lnTo>
                  <a:pt x="304" y="428"/>
                </a:lnTo>
                <a:lnTo>
                  <a:pt x="300" y="424"/>
                </a:lnTo>
                <a:lnTo>
                  <a:pt x="296" y="420"/>
                </a:lnTo>
                <a:lnTo>
                  <a:pt x="292" y="410"/>
                </a:lnTo>
                <a:lnTo>
                  <a:pt x="290" y="394"/>
                </a:lnTo>
                <a:lnTo>
                  <a:pt x="290" y="374"/>
                </a:lnTo>
                <a:lnTo>
                  <a:pt x="276" y="368"/>
                </a:lnTo>
                <a:lnTo>
                  <a:pt x="274" y="368"/>
                </a:lnTo>
                <a:lnTo>
                  <a:pt x="274" y="366"/>
                </a:lnTo>
                <a:lnTo>
                  <a:pt x="274" y="364"/>
                </a:lnTo>
                <a:lnTo>
                  <a:pt x="272" y="344"/>
                </a:lnTo>
                <a:lnTo>
                  <a:pt x="288" y="262"/>
                </a:lnTo>
                <a:lnTo>
                  <a:pt x="280" y="232"/>
                </a:lnTo>
                <a:lnTo>
                  <a:pt x="278" y="214"/>
                </a:lnTo>
                <a:lnTo>
                  <a:pt x="276" y="190"/>
                </a:lnTo>
                <a:lnTo>
                  <a:pt x="278" y="164"/>
                </a:lnTo>
                <a:lnTo>
                  <a:pt x="278" y="162"/>
                </a:lnTo>
                <a:lnTo>
                  <a:pt x="280" y="160"/>
                </a:lnTo>
                <a:lnTo>
                  <a:pt x="296" y="148"/>
                </a:lnTo>
                <a:lnTo>
                  <a:pt x="296" y="136"/>
                </a:lnTo>
                <a:lnTo>
                  <a:pt x="294" y="130"/>
                </a:lnTo>
                <a:lnTo>
                  <a:pt x="290" y="122"/>
                </a:lnTo>
                <a:lnTo>
                  <a:pt x="280" y="110"/>
                </a:lnTo>
                <a:lnTo>
                  <a:pt x="278" y="110"/>
                </a:lnTo>
                <a:lnTo>
                  <a:pt x="278" y="108"/>
                </a:lnTo>
                <a:lnTo>
                  <a:pt x="276" y="88"/>
                </a:lnTo>
                <a:lnTo>
                  <a:pt x="276" y="86"/>
                </a:lnTo>
                <a:lnTo>
                  <a:pt x="298" y="60"/>
                </a:lnTo>
                <a:lnTo>
                  <a:pt x="298" y="48"/>
                </a:lnTo>
                <a:lnTo>
                  <a:pt x="292" y="36"/>
                </a:lnTo>
                <a:lnTo>
                  <a:pt x="290" y="34"/>
                </a:lnTo>
                <a:lnTo>
                  <a:pt x="300" y="20"/>
                </a:lnTo>
                <a:lnTo>
                  <a:pt x="302" y="20"/>
                </a:lnTo>
                <a:lnTo>
                  <a:pt x="312" y="12"/>
                </a:lnTo>
                <a:lnTo>
                  <a:pt x="312" y="0"/>
                </a:lnTo>
                <a:lnTo>
                  <a:pt x="306" y="0"/>
                </a:lnTo>
                <a:lnTo>
                  <a:pt x="296" y="0"/>
                </a:lnTo>
                <a:lnTo>
                  <a:pt x="292" y="18"/>
                </a:lnTo>
                <a:lnTo>
                  <a:pt x="290" y="18"/>
                </a:lnTo>
                <a:lnTo>
                  <a:pt x="268" y="10"/>
                </a:lnTo>
                <a:lnTo>
                  <a:pt x="256" y="8"/>
                </a:lnTo>
                <a:lnTo>
                  <a:pt x="260" y="28"/>
                </a:lnTo>
                <a:lnTo>
                  <a:pt x="244" y="32"/>
                </a:lnTo>
                <a:lnTo>
                  <a:pt x="218" y="46"/>
                </a:lnTo>
                <a:lnTo>
                  <a:pt x="210" y="56"/>
                </a:lnTo>
                <a:lnTo>
                  <a:pt x="210" y="58"/>
                </a:lnTo>
                <a:lnTo>
                  <a:pt x="208" y="58"/>
                </a:lnTo>
                <a:lnTo>
                  <a:pt x="196" y="70"/>
                </a:lnTo>
                <a:lnTo>
                  <a:pt x="192" y="88"/>
                </a:lnTo>
                <a:lnTo>
                  <a:pt x="192" y="90"/>
                </a:lnTo>
                <a:lnTo>
                  <a:pt x="186" y="118"/>
                </a:lnTo>
                <a:lnTo>
                  <a:pt x="184" y="130"/>
                </a:lnTo>
                <a:lnTo>
                  <a:pt x="184" y="132"/>
                </a:lnTo>
                <a:lnTo>
                  <a:pt x="182" y="132"/>
                </a:lnTo>
                <a:lnTo>
                  <a:pt x="174" y="144"/>
                </a:lnTo>
                <a:lnTo>
                  <a:pt x="172" y="144"/>
                </a:lnTo>
                <a:lnTo>
                  <a:pt x="172" y="146"/>
                </a:lnTo>
                <a:lnTo>
                  <a:pt x="152" y="148"/>
                </a:lnTo>
                <a:lnTo>
                  <a:pt x="122" y="138"/>
                </a:lnTo>
                <a:lnTo>
                  <a:pt x="108" y="132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山西"/>
          <p:cNvSpPr>
            <a:spLocks noChangeArrowheads="1"/>
          </p:cNvSpPr>
          <p:nvPr/>
        </p:nvSpPr>
        <p:spPr bwMode="auto">
          <a:xfrm>
            <a:off x="5024346" y="2894128"/>
            <a:ext cx="450149" cy="986435"/>
          </a:xfrm>
          <a:custGeom>
            <a:avLst/>
            <a:gdLst>
              <a:gd name="T0" fmla="*/ 2147483646 w 216"/>
              <a:gd name="T1" fmla="*/ 2147483646 h 474"/>
              <a:gd name="T2" fmla="*/ 2147483646 w 216"/>
              <a:gd name="T3" fmla="*/ 2147483646 h 474"/>
              <a:gd name="T4" fmla="*/ 2147483646 w 216"/>
              <a:gd name="T5" fmla="*/ 2147483646 h 474"/>
              <a:gd name="T6" fmla="*/ 2147483646 w 216"/>
              <a:gd name="T7" fmla="*/ 2147483646 h 474"/>
              <a:gd name="T8" fmla="*/ 2147483646 w 216"/>
              <a:gd name="T9" fmla="*/ 2147483646 h 474"/>
              <a:gd name="T10" fmla="*/ 2147483646 w 216"/>
              <a:gd name="T11" fmla="*/ 2147483646 h 474"/>
              <a:gd name="T12" fmla="*/ 2147483646 w 216"/>
              <a:gd name="T13" fmla="*/ 2147483646 h 474"/>
              <a:gd name="T14" fmla="*/ 2147483646 w 216"/>
              <a:gd name="T15" fmla="*/ 2147483646 h 474"/>
              <a:gd name="T16" fmla="*/ 2147483646 w 216"/>
              <a:gd name="T17" fmla="*/ 2147483646 h 474"/>
              <a:gd name="T18" fmla="*/ 2147483646 w 216"/>
              <a:gd name="T19" fmla="*/ 2147483646 h 474"/>
              <a:gd name="T20" fmla="*/ 2147483646 w 216"/>
              <a:gd name="T21" fmla="*/ 2147483646 h 474"/>
              <a:gd name="T22" fmla="*/ 2147483646 w 216"/>
              <a:gd name="T23" fmla="*/ 2147483646 h 474"/>
              <a:gd name="T24" fmla="*/ 2147483646 w 216"/>
              <a:gd name="T25" fmla="*/ 2147483646 h 474"/>
              <a:gd name="T26" fmla="*/ 2147483646 w 216"/>
              <a:gd name="T27" fmla="*/ 2147483646 h 474"/>
              <a:gd name="T28" fmla="*/ 2147483646 w 216"/>
              <a:gd name="T29" fmla="*/ 2147483646 h 474"/>
              <a:gd name="T30" fmla="*/ 2147483646 w 216"/>
              <a:gd name="T31" fmla="*/ 2147483646 h 474"/>
              <a:gd name="T32" fmla="*/ 2147483646 w 216"/>
              <a:gd name="T33" fmla="*/ 2147483646 h 474"/>
              <a:gd name="T34" fmla="*/ 2147483646 w 216"/>
              <a:gd name="T35" fmla="*/ 2147483646 h 474"/>
              <a:gd name="T36" fmla="*/ 2147483646 w 216"/>
              <a:gd name="T37" fmla="*/ 2147483646 h 474"/>
              <a:gd name="T38" fmla="*/ 2147483646 w 216"/>
              <a:gd name="T39" fmla="*/ 2147483646 h 474"/>
              <a:gd name="T40" fmla="*/ 2147483646 w 216"/>
              <a:gd name="T41" fmla="*/ 2147483646 h 474"/>
              <a:gd name="T42" fmla="*/ 2147483646 w 216"/>
              <a:gd name="T43" fmla="*/ 2147483646 h 474"/>
              <a:gd name="T44" fmla="*/ 2147483646 w 216"/>
              <a:gd name="T45" fmla="*/ 2147483646 h 474"/>
              <a:gd name="T46" fmla="*/ 2147483646 w 216"/>
              <a:gd name="T47" fmla="*/ 2147483646 h 474"/>
              <a:gd name="T48" fmla="*/ 2147483646 w 216"/>
              <a:gd name="T49" fmla="*/ 2147483646 h 474"/>
              <a:gd name="T50" fmla="*/ 2147483646 w 216"/>
              <a:gd name="T51" fmla="*/ 2147483646 h 474"/>
              <a:gd name="T52" fmla="*/ 2147483646 w 216"/>
              <a:gd name="T53" fmla="*/ 2147483646 h 474"/>
              <a:gd name="T54" fmla="*/ 2147483646 w 216"/>
              <a:gd name="T55" fmla="*/ 2147483646 h 474"/>
              <a:gd name="T56" fmla="*/ 2147483646 w 216"/>
              <a:gd name="T57" fmla="*/ 2147483646 h 474"/>
              <a:gd name="T58" fmla="*/ 2147483646 w 216"/>
              <a:gd name="T59" fmla="*/ 2147483646 h 474"/>
              <a:gd name="T60" fmla="*/ 2147483646 w 216"/>
              <a:gd name="T61" fmla="*/ 2147483646 h 474"/>
              <a:gd name="T62" fmla="*/ 2147483646 w 216"/>
              <a:gd name="T63" fmla="*/ 2147483646 h 474"/>
              <a:gd name="T64" fmla="*/ 2147483646 w 216"/>
              <a:gd name="T65" fmla="*/ 2147483646 h 474"/>
              <a:gd name="T66" fmla="*/ 2147483646 w 216"/>
              <a:gd name="T67" fmla="*/ 2147483646 h 474"/>
              <a:gd name="T68" fmla="*/ 2147483646 w 216"/>
              <a:gd name="T69" fmla="*/ 2147483646 h 474"/>
              <a:gd name="T70" fmla="*/ 2147483646 w 216"/>
              <a:gd name="T71" fmla="*/ 2147483646 h 474"/>
              <a:gd name="T72" fmla="*/ 2147483646 w 216"/>
              <a:gd name="T73" fmla="*/ 2147483646 h 474"/>
              <a:gd name="T74" fmla="*/ 2147483646 w 216"/>
              <a:gd name="T75" fmla="*/ 2147483646 h 474"/>
              <a:gd name="T76" fmla="*/ 2147483646 w 216"/>
              <a:gd name="T77" fmla="*/ 2147483646 h 474"/>
              <a:gd name="T78" fmla="*/ 2147483646 w 216"/>
              <a:gd name="T79" fmla="*/ 2147483646 h 474"/>
              <a:gd name="T80" fmla="*/ 2147483646 w 216"/>
              <a:gd name="T81" fmla="*/ 2147483646 h 474"/>
              <a:gd name="T82" fmla="*/ 2147483646 w 216"/>
              <a:gd name="T83" fmla="*/ 2147483646 h 474"/>
              <a:gd name="T84" fmla="*/ 2147483646 w 216"/>
              <a:gd name="T85" fmla="*/ 2147483646 h 474"/>
              <a:gd name="T86" fmla="*/ 2147483646 w 216"/>
              <a:gd name="T87" fmla="*/ 2147483646 h 474"/>
              <a:gd name="T88" fmla="*/ 2147483646 w 216"/>
              <a:gd name="T89" fmla="*/ 2147483646 h 474"/>
              <a:gd name="T90" fmla="*/ 2147483646 w 216"/>
              <a:gd name="T91" fmla="*/ 2147483646 h 474"/>
              <a:gd name="T92" fmla="*/ 2147483646 w 216"/>
              <a:gd name="T93" fmla="*/ 2147483646 h 474"/>
              <a:gd name="T94" fmla="*/ 2147483646 w 216"/>
              <a:gd name="T95" fmla="*/ 2147483646 h 474"/>
              <a:gd name="T96" fmla="*/ 2147483646 w 216"/>
              <a:gd name="T97" fmla="*/ 2147483646 h 4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16"/>
              <a:gd name="T148" fmla="*/ 0 h 474"/>
              <a:gd name="T149" fmla="*/ 216 w 216"/>
              <a:gd name="T150" fmla="*/ 474 h 47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16" h="474">
                <a:moveTo>
                  <a:pt x="202" y="24"/>
                </a:moveTo>
                <a:lnTo>
                  <a:pt x="204" y="20"/>
                </a:lnTo>
                <a:lnTo>
                  <a:pt x="200" y="8"/>
                </a:lnTo>
                <a:lnTo>
                  <a:pt x="194" y="0"/>
                </a:lnTo>
                <a:lnTo>
                  <a:pt x="188" y="12"/>
                </a:lnTo>
                <a:lnTo>
                  <a:pt x="176" y="24"/>
                </a:lnTo>
                <a:lnTo>
                  <a:pt x="174" y="24"/>
                </a:lnTo>
                <a:lnTo>
                  <a:pt x="156" y="30"/>
                </a:lnTo>
                <a:lnTo>
                  <a:pt x="154" y="30"/>
                </a:lnTo>
                <a:lnTo>
                  <a:pt x="136" y="28"/>
                </a:lnTo>
                <a:lnTo>
                  <a:pt x="124" y="30"/>
                </a:lnTo>
                <a:lnTo>
                  <a:pt x="122" y="40"/>
                </a:lnTo>
                <a:lnTo>
                  <a:pt x="112" y="46"/>
                </a:lnTo>
                <a:lnTo>
                  <a:pt x="112" y="48"/>
                </a:lnTo>
                <a:lnTo>
                  <a:pt x="110" y="48"/>
                </a:lnTo>
                <a:lnTo>
                  <a:pt x="94" y="46"/>
                </a:lnTo>
                <a:lnTo>
                  <a:pt x="92" y="48"/>
                </a:lnTo>
                <a:lnTo>
                  <a:pt x="92" y="64"/>
                </a:lnTo>
                <a:lnTo>
                  <a:pt x="84" y="76"/>
                </a:lnTo>
                <a:lnTo>
                  <a:pt x="82" y="76"/>
                </a:lnTo>
                <a:lnTo>
                  <a:pt x="68" y="92"/>
                </a:lnTo>
                <a:lnTo>
                  <a:pt x="66" y="92"/>
                </a:lnTo>
                <a:lnTo>
                  <a:pt x="50" y="96"/>
                </a:lnTo>
                <a:lnTo>
                  <a:pt x="40" y="106"/>
                </a:lnTo>
                <a:lnTo>
                  <a:pt x="42" y="120"/>
                </a:lnTo>
                <a:lnTo>
                  <a:pt x="42" y="124"/>
                </a:lnTo>
                <a:lnTo>
                  <a:pt x="40" y="124"/>
                </a:lnTo>
                <a:lnTo>
                  <a:pt x="28" y="136"/>
                </a:lnTo>
                <a:lnTo>
                  <a:pt x="20" y="144"/>
                </a:lnTo>
                <a:lnTo>
                  <a:pt x="26" y="154"/>
                </a:lnTo>
                <a:lnTo>
                  <a:pt x="26" y="156"/>
                </a:lnTo>
                <a:lnTo>
                  <a:pt x="26" y="170"/>
                </a:lnTo>
                <a:lnTo>
                  <a:pt x="26" y="172"/>
                </a:lnTo>
                <a:lnTo>
                  <a:pt x="16" y="184"/>
                </a:lnTo>
                <a:lnTo>
                  <a:pt x="4" y="198"/>
                </a:lnTo>
                <a:lnTo>
                  <a:pt x="6" y="214"/>
                </a:lnTo>
                <a:lnTo>
                  <a:pt x="16" y="224"/>
                </a:lnTo>
                <a:lnTo>
                  <a:pt x="22" y="236"/>
                </a:lnTo>
                <a:lnTo>
                  <a:pt x="24" y="244"/>
                </a:lnTo>
                <a:lnTo>
                  <a:pt x="24" y="262"/>
                </a:lnTo>
                <a:lnTo>
                  <a:pt x="22" y="264"/>
                </a:lnTo>
                <a:lnTo>
                  <a:pt x="6" y="276"/>
                </a:lnTo>
                <a:lnTo>
                  <a:pt x="4" y="300"/>
                </a:lnTo>
                <a:lnTo>
                  <a:pt x="6" y="324"/>
                </a:lnTo>
                <a:lnTo>
                  <a:pt x="10" y="340"/>
                </a:lnTo>
                <a:lnTo>
                  <a:pt x="18" y="368"/>
                </a:lnTo>
                <a:lnTo>
                  <a:pt x="18" y="370"/>
                </a:lnTo>
                <a:lnTo>
                  <a:pt x="18" y="372"/>
                </a:lnTo>
                <a:lnTo>
                  <a:pt x="0" y="452"/>
                </a:lnTo>
                <a:lnTo>
                  <a:pt x="2" y="468"/>
                </a:lnTo>
                <a:lnTo>
                  <a:pt x="14" y="474"/>
                </a:lnTo>
                <a:lnTo>
                  <a:pt x="32" y="456"/>
                </a:lnTo>
                <a:lnTo>
                  <a:pt x="34" y="456"/>
                </a:lnTo>
                <a:lnTo>
                  <a:pt x="96" y="432"/>
                </a:lnTo>
                <a:lnTo>
                  <a:pt x="112" y="416"/>
                </a:lnTo>
                <a:lnTo>
                  <a:pt x="114" y="416"/>
                </a:lnTo>
                <a:lnTo>
                  <a:pt x="116" y="416"/>
                </a:lnTo>
                <a:lnTo>
                  <a:pt x="150" y="420"/>
                </a:lnTo>
                <a:lnTo>
                  <a:pt x="162" y="416"/>
                </a:lnTo>
                <a:lnTo>
                  <a:pt x="180" y="408"/>
                </a:lnTo>
                <a:lnTo>
                  <a:pt x="180" y="392"/>
                </a:lnTo>
                <a:lnTo>
                  <a:pt x="182" y="392"/>
                </a:lnTo>
                <a:lnTo>
                  <a:pt x="192" y="382"/>
                </a:lnTo>
                <a:lnTo>
                  <a:pt x="190" y="372"/>
                </a:lnTo>
                <a:lnTo>
                  <a:pt x="190" y="370"/>
                </a:lnTo>
                <a:lnTo>
                  <a:pt x="190" y="368"/>
                </a:lnTo>
                <a:lnTo>
                  <a:pt x="194" y="364"/>
                </a:lnTo>
                <a:lnTo>
                  <a:pt x="192" y="360"/>
                </a:lnTo>
                <a:lnTo>
                  <a:pt x="190" y="356"/>
                </a:lnTo>
                <a:lnTo>
                  <a:pt x="190" y="352"/>
                </a:lnTo>
                <a:lnTo>
                  <a:pt x="194" y="340"/>
                </a:lnTo>
                <a:lnTo>
                  <a:pt x="198" y="336"/>
                </a:lnTo>
                <a:lnTo>
                  <a:pt x="196" y="324"/>
                </a:lnTo>
                <a:lnTo>
                  <a:pt x="184" y="310"/>
                </a:lnTo>
                <a:lnTo>
                  <a:pt x="182" y="306"/>
                </a:lnTo>
                <a:lnTo>
                  <a:pt x="180" y="302"/>
                </a:lnTo>
                <a:lnTo>
                  <a:pt x="180" y="298"/>
                </a:lnTo>
                <a:lnTo>
                  <a:pt x="182" y="294"/>
                </a:lnTo>
                <a:lnTo>
                  <a:pt x="184" y="288"/>
                </a:lnTo>
                <a:lnTo>
                  <a:pt x="190" y="280"/>
                </a:lnTo>
                <a:lnTo>
                  <a:pt x="192" y="268"/>
                </a:lnTo>
                <a:lnTo>
                  <a:pt x="202" y="248"/>
                </a:lnTo>
                <a:lnTo>
                  <a:pt x="204" y="240"/>
                </a:lnTo>
                <a:lnTo>
                  <a:pt x="216" y="216"/>
                </a:lnTo>
                <a:lnTo>
                  <a:pt x="208" y="200"/>
                </a:lnTo>
                <a:lnTo>
                  <a:pt x="184" y="184"/>
                </a:lnTo>
                <a:lnTo>
                  <a:pt x="182" y="184"/>
                </a:lnTo>
                <a:lnTo>
                  <a:pt x="176" y="170"/>
                </a:lnTo>
                <a:lnTo>
                  <a:pt x="176" y="168"/>
                </a:lnTo>
                <a:lnTo>
                  <a:pt x="180" y="146"/>
                </a:lnTo>
                <a:lnTo>
                  <a:pt x="184" y="130"/>
                </a:lnTo>
                <a:lnTo>
                  <a:pt x="184" y="122"/>
                </a:lnTo>
                <a:lnTo>
                  <a:pt x="188" y="116"/>
                </a:lnTo>
                <a:lnTo>
                  <a:pt x="190" y="114"/>
                </a:lnTo>
                <a:lnTo>
                  <a:pt x="194" y="114"/>
                </a:lnTo>
                <a:lnTo>
                  <a:pt x="208" y="112"/>
                </a:lnTo>
                <a:lnTo>
                  <a:pt x="212" y="102"/>
                </a:lnTo>
                <a:lnTo>
                  <a:pt x="216" y="76"/>
                </a:lnTo>
                <a:lnTo>
                  <a:pt x="214" y="66"/>
                </a:lnTo>
                <a:lnTo>
                  <a:pt x="200" y="64"/>
                </a:lnTo>
                <a:lnTo>
                  <a:pt x="184" y="56"/>
                </a:lnTo>
                <a:lnTo>
                  <a:pt x="182" y="54"/>
                </a:lnTo>
                <a:lnTo>
                  <a:pt x="182" y="52"/>
                </a:lnTo>
                <a:lnTo>
                  <a:pt x="180" y="32"/>
                </a:lnTo>
                <a:lnTo>
                  <a:pt x="180" y="28"/>
                </a:lnTo>
                <a:lnTo>
                  <a:pt x="202" y="2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湖南"/>
          <p:cNvSpPr>
            <a:spLocks noChangeArrowheads="1"/>
          </p:cNvSpPr>
          <p:nvPr/>
        </p:nvSpPr>
        <p:spPr bwMode="auto">
          <a:xfrm>
            <a:off x="4907640" y="4575646"/>
            <a:ext cx="716902" cy="832434"/>
          </a:xfrm>
          <a:custGeom>
            <a:avLst/>
            <a:gdLst>
              <a:gd name="T0" fmla="*/ 2147483646 w 344"/>
              <a:gd name="T1" fmla="*/ 2147483646 h 400"/>
              <a:gd name="T2" fmla="*/ 2147483646 w 344"/>
              <a:gd name="T3" fmla="*/ 2147483646 h 400"/>
              <a:gd name="T4" fmla="*/ 2147483646 w 344"/>
              <a:gd name="T5" fmla="*/ 2147483646 h 400"/>
              <a:gd name="T6" fmla="*/ 2147483646 w 344"/>
              <a:gd name="T7" fmla="*/ 2147483646 h 400"/>
              <a:gd name="T8" fmla="*/ 2147483646 w 344"/>
              <a:gd name="T9" fmla="*/ 2147483646 h 400"/>
              <a:gd name="T10" fmla="*/ 2147483646 w 344"/>
              <a:gd name="T11" fmla="*/ 2147483646 h 400"/>
              <a:gd name="T12" fmla="*/ 2147483646 w 344"/>
              <a:gd name="T13" fmla="*/ 2147483646 h 400"/>
              <a:gd name="T14" fmla="*/ 2147483646 w 344"/>
              <a:gd name="T15" fmla="*/ 2147483646 h 400"/>
              <a:gd name="T16" fmla="*/ 2147483646 w 344"/>
              <a:gd name="T17" fmla="*/ 2147483646 h 400"/>
              <a:gd name="T18" fmla="*/ 2147483646 w 344"/>
              <a:gd name="T19" fmla="*/ 2147483646 h 400"/>
              <a:gd name="T20" fmla="*/ 2147483646 w 344"/>
              <a:gd name="T21" fmla="*/ 0 h 400"/>
              <a:gd name="T22" fmla="*/ 2147483646 w 344"/>
              <a:gd name="T23" fmla="*/ 2147483646 h 400"/>
              <a:gd name="T24" fmla="*/ 2147483646 w 344"/>
              <a:gd name="T25" fmla="*/ 2147483646 h 400"/>
              <a:gd name="T26" fmla="*/ 2147483646 w 344"/>
              <a:gd name="T27" fmla="*/ 2147483646 h 400"/>
              <a:gd name="T28" fmla="*/ 2147483646 w 344"/>
              <a:gd name="T29" fmla="*/ 2147483646 h 400"/>
              <a:gd name="T30" fmla="*/ 2147483646 w 344"/>
              <a:gd name="T31" fmla="*/ 2147483646 h 400"/>
              <a:gd name="T32" fmla="*/ 2147483646 w 344"/>
              <a:gd name="T33" fmla="*/ 2147483646 h 400"/>
              <a:gd name="T34" fmla="*/ 2147483646 w 344"/>
              <a:gd name="T35" fmla="*/ 2147483646 h 400"/>
              <a:gd name="T36" fmla="*/ 2147483646 w 344"/>
              <a:gd name="T37" fmla="*/ 2147483646 h 400"/>
              <a:gd name="T38" fmla="*/ 2147483646 w 344"/>
              <a:gd name="T39" fmla="*/ 2147483646 h 400"/>
              <a:gd name="T40" fmla="*/ 2147483646 w 344"/>
              <a:gd name="T41" fmla="*/ 2147483646 h 400"/>
              <a:gd name="T42" fmla="*/ 2147483646 w 344"/>
              <a:gd name="T43" fmla="*/ 2147483646 h 400"/>
              <a:gd name="T44" fmla="*/ 2147483646 w 344"/>
              <a:gd name="T45" fmla="*/ 2147483646 h 400"/>
              <a:gd name="T46" fmla="*/ 2147483646 w 344"/>
              <a:gd name="T47" fmla="*/ 2147483646 h 400"/>
              <a:gd name="T48" fmla="*/ 2147483646 w 344"/>
              <a:gd name="T49" fmla="*/ 2147483646 h 400"/>
              <a:gd name="T50" fmla="*/ 2147483646 w 344"/>
              <a:gd name="T51" fmla="*/ 2147483646 h 400"/>
              <a:gd name="T52" fmla="*/ 2147483646 w 344"/>
              <a:gd name="T53" fmla="*/ 2147483646 h 400"/>
              <a:gd name="T54" fmla="*/ 2147483646 w 344"/>
              <a:gd name="T55" fmla="*/ 2147483646 h 400"/>
              <a:gd name="T56" fmla="*/ 2147483646 w 344"/>
              <a:gd name="T57" fmla="*/ 2147483646 h 400"/>
              <a:gd name="T58" fmla="*/ 2147483646 w 344"/>
              <a:gd name="T59" fmla="*/ 2147483646 h 400"/>
              <a:gd name="T60" fmla="*/ 2147483646 w 344"/>
              <a:gd name="T61" fmla="*/ 2147483646 h 400"/>
              <a:gd name="T62" fmla="*/ 2147483646 w 344"/>
              <a:gd name="T63" fmla="*/ 2147483646 h 400"/>
              <a:gd name="T64" fmla="*/ 2147483646 w 344"/>
              <a:gd name="T65" fmla="*/ 2147483646 h 400"/>
              <a:gd name="T66" fmla="*/ 2147483646 w 344"/>
              <a:gd name="T67" fmla="*/ 2147483646 h 400"/>
              <a:gd name="T68" fmla="*/ 2147483646 w 344"/>
              <a:gd name="T69" fmla="*/ 2147483646 h 400"/>
              <a:gd name="T70" fmla="*/ 2147483646 w 344"/>
              <a:gd name="T71" fmla="*/ 2147483646 h 400"/>
              <a:gd name="T72" fmla="*/ 2147483646 w 344"/>
              <a:gd name="T73" fmla="*/ 2147483646 h 400"/>
              <a:gd name="T74" fmla="*/ 2147483646 w 344"/>
              <a:gd name="T75" fmla="*/ 2147483646 h 400"/>
              <a:gd name="T76" fmla="*/ 2147483646 w 344"/>
              <a:gd name="T77" fmla="*/ 2147483646 h 400"/>
              <a:gd name="T78" fmla="*/ 2147483646 w 344"/>
              <a:gd name="T79" fmla="*/ 2147483646 h 400"/>
              <a:gd name="T80" fmla="*/ 2147483646 w 344"/>
              <a:gd name="T81" fmla="*/ 2147483646 h 400"/>
              <a:gd name="T82" fmla="*/ 2147483646 w 344"/>
              <a:gd name="T83" fmla="*/ 2147483646 h 400"/>
              <a:gd name="T84" fmla="*/ 2147483646 w 344"/>
              <a:gd name="T85" fmla="*/ 2147483646 h 400"/>
              <a:gd name="T86" fmla="*/ 2147483646 w 344"/>
              <a:gd name="T87" fmla="*/ 2147483646 h 400"/>
              <a:gd name="T88" fmla="*/ 2147483646 w 344"/>
              <a:gd name="T89" fmla="*/ 2147483646 h 400"/>
              <a:gd name="T90" fmla="*/ 2147483646 w 344"/>
              <a:gd name="T91" fmla="*/ 2147483646 h 400"/>
              <a:gd name="T92" fmla="*/ 2147483646 w 344"/>
              <a:gd name="T93" fmla="*/ 2147483646 h 400"/>
              <a:gd name="T94" fmla="*/ 2147483646 w 344"/>
              <a:gd name="T95" fmla="*/ 2147483646 h 400"/>
              <a:gd name="T96" fmla="*/ 2147483646 w 344"/>
              <a:gd name="T97" fmla="*/ 2147483646 h 400"/>
              <a:gd name="T98" fmla="*/ 2147483646 w 344"/>
              <a:gd name="T99" fmla="*/ 2147483646 h 400"/>
              <a:gd name="T100" fmla="*/ 2147483646 w 344"/>
              <a:gd name="T101" fmla="*/ 2147483646 h 400"/>
              <a:gd name="T102" fmla="*/ 2147483646 w 344"/>
              <a:gd name="T103" fmla="*/ 2147483646 h 400"/>
              <a:gd name="T104" fmla="*/ 2147483646 w 344"/>
              <a:gd name="T105" fmla="*/ 2147483646 h 4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44"/>
              <a:gd name="T160" fmla="*/ 0 h 400"/>
              <a:gd name="T161" fmla="*/ 344 w 344"/>
              <a:gd name="T162" fmla="*/ 400 h 4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44" h="400">
                <a:moveTo>
                  <a:pt x="300" y="68"/>
                </a:moveTo>
                <a:lnTo>
                  <a:pt x="300" y="68"/>
                </a:lnTo>
                <a:lnTo>
                  <a:pt x="300" y="66"/>
                </a:lnTo>
                <a:lnTo>
                  <a:pt x="292" y="54"/>
                </a:lnTo>
                <a:lnTo>
                  <a:pt x="292" y="52"/>
                </a:lnTo>
                <a:lnTo>
                  <a:pt x="294" y="32"/>
                </a:lnTo>
                <a:lnTo>
                  <a:pt x="292" y="28"/>
                </a:lnTo>
                <a:lnTo>
                  <a:pt x="286" y="24"/>
                </a:lnTo>
                <a:lnTo>
                  <a:pt x="282" y="24"/>
                </a:lnTo>
                <a:lnTo>
                  <a:pt x="274" y="34"/>
                </a:lnTo>
                <a:lnTo>
                  <a:pt x="272" y="34"/>
                </a:lnTo>
                <a:lnTo>
                  <a:pt x="252" y="44"/>
                </a:lnTo>
                <a:lnTo>
                  <a:pt x="250" y="30"/>
                </a:lnTo>
                <a:lnTo>
                  <a:pt x="250" y="28"/>
                </a:lnTo>
                <a:lnTo>
                  <a:pt x="252" y="22"/>
                </a:lnTo>
                <a:lnTo>
                  <a:pt x="250" y="14"/>
                </a:lnTo>
                <a:lnTo>
                  <a:pt x="248" y="12"/>
                </a:lnTo>
                <a:lnTo>
                  <a:pt x="244" y="20"/>
                </a:lnTo>
                <a:lnTo>
                  <a:pt x="218" y="42"/>
                </a:lnTo>
                <a:lnTo>
                  <a:pt x="218" y="44"/>
                </a:lnTo>
                <a:lnTo>
                  <a:pt x="216" y="44"/>
                </a:lnTo>
                <a:lnTo>
                  <a:pt x="214" y="44"/>
                </a:lnTo>
                <a:lnTo>
                  <a:pt x="206" y="40"/>
                </a:lnTo>
                <a:lnTo>
                  <a:pt x="198" y="32"/>
                </a:lnTo>
                <a:lnTo>
                  <a:pt x="184" y="28"/>
                </a:lnTo>
                <a:lnTo>
                  <a:pt x="184" y="26"/>
                </a:lnTo>
                <a:lnTo>
                  <a:pt x="176" y="20"/>
                </a:lnTo>
                <a:lnTo>
                  <a:pt x="150" y="16"/>
                </a:lnTo>
                <a:lnTo>
                  <a:pt x="148" y="16"/>
                </a:lnTo>
                <a:lnTo>
                  <a:pt x="132" y="6"/>
                </a:lnTo>
                <a:lnTo>
                  <a:pt x="132" y="8"/>
                </a:lnTo>
                <a:lnTo>
                  <a:pt x="118" y="0"/>
                </a:lnTo>
                <a:lnTo>
                  <a:pt x="100" y="0"/>
                </a:lnTo>
                <a:lnTo>
                  <a:pt x="94" y="0"/>
                </a:lnTo>
                <a:lnTo>
                  <a:pt x="100" y="30"/>
                </a:lnTo>
                <a:lnTo>
                  <a:pt x="96" y="30"/>
                </a:lnTo>
                <a:lnTo>
                  <a:pt x="80" y="32"/>
                </a:lnTo>
                <a:lnTo>
                  <a:pt x="70" y="32"/>
                </a:lnTo>
                <a:lnTo>
                  <a:pt x="68" y="32"/>
                </a:lnTo>
                <a:lnTo>
                  <a:pt x="60" y="24"/>
                </a:lnTo>
                <a:lnTo>
                  <a:pt x="44" y="32"/>
                </a:lnTo>
                <a:lnTo>
                  <a:pt x="28" y="52"/>
                </a:lnTo>
                <a:lnTo>
                  <a:pt x="16" y="86"/>
                </a:lnTo>
                <a:lnTo>
                  <a:pt x="20" y="124"/>
                </a:lnTo>
                <a:lnTo>
                  <a:pt x="26" y="144"/>
                </a:lnTo>
                <a:lnTo>
                  <a:pt x="26" y="148"/>
                </a:lnTo>
                <a:lnTo>
                  <a:pt x="24" y="150"/>
                </a:lnTo>
                <a:lnTo>
                  <a:pt x="20" y="152"/>
                </a:lnTo>
                <a:lnTo>
                  <a:pt x="20" y="156"/>
                </a:lnTo>
                <a:lnTo>
                  <a:pt x="18" y="166"/>
                </a:lnTo>
                <a:lnTo>
                  <a:pt x="26" y="198"/>
                </a:lnTo>
                <a:lnTo>
                  <a:pt x="24" y="200"/>
                </a:lnTo>
                <a:lnTo>
                  <a:pt x="8" y="210"/>
                </a:lnTo>
                <a:lnTo>
                  <a:pt x="4" y="214"/>
                </a:lnTo>
                <a:lnTo>
                  <a:pt x="2" y="218"/>
                </a:lnTo>
                <a:lnTo>
                  <a:pt x="0" y="228"/>
                </a:lnTo>
                <a:lnTo>
                  <a:pt x="14" y="224"/>
                </a:lnTo>
                <a:lnTo>
                  <a:pt x="14" y="222"/>
                </a:lnTo>
                <a:lnTo>
                  <a:pt x="16" y="222"/>
                </a:lnTo>
                <a:lnTo>
                  <a:pt x="22" y="224"/>
                </a:lnTo>
                <a:lnTo>
                  <a:pt x="26" y="226"/>
                </a:lnTo>
                <a:lnTo>
                  <a:pt x="30" y="228"/>
                </a:lnTo>
                <a:lnTo>
                  <a:pt x="32" y="234"/>
                </a:lnTo>
                <a:lnTo>
                  <a:pt x="34" y="252"/>
                </a:lnTo>
                <a:lnTo>
                  <a:pt x="32" y="254"/>
                </a:lnTo>
                <a:lnTo>
                  <a:pt x="32" y="256"/>
                </a:lnTo>
                <a:lnTo>
                  <a:pt x="28" y="260"/>
                </a:lnTo>
                <a:lnTo>
                  <a:pt x="28" y="264"/>
                </a:lnTo>
                <a:lnTo>
                  <a:pt x="24" y="282"/>
                </a:lnTo>
                <a:lnTo>
                  <a:pt x="28" y="290"/>
                </a:lnTo>
                <a:lnTo>
                  <a:pt x="32" y="296"/>
                </a:lnTo>
                <a:lnTo>
                  <a:pt x="48" y="316"/>
                </a:lnTo>
                <a:lnTo>
                  <a:pt x="64" y="304"/>
                </a:lnTo>
                <a:lnTo>
                  <a:pt x="76" y="302"/>
                </a:lnTo>
                <a:lnTo>
                  <a:pt x="76" y="304"/>
                </a:lnTo>
                <a:lnTo>
                  <a:pt x="84" y="306"/>
                </a:lnTo>
                <a:lnTo>
                  <a:pt x="88" y="306"/>
                </a:lnTo>
                <a:lnTo>
                  <a:pt x="92" y="302"/>
                </a:lnTo>
                <a:lnTo>
                  <a:pt x="100" y="292"/>
                </a:lnTo>
                <a:lnTo>
                  <a:pt x="98" y="286"/>
                </a:lnTo>
                <a:lnTo>
                  <a:pt x="100" y="282"/>
                </a:lnTo>
                <a:lnTo>
                  <a:pt x="104" y="280"/>
                </a:lnTo>
                <a:lnTo>
                  <a:pt x="124" y="280"/>
                </a:lnTo>
                <a:lnTo>
                  <a:pt x="128" y="280"/>
                </a:lnTo>
                <a:lnTo>
                  <a:pt x="130" y="280"/>
                </a:lnTo>
                <a:lnTo>
                  <a:pt x="134" y="274"/>
                </a:lnTo>
                <a:lnTo>
                  <a:pt x="136" y="270"/>
                </a:lnTo>
                <a:lnTo>
                  <a:pt x="142" y="270"/>
                </a:lnTo>
                <a:lnTo>
                  <a:pt x="146" y="272"/>
                </a:lnTo>
                <a:lnTo>
                  <a:pt x="152" y="280"/>
                </a:lnTo>
                <a:lnTo>
                  <a:pt x="154" y="284"/>
                </a:lnTo>
                <a:lnTo>
                  <a:pt x="156" y="288"/>
                </a:lnTo>
                <a:lnTo>
                  <a:pt x="154" y="302"/>
                </a:lnTo>
                <a:lnTo>
                  <a:pt x="156" y="304"/>
                </a:lnTo>
                <a:lnTo>
                  <a:pt x="162" y="310"/>
                </a:lnTo>
                <a:lnTo>
                  <a:pt x="164" y="316"/>
                </a:lnTo>
                <a:lnTo>
                  <a:pt x="162" y="330"/>
                </a:lnTo>
                <a:lnTo>
                  <a:pt x="158" y="340"/>
                </a:lnTo>
                <a:lnTo>
                  <a:pt x="154" y="344"/>
                </a:lnTo>
                <a:lnTo>
                  <a:pt x="142" y="370"/>
                </a:lnTo>
                <a:lnTo>
                  <a:pt x="146" y="372"/>
                </a:lnTo>
                <a:lnTo>
                  <a:pt x="164" y="372"/>
                </a:lnTo>
                <a:lnTo>
                  <a:pt x="168" y="374"/>
                </a:lnTo>
                <a:lnTo>
                  <a:pt x="168" y="376"/>
                </a:lnTo>
                <a:lnTo>
                  <a:pt x="164" y="388"/>
                </a:lnTo>
                <a:lnTo>
                  <a:pt x="164" y="394"/>
                </a:lnTo>
                <a:lnTo>
                  <a:pt x="172" y="398"/>
                </a:lnTo>
                <a:lnTo>
                  <a:pt x="176" y="400"/>
                </a:lnTo>
                <a:lnTo>
                  <a:pt x="178" y="398"/>
                </a:lnTo>
                <a:lnTo>
                  <a:pt x="188" y="394"/>
                </a:lnTo>
                <a:lnTo>
                  <a:pt x="194" y="392"/>
                </a:lnTo>
                <a:lnTo>
                  <a:pt x="204" y="392"/>
                </a:lnTo>
                <a:lnTo>
                  <a:pt x="216" y="380"/>
                </a:lnTo>
                <a:lnTo>
                  <a:pt x="216" y="366"/>
                </a:lnTo>
                <a:lnTo>
                  <a:pt x="216" y="360"/>
                </a:lnTo>
                <a:lnTo>
                  <a:pt x="216" y="356"/>
                </a:lnTo>
                <a:lnTo>
                  <a:pt x="220" y="354"/>
                </a:lnTo>
                <a:lnTo>
                  <a:pt x="224" y="354"/>
                </a:lnTo>
                <a:lnTo>
                  <a:pt x="230" y="356"/>
                </a:lnTo>
                <a:lnTo>
                  <a:pt x="236" y="360"/>
                </a:lnTo>
                <a:lnTo>
                  <a:pt x="256" y="372"/>
                </a:lnTo>
                <a:lnTo>
                  <a:pt x="264" y="376"/>
                </a:lnTo>
                <a:lnTo>
                  <a:pt x="270" y="378"/>
                </a:lnTo>
                <a:lnTo>
                  <a:pt x="270" y="376"/>
                </a:lnTo>
                <a:lnTo>
                  <a:pt x="270" y="370"/>
                </a:lnTo>
                <a:lnTo>
                  <a:pt x="266" y="360"/>
                </a:lnTo>
                <a:lnTo>
                  <a:pt x="256" y="344"/>
                </a:lnTo>
                <a:lnTo>
                  <a:pt x="256" y="342"/>
                </a:lnTo>
                <a:lnTo>
                  <a:pt x="256" y="340"/>
                </a:lnTo>
                <a:lnTo>
                  <a:pt x="264" y="332"/>
                </a:lnTo>
                <a:lnTo>
                  <a:pt x="274" y="326"/>
                </a:lnTo>
                <a:lnTo>
                  <a:pt x="282" y="324"/>
                </a:lnTo>
                <a:lnTo>
                  <a:pt x="292" y="326"/>
                </a:lnTo>
                <a:lnTo>
                  <a:pt x="320" y="340"/>
                </a:lnTo>
                <a:lnTo>
                  <a:pt x="332" y="332"/>
                </a:lnTo>
                <a:lnTo>
                  <a:pt x="334" y="332"/>
                </a:lnTo>
                <a:lnTo>
                  <a:pt x="334" y="330"/>
                </a:lnTo>
                <a:lnTo>
                  <a:pt x="332" y="328"/>
                </a:lnTo>
                <a:lnTo>
                  <a:pt x="334" y="326"/>
                </a:lnTo>
                <a:lnTo>
                  <a:pt x="340" y="314"/>
                </a:lnTo>
                <a:lnTo>
                  <a:pt x="344" y="304"/>
                </a:lnTo>
                <a:lnTo>
                  <a:pt x="344" y="298"/>
                </a:lnTo>
                <a:lnTo>
                  <a:pt x="344" y="292"/>
                </a:lnTo>
                <a:lnTo>
                  <a:pt x="338" y="286"/>
                </a:lnTo>
                <a:lnTo>
                  <a:pt x="334" y="284"/>
                </a:lnTo>
                <a:lnTo>
                  <a:pt x="332" y="284"/>
                </a:lnTo>
                <a:lnTo>
                  <a:pt x="330" y="276"/>
                </a:lnTo>
                <a:lnTo>
                  <a:pt x="332" y="276"/>
                </a:lnTo>
                <a:lnTo>
                  <a:pt x="338" y="272"/>
                </a:lnTo>
                <a:lnTo>
                  <a:pt x="340" y="268"/>
                </a:lnTo>
                <a:lnTo>
                  <a:pt x="338" y="264"/>
                </a:lnTo>
                <a:lnTo>
                  <a:pt x="326" y="252"/>
                </a:lnTo>
                <a:lnTo>
                  <a:pt x="326" y="250"/>
                </a:lnTo>
                <a:lnTo>
                  <a:pt x="320" y="232"/>
                </a:lnTo>
                <a:lnTo>
                  <a:pt x="316" y="214"/>
                </a:lnTo>
                <a:lnTo>
                  <a:pt x="316" y="196"/>
                </a:lnTo>
                <a:lnTo>
                  <a:pt x="316" y="188"/>
                </a:lnTo>
                <a:lnTo>
                  <a:pt x="308" y="196"/>
                </a:lnTo>
                <a:lnTo>
                  <a:pt x="302" y="204"/>
                </a:lnTo>
                <a:lnTo>
                  <a:pt x="300" y="170"/>
                </a:lnTo>
                <a:lnTo>
                  <a:pt x="300" y="168"/>
                </a:lnTo>
                <a:lnTo>
                  <a:pt x="322" y="138"/>
                </a:lnTo>
                <a:lnTo>
                  <a:pt x="334" y="124"/>
                </a:lnTo>
                <a:lnTo>
                  <a:pt x="326" y="100"/>
                </a:lnTo>
                <a:lnTo>
                  <a:pt x="322" y="76"/>
                </a:lnTo>
                <a:lnTo>
                  <a:pt x="308" y="70"/>
                </a:lnTo>
                <a:lnTo>
                  <a:pt x="300" y="6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湖北"/>
          <p:cNvSpPr>
            <a:spLocks noChangeArrowheads="1"/>
          </p:cNvSpPr>
          <p:nvPr/>
        </p:nvSpPr>
        <p:spPr bwMode="auto">
          <a:xfrm>
            <a:off x="4824279" y="4096997"/>
            <a:ext cx="1017002" cy="636813"/>
          </a:xfrm>
          <a:custGeom>
            <a:avLst/>
            <a:gdLst>
              <a:gd name="T0" fmla="*/ 2147483646 w 488"/>
              <a:gd name="T1" fmla="*/ 2147483646 h 306"/>
              <a:gd name="T2" fmla="*/ 2147483646 w 488"/>
              <a:gd name="T3" fmla="*/ 2147483646 h 306"/>
              <a:gd name="T4" fmla="*/ 2147483646 w 488"/>
              <a:gd name="T5" fmla="*/ 2147483646 h 306"/>
              <a:gd name="T6" fmla="*/ 2147483646 w 488"/>
              <a:gd name="T7" fmla="*/ 2147483646 h 306"/>
              <a:gd name="T8" fmla="*/ 2147483646 w 488"/>
              <a:gd name="T9" fmla="*/ 2147483646 h 306"/>
              <a:gd name="T10" fmla="*/ 2147483646 w 488"/>
              <a:gd name="T11" fmla="*/ 2147483646 h 306"/>
              <a:gd name="T12" fmla="*/ 2147483646 w 488"/>
              <a:gd name="T13" fmla="*/ 2147483646 h 306"/>
              <a:gd name="T14" fmla="*/ 2147483646 w 488"/>
              <a:gd name="T15" fmla="*/ 2147483646 h 306"/>
              <a:gd name="T16" fmla="*/ 2147483646 w 488"/>
              <a:gd name="T17" fmla="*/ 2147483646 h 306"/>
              <a:gd name="T18" fmla="*/ 2147483646 w 488"/>
              <a:gd name="T19" fmla="*/ 2147483646 h 306"/>
              <a:gd name="T20" fmla="*/ 2147483646 w 488"/>
              <a:gd name="T21" fmla="*/ 2147483646 h 306"/>
              <a:gd name="T22" fmla="*/ 2147483646 w 488"/>
              <a:gd name="T23" fmla="*/ 2147483646 h 306"/>
              <a:gd name="T24" fmla="*/ 2147483646 w 488"/>
              <a:gd name="T25" fmla="*/ 2147483646 h 306"/>
              <a:gd name="T26" fmla="*/ 2147483646 w 488"/>
              <a:gd name="T27" fmla="*/ 2147483646 h 306"/>
              <a:gd name="T28" fmla="*/ 2147483646 w 488"/>
              <a:gd name="T29" fmla="*/ 2147483646 h 306"/>
              <a:gd name="T30" fmla="*/ 2147483646 w 488"/>
              <a:gd name="T31" fmla="*/ 2147483646 h 306"/>
              <a:gd name="T32" fmla="*/ 2147483646 w 488"/>
              <a:gd name="T33" fmla="*/ 2147483646 h 306"/>
              <a:gd name="T34" fmla="*/ 2147483646 w 488"/>
              <a:gd name="T35" fmla="*/ 2147483646 h 306"/>
              <a:gd name="T36" fmla="*/ 2147483646 w 488"/>
              <a:gd name="T37" fmla="*/ 2147483646 h 306"/>
              <a:gd name="T38" fmla="*/ 2147483646 w 488"/>
              <a:gd name="T39" fmla="*/ 2147483646 h 306"/>
              <a:gd name="T40" fmla="*/ 2147483646 w 488"/>
              <a:gd name="T41" fmla="*/ 2147483646 h 306"/>
              <a:gd name="T42" fmla="*/ 2147483646 w 488"/>
              <a:gd name="T43" fmla="*/ 2147483646 h 306"/>
              <a:gd name="T44" fmla="*/ 2147483646 w 488"/>
              <a:gd name="T45" fmla="*/ 2147483646 h 306"/>
              <a:gd name="T46" fmla="*/ 2147483646 w 488"/>
              <a:gd name="T47" fmla="*/ 2147483646 h 306"/>
              <a:gd name="T48" fmla="*/ 2147483646 w 488"/>
              <a:gd name="T49" fmla="*/ 2147483646 h 306"/>
              <a:gd name="T50" fmla="*/ 2147483646 w 488"/>
              <a:gd name="T51" fmla="*/ 2147483646 h 306"/>
              <a:gd name="T52" fmla="*/ 2147483646 w 488"/>
              <a:gd name="T53" fmla="*/ 2147483646 h 306"/>
              <a:gd name="T54" fmla="*/ 2147483646 w 488"/>
              <a:gd name="T55" fmla="*/ 2147483646 h 306"/>
              <a:gd name="T56" fmla="*/ 2147483646 w 488"/>
              <a:gd name="T57" fmla="*/ 2147483646 h 306"/>
              <a:gd name="T58" fmla="*/ 2147483646 w 488"/>
              <a:gd name="T59" fmla="*/ 2147483646 h 306"/>
              <a:gd name="T60" fmla="*/ 2147483646 w 488"/>
              <a:gd name="T61" fmla="*/ 2147483646 h 306"/>
              <a:gd name="T62" fmla="*/ 2147483646 w 488"/>
              <a:gd name="T63" fmla="*/ 2147483646 h 306"/>
              <a:gd name="T64" fmla="*/ 2147483646 w 488"/>
              <a:gd name="T65" fmla="*/ 2147483646 h 306"/>
              <a:gd name="T66" fmla="*/ 2147483646 w 488"/>
              <a:gd name="T67" fmla="*/ 2147483646 h 306"/>
              <a:gd name="T68" fmla="*/ 2147483646 w 488"/>
              <a:gd name="T69" fmla="*/ 2147483646 h 306"/>
              <a:gd name="T70" fmla="*/ 2147483646 w 488"/>
              <a:gd name="T71" fmla="*/ 2147483646 h 306"/>
              <a:gd name="T72" fmla="*/ 2147483646 w 488"/>
              <a:gd name="T73" fmla="*/ 2147483646 h 306"/>
              <a:gd name="T74" fmla="*/ 2147483646 w 488"/>
              <a:gd name="T75" fmla="*/ 2147483646 h 306"/>
              <a:gd name="T76" fmla="*/ 2147483646 w 488"/>
              <a:gd name="T77" fmla="*/ 2147483646 h 306"/>
              <a:gd name="T78" fmla="*/ 2147483646 w 488"/>
              <a:gd name="T79" fmla="*/ 2147483646 h 306"/>
              <a:gd name="T80" fmla="*/ 2147483646 w 488"/>
              <a:gd name="T81" fmla="*/ 2147483646 h 306"/>
              <a:gd name="T82" fmla="*/ 2147483646 w 488"/>
              <a:gd name="T83" fmla="*/ 2147483646 h 306"/>
              <a:gd name="T84" fmla="*/ 2147483646 w 488"/>
              <a:gd name="T85" fmla="*/ 2147483646 h 306"/>
              <a:gd name="T86" fmla="*/ 2147483646 w 488"/>
              <a:gd name="T87" fmla="*/ 2147483646 h 306"/>
              <a:gd name="T88" fmla="*/ 2147483646 w 488"/>
              <a:gd name="T89" fmla="*/ 2147483646 h 306"/>
              <a:gd name="T90" fmla="*/ 2147483646 w 488"/>
              <a:gd name="T91" fmla="*/ 2147483646 h 306"/>
              <a:gd name="T92" fmla="*/ 2147483646 w 488"/>
              <a:gd name="T93" fmla="*/ 2147483646 h 306"/>
              <a:gd name="T94" fmla="*/ 2147483646 w 488"/>
              <a:gd name="T95" fmla="*/ 2147483646 h 306"/>
              <a:gd name="T96" fmla="*/ 2147483646 w 488"/>
              <a:gd name="T97" fmla="*/ 2147483646 h 306"/>
              <a:gd name="T98" fmla="*/ 2147483646 w 488"/>
              <a:gd name="T99" fmla="*/ 2147483646 h 306"/>
              <a:gd name="T100" fmla="*/ 2147483646 w 488"/>
              <a:gd name="T101" fmla="*/ 2147483646 h 306"/>
              <a:gd name="T102" fmla="*/ 2147483646 w 488"/>
              <a:gd name="T103" fmla="*/ 2147483646 h 306"/>
              <a:gd name="T104" fmla="*/ 2147483646 w 488"/>
              <a:gd name="T105" fmla="*/ 2147483646 h 306"/>
              <a:gd name="T106" fmla="*/ 2147483646 w 488"/>
              <a:gd name="T107" fmla="*/ 2147483646 h 306"/>
              <a:gd name="T108" fmla="*/ 2147483646 w 488"/>
              <a:gd name="T109" fmla="*/ 2147483646 h 306"/>
              <a:gd name="T110" fmla="*/ 2147483646 w 488"/>
              <a:gd name="T111" fmla="*/ 2147483646 h 306"/>
              <a:gd name="T112" fmla="*/ 2147483646 w 488"/>
              <a:gd name="T113" fmla="*/ 2147483646 h 306"/>
              <a:gd name="T114" fmla="*/ 2147483646 w 488"/>
              <a:gd name="T115" fmla="*/ 2147483646 h 3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88"/>
              <a:gd name="T175" fmla="*/ 0 h 306"/>
              <a:gd name="T176" fmla="*/ 488 w 488"/>
              <a:gd name="T177" fmla="*/ 306 h 30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88" h="306">
                <a:moveTo>
                  <a:pt x="62" y="2"/>
                </a:moveTo>
                <a:lnTo>
                  <a:pt x="60" y="4"/>
                </a:lnTo>
                <a:lnTo>
                  <a:pt x="64" y="10"/>
                </a:lnTo>
                <a:lnTo>
                  <a:pt x="86" y="24"/>
                </a:lnTo>
                <a:lnTo>
                  <a:pt x="100" y="38"/>
                </a:lnTo>
                <a:lnTo>
                  <a:pt x="98" y="40"/>
                </a:lnTo>
                <a:lnTo>
                  <a:pt x="90" y="50"/>
                </a:lnTo>
                <a:lnTo>
                  <a:pt x="88" y="50"/>
                </a:lnTo>
                <a:lnTo>
                  <a:pt x="88" y="52"/>
                </a:lnTo>
                <a:lnTo>
                  <a:pt x="74" y="52"/>
                </a:lnTo>
                <a:lnTo>
                  <a:pt x="66" y="54"/>
                </a:lnTo>
                <a:lnTo>
                  <a:pt x="60" y="58"/>
                </a:lnTo>
                <a:lnTo>
                  <a:pt x="64" y="66"/>
                </a:lnTo>
                <a:lnTo>
                  <a:pt x="64" y="74"/>
                </a:lnTo>
                <a:lnTo>
                  <a:pt x="72" y="86"/>
                </a:lnTo>
                <a:lnTo>
                  <a:pt x="72" y="108"/>
                </a:lnTo>
                <a:lnTo>
                  <a:pt x="78" y="110"/>
                </a:lnTo>
                <a:lnTo>
                  <a:pt x="88" y="114"/>
                </a:lnTo>
                <a:lnTo>
                  <a:pt x="90" y="114"/>
                </a:lnTo>
                <a:lnTo>
                  <a:pt x="92" y="116"/>
                </a:lnTo>
                <a:lnTo>
                  <a:pt x="102" y="130"/>
                </a:lnTo>
                <a:lnTo>
                  <a:pt x="108" y="146"/>
                </a:lnTo>
                <a:lnTo>
                  <a:pt x="108" y="156"/>
                </a:lnTo>
                <a:lnTo>
                  <a:pt x="106" y="164"/>
                </a:lnTo>
                <a:lnTo>
                  <a:pt x="104" y="170"/>
                </a:lnTo>
                <a:lnTo>
                  <a:pt x="94" y="178"/>
                </a:lnTo>
                <a:lnTo>
                  <a:pt x="80" y="184"/>
                </a:lnTo>
                <a:lnTo>
                  <a:pt x="54" y="200"/>
                </a:lnTo>
                <a:lnTo>
                  <a:pt x="52" y="200"/>
                </a:lnTo>
                <a:lnTo>
                  <a:pt x="4" y="204"/>
                </a:lnTo>
                <a:lnTo>
                  <a:pt x="0" y="216"/>
                </a:lnTo>
                <a:lnTo>
                  <a:pt x="8" y="232"/>
                </a:lnTo>
                <a:lnTo>
                  <a:pt x="8" y="234"/>
                </a:lnTo>
                <a:lnTo>
                  <a:pt x="12" y="254"/>
                </a:lnTo>
                <a:lnTo>
                  <a:pt x="38" y="286"/>
                </a:lnTo>
                <a:lnTo>
                  <a:pt x="40" y="286"/>
                </a:lnTo>
                <a:lnTo>
                  <a:pt x="50" y="306"/>
                </a:lnTo>
                <a:lnTo>
                  <a:pt x="52" y="302"/>
                </a:lnTo>
                <a:lnTo>
                  <a:pt x="60" y="278"/>
                </a:lnTo>
                <a:lnTo>
                  <a:pt x="60" y="276"/>
                </a:lnTo>
                <a:lnTo>
                  <a:pt x="76" y="256"/>
                </a:lnTo>
                <a:lnTo>
                  <a:pt x="78" y="254"/>
                </a:lnTo>
                <a:lnTo>
                  <a:pt x="98" y="246"/>
                </a:lnTo>
                <a:lnTo>
                  <a:pt x="100" y="246"/>
                </a:lnTo>
                <a:lnTo>
                  <a:pt x="112" y="254"/>
                </a:lnTo>
                <a:lnTo>
                  <a:pt x="128" y="252"/>
                </a:lnTo>
                <a:lnTo>
                  <a:pt x="124" y="224"/>
                </a:lnTo>
                <a:lnTo>
                  <a:pt x="126" y="222"/>
                </a:lnTo>
                <a:lnTo>
                  <a:pt x="142" y="222"/>
                </a:lnTo>
                <a:lnTo>
                  <a:pt x="158" y="222"/>
                </a:lnTo>
                <a:lnTo>
                  <a:pt x="160" y="222"/>
                </a:lnTo>
                <a:lnTo>
                  <a:pt x="192" y="238"/>
                </a:lnTo>
                <a:lnTo>
                  <a:pt x="218" y="242"/>
                </a:lnTo>
                <a:lnTo>
                  <a:pt x="220" y="242"/>
                </a:lnTo>
                <a:lnTo>
                  <a:pt x="228" y="250"/>
                </a:lnTo>
                <a:lnTo>
                  <a:pt x="242" y="254"/>
                </a:lnTo>
                <a:lnTo>
                  <a:pt x="250" y="262"/>
                </a:lnTo>
                <a:lnTo>
                  <a:pt x="254" y="264"/>
                </a:lnTo>
                <a:lnTo>
                  <a:pt x="264" y="256"/>
                </a:lnTo>
                <a:lnTo>
                  <a:pt x="264" y="254"/>
                </a:lnTo>
                <a:lnTo>
                  <a:pt x="276" y="244"/>
                </a:lnTo>
                <a:lnTo>
                  <a:pt x="284" y="230"/>
                </a:lnTo>
                <a:lnTo>
                  <a:pt x="296" y="238"/>
                </a:lnTo>
                <a:lnTo>
                  <a:pt x="296" y="240"/>
                </a:lnTo>
                <a:lnTo>
                  <a:pt x="300" y="250"/>
                </a:lnTo>
                <a:lnTo>
                  <a:pt x="300" y="252"/>
                </a:lnTo>
                <a:lnTo>
                  <a:pt x="298" y="258"/>
                </a:lnTo>
                <a:lnTo>
                  <a:pt x="300" y="260"/>
                </a:lnTo>
                <a:lnTo>
                  <a:pt x="308" y="256"/>
                </a:lnTo>
                <a:lnTo>
                  <a:pt x="318" y="246"/>
                </a:lnTo>
                <a:lnTo>
                  <a:pt x="328" y="246"/>
                </a:lnTo>
                <a:lnTo>
                  <a:pt x="330" y="246"/>
                </a:lnTo>
                <a:lnTo>
                  <a:pt x="336" y="250"/>
                </a:lnTo>
                <a:lnTo>
                  <a:pt x="342" y="258"/>
                </a:lnTo>
                <a:lnTo>
                  <a:pt x="342" y="260"/>
                </a:lnTo>
                <a:lnTo>
                  <a:pt x="342" y="264"/>
                </a:lnTo>
                <a:lnTo>
                  <a:pt x="340" y="282"/>
                </a:lnTo>
                <a:lnTo>
                  <a:pt x="346" y="290"/>
                </a:lnTo>
                <a:lnTo>
                  <a:pt x="348" y="290"/>
                </a:lnTo>
                <a:lnTo>
                  <a:pt x="360" y="278"/>
                </a:lnTo>
                <a:lnTo>
                  <a:pt x="372" y="268"/>
                </a:lnTo>
                <a:lnTo>
                  <a:pt x="380" y="262"/>
                </a:lnTo>
                <a:lnTo>
                  <a:pt x="388" y="260"/>
                </a:lnTo>
                <a:lnTo>
                  <a:pt x="408" y="260"/>
                </a:lnTo>
                <a:lnTo>
                  <a:pt x="414" y="250"/>
                </a:lnTo>
                <a:lnTo>
                  <a:pt x="430" y="242"/>
                </a:lnTo>
                <a:lnTo>
                  <a:pt x="432" y="242"/>
                </a:lnTo>
                <a:lnTo>
                  <a:pt x="452" y="240"/>
                </a:lnTo>
                <a:lnTo>
                  <a:pt x="474" y="228"/>
                </a:lnTo>
                <a:lnTo>
                  <a:pt x="488" y="228"/>
                </a:lnTo>
                <a:lnTo>
                  <a:pt x="484" y="222"/>
                </a:lnTo>
                <a:lnTo>
                  <a:pt x="486" y="220"/>
                </a:lnTo>
                <a:lnTo>
                  <a:pt x="488" y="216"/>
                </a:lnTo>
                <a:lnTo>
                  <a:pt x="460" y="154"/>
                </a:lnTo>
                <a:lnTo>
                  <a:pt x="460" y="152"/>
                </a:lnTo>
                <a:lnTo>
                  <a:pt x="458" y="150"/>
                </a:lnTo>
                <a:lnTo>
                  <a:pt x="472" y="134"/>
                </a:lnTo>
                <a:lnTo>
                  <a:pt x="468" y="130"/>
                </a:lnTo>
                <a:lnTo>
                  <a:pt x="446" y="126"/>
                </a:lnTo>
                <a:lnTo>
                  <a:pt x="444" y="126"/>
                </a:lnTo>
                <a:lnTo>
                  <a:pt x="444" y="124"/>
                </a:lnTo>
                <a:lnTo>
                  <a:pt x="430" y="110"/>
                </a:lnTo>
                <a:lnTo>
                  <a:pt x="430" y="106"/>
                </a:lnTo>
                <a:lnTo>
                  <a:pt x="428" y="108"/>
                </a:lnTo>
                <a:lnTo>
                  <a:pt x="416" y="100"/>
                </a:lnTo>
                <a:lnTo>
                  <a:pt x="408" y="108"/>
                </a:lnTo>
                <a:lnTo>
                  <a:pt x="400" y="114"/>
                </a:lnTo>
                <a:lnTo>
                  <a:pt x="394" y="114"/>
                </a:lnTo>
                <a:lnTo>
                  <a:pt x="388" y="110"/>
                </a:lnTo>
                <a:lnTo>
                  <a:pt x="382" y="104"/>
                </a:lnTo>
                <a:lnTo>
                  <a:pt x="372" y="94"/>
                </a:lnTo>
                <a:lnTo>
                  <a:pt x="366" y="86"/>
                </a:lnTo>
                <a:lnTo>
                  <a:pt x="362" y="86"/>
                </a:lnTo>
                <a:lnTo>
                  <a:pt x="352" y="90"/>
                </a:lnTo>
                <a:lnTo>
                  <a:pt x="334" y="94"/>
                </a:lnTo>
                <a:lnTo>
                  <a:pt x="328" y="94"/>
                </a:lnTo>
                <a:lnTo>
                  <a:pt x="324" y="94"/>
                </a:lnTo>
                <a:lnTo>
                  <a:pt x="322" y="90"/>
                </a:lnTo>
                <a:lnTo>
                  <a:pt x="320" y="84"/>
                </a:lnTo>
                <a:lnTo>
                  <a:pt x="320" y="70"/>
                </a:lnTo>
                <a:lnTo>
                  <a:pt x="322" y="60"/>
                </a:lnTo>
                <a:lnTo>
                  <a:pt x="320" y="54"/>
                </a:lnTo>
                <a:lnTo>
                  <a:pt x="216" y="50"/>
                </a:lnTo>
                <a:lnTo>
                  <a:pt x="202" y="44"/>
                </a:lnTo>
                <a:lnTo>
                  <a:pt x="194" y="38"/>
                </a:lnTo>
                <a:lnTo>
                  <a:pt x="178" y="34"/>
                </a:lnTo>
                <a:lnTo>
                  <a:pt x="172" y="30"/>
                </a:lnTo>
                <a:lnTo>
                  <a:pt x="164" y="24"/>
                </a:lnTo>
                <a:lnTo>
                  <a:pt x="144" y="0"/>
                </a:lnTo>
                <a:lnTo>
                  <a:pt x="132" y="10"/>
                </a:lnTo>
                <a:lnTo>
                  <a:pt x="116" y="4"/>
                </a:lnTo>
                <a:lnTo>
                  <a:pt x="74" y="6"/>
                </a:lnTo>
                <a:lnTo>
                  <a:pt x="62" y="2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广东"/>
          <p:cNvSpPr>
            <a:spLocks noChangeArrowheads="1"/>
          </p:cNvSpPr>
          <p:nvPr/>
        </p:nvSpPr>
        <p:spPr bwMode="auto">
          <a:xfrm>
            <a:off x="5049354" y="5266567"/>
            <a:ext cx="1058682" cy="836597"/>
          </a:xfrm>
          <a:custGeom>
            <a:avLst/>
            <a:gdLst>
              <a:gd name="T0" fmla="*/ 2147483646 w 508"/>
              <a:gd name="T1" fmla="*/ 2147483646 h 402"/>
              <a:gd name="T2" fmla="*/ 2147483646 w 508"/>
              <a:gd name="T3" fmla="*/ 2147483646 h 402"/>
              <a:gd name="T4" fmla="*/ 2147483646 w 508"/>
              <a:gd name="T5" fmla="*/ 2147483646 h 402"/>
              <a:gd name="T6" fmla="*/ 2147483646 w 508"/>
              <a:gd name="T7" fmla="*/ 2147483646 h 402"/>
              <a:gd name="T8" fmla="*/ 2147483646 w 508"/>
              <a:gd name="T9" fmla="*/ 2147483646 h 402"/>
              <a:gd name="T10" fmla="*/ 2147483646 w 508"/>
              <a:gd name="T11" fmla="*/ 2147483646 h 402"/>
              <a:gd name="T12" fmla="*/ 2147483646 w 508"/>
              <a:gd name="T13" fmla="*/ 2147483646 h 402"/>
              <a:gd name="T14" fmla="*/ 2147483646 w 508"/>
              <a:gd name="T15" fmla="*/ 2147483646 h 402"/>
              <a:gd name="T16" fmla="*/ 2147483646 w 508"/>
              <a:gd name="T17" fmla="*/ 2147483646 h 402"/>
              <a:gd name="T18" fmla="*/ 2147483646 w 508"/>
              <a:gd name="T19" fmla="*/ 2147483646 h 402"/>
              <a:gd name="T20" fmla="*/ 2147483646 w 508"/>
              <a:gd name="T21" fmla="*/ 2147483646 h 402"/>
              <a:gd name="T22" fmla="*/ 2147483646 w 508"/>
              <a:gd name="T23" fmla="*/ 2147483646 h 402"/>
              <a:gd name="T24" fmla="*/ 2147483646 w 508"/>
              <a:gd name="T25" fmla="*/ 2147483646 h 402"/>
              <a:gd name="T26" fmla="*/ 2147483646 w 508"/>
              <a:gd name="T27" fmla="*/ 2147483646 h 402"/>
              <a:gd name="T28" fmla="*/ 2147483646 w 508"/>
              <a:gd name="T29" fmla="*/ 2147483646 h 402"/>
              <a:gd name="T30" fmla="*/ 2147483646 w 508"/>
              <a:gd name="T31" fmla="*/ 2147483646 h 402"/>
              <a:gd name="T32" fmla="*/ 2147483646 w 508"/>
              <a:gd name="T33" fmla="*/ 2147483646 h 402"/>
              <a:gd name="T34" fmla="*/ 2147483646 w 508"/>
              <a:gd name="T35" fmla="*/ 2147483646 h 402"/>
              <a:gd name="T36" fmla="*/ 2147483646 w 508"/>
              <a:gd name="T37" fmla="*/ 2147483646 h 402"/>
              <a:gd name="T38" fmla="*/ 2147483646 w 508"/>
              <a:gd name="T39" fmla="*/ 2147483646 h 402"/>
              <a:gd name="T40" fmla="*/ 2147483646 w 508"/>
              <a:gd name="T41" fmla="*/ 2147483646 h 402"/>
              <a:gd name="T42" fmla="*/ 2147483646 w 508"/>
              <a:gd name="T43" fmla="*/ 2147483646 h 402"/>
              <a:gd name="T44" fmla="*/ 2147483646 w 508"/>
              <a:gd name="T45" fmla="*/ 2147483646 h 402"/>
              <a:gd name="T46" fmla="*/ 2147483646 w 508"/>
              <a:gd name="T47" fmla="*/ 2147483646 h 402"/>
              <a:gd name="T48" fmla="*/ 2147483646 w 508"/>
              <a:gd name="T49" fmla="*/ 2147483646 h 402"/>
              <a:gd name="T50" fmla="*/ 2147483646 w 508"/>
              <a:gd name="T51" fmla="*/ 2147483646 h 402"/>
              <a:gd name="T52" fmla="*/ 2147483646 w 508"/>
              <a:gd name="T53" fmla="*/ 2147483646 h 402"/>
              <a:gd name="T54" fmla="*/ 2147483646 w 508"/>
              <a:gd name="T55" fmla="*/ 2147483646 h 402"/>
              <a:gd name="T56" fmla="*/ 2147483646 w 508"/>
              <a:gd name="T57" fmla="*/ 2147483646 h 402"/>
              <a:gd name="T58" fmla="*/ 2147483646 w 508"/>
              <a:gd name="T59" fmla="*/ 2147483646 h 402"/>
              <a:gd name="T60" fmla="*/ 2147483646 w 508"/>
              <a:gd name="T61" fmla="*/ 2147483646 h 402"/>
              <a:gd name="T62" fmla="*/ 2147483646 w 508"/>
              <a:gd name="T63" fmla="*/ 2147483646 h 402"/>
              <a:gd name="T64" fmla="*/ 2147483646 w 508"/>
              <a:gd name="T65" fmla="*/ 2147483646 h 402"/>
              <a:gd name="T66" fmla="*/ 2147483646 w 508"/>
              <a:gd name="T67" fmla="*/ 2147483646 h 402"/>
              <a:gd name="T68" fmla="*/ 2147483646 w 508"/>
              <a:gd name="T69" fmla="*/ 2147483646 h 402"/>
              <a:gd name="T70" fmla="*/ 2147483646 w 508"/>
              <a:gd name="T71" fmla="*/ 2147483646 h 402"/>
              <a:gd name="T72" fmla="*/ 2147483646 w 508"/>
              <a:gd name="T73" fmla="*/ 2147483646 h 402"/>
              <a:gd name="T74" fmla="*/ 2147483646 w 508"/>
              <a:gd name="T75" fmla="*/ 2147483646 h 402"/>
              <a:gd name="T76" fmla="*/ 2147483646 w 508"/>
              <a:gd name="T77" fmla="*/ 2147483646 h 402"/>
              <a:gd name="T78" fmla="*/ 2147483646 w 508"/>
              <a:gd name="T79" fmla="*/ 2147483646 h 402"/>
              <a:gd name="T80" fmla="*/ 2147483646 w 508"/>
              <a:gd name="T81" fmla="*/ 2147483646 h 402"/>
              <a:gd name="T82" fmla="*/ 2147483646 w 508"/>
              <a:gd name="T83" fmla="*/ 2147483646 h 402"/>
              <a:gd name="T84" fmla="*/ 2147483646 w 508"/>
              <a:gd name="T85" fmla="*/ 2147483646 h 402"/>
              <a:gd name="T86" fmla="*/ 2147483646 w 508"/>
              <a:gd name="T87" fmla="*/ 2147483646 h 402"/>
              <a:gd name="T88" fmla="*/ 2147483646 w 508"/>
              <a:gd name="T89" fmla="*/ 2147483646 h 402"/>
              <a:gd name="T90" fmla="*/ 2147483646 w 508"/>
              <a:gd name="T91" fmla="*/ 2147483646 h 402"/>
              <a:gd name="T92" fmla="*/ 2147483646 w 508"/>
              <a:gd name="T93" fmla="*/ 2147483646 h 402"/>
              <a:gd name="T94" fmla="*/ 2147483646 w 508"/>
              <a:gd name="T95" fmla="*/ 2147483646 h 402"/>
              <a:gd name="T96" fmla="*/ 2147483646 w 508"/>
              <a:gd name="T97" fmla="*/ 2147483646 h 402"/>
              <a:gd name="T98" fmla="*/ 2147483646 w 508"/>
              <a:gd name="T99" fmla="*/ 2147483646 h 402"/>
              <a:gd name="T100" fmla="*/ 2147483646 w 508"/>
              <a:gd name="T101" fmla="*/ 2147483646 h 4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08"/>
              <a:gd name="T154" fmla="*/ 0 h 402"/>
              <a:gd name="T155" fmla="*/ 508 w 508"/>
              <a:gd name="T156" fmla="*/ 402 h 40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08" h="402">
                <a:moveTo>
                  <a:pt x="476" y="138"/>
                </a:moveTo>
                <a:lnTo>
                  <a:pt x="476" y="138"/>
                </a:lnTo>
                <a:lnTo>
                  <a:pt x="484" y="134"/>
                </a:lnTo>
                <a:lnTo>
                  <a:pt x="488" y="130"/>
                </a:lnTo>
                <a:lnTo>
                  <a:pt x="488" y="128"/>
                </a:lnTo>
                <a:lnTo>
                  <a:pt x="490" y="126"/>
                </a:lnTo>
                <a:lnTo>
                  <a:pt x="492" y="126"/>
                </a:lnTo>
                <a:lnTo>
                  <a:pt x="508" y="126"/>
                </a:lnTo>
                <a:lnTo>
                  <a:pt x="508" y="116"/>
                </a:lnTo>
                <a:lnTo>
                  <a:pt x="502" y="114"/>
                </a:lnTo>
                <a:lnTo>
                  <a:pt x="496" y="110"/>
                </a:lnTo>
                <a:lnTo>
                  <a:pt x="472" y="88"/>
                </a:lnTo>
                <a:lnTo>
                  <a:pt x="460" y="58"/>
                </a:lnTo>
                <a:lnTo>
                  <a:pt x="446" y="44"/>
                </a:lnTo>
                <a:lnTo>
                  <a:pt x="424" y="42"/>
                </a:lnTo>
                <a:lnTo>
                  <a:pt x="406" y="44"/>
                </a:lnTo>
                <a:lnTo>
                  <a:pt x="402" y="44"/>
                </a:lnTo>
                <a:lnTo>
                  <a:pt x="404" y="54"/>
                </a:lnTo>
                <a:lnTo>
                  <a:pt x="404" y="56"/>
                </a:lnTo>
                <a:lnTo>
                  <a:pt x="404" y="58"/>
                </a:lnTo>
                <a:lnTo>
                  <a:pt x="400" y="58"/>
                </a:lnTo>
                <a:lnTo>
                  <a:pt x="388" y="64"/>
                </a:lnTo>
                <a:lnTo>
                  <a:pt x="386" y="62"/>
                </a:lnTo>
                <a:lnTo>
                  <a:pt x="372" y="50"/>
                </a:lnTo>
                <a:lnTo>
                  <a:pt x="368" y="50"/>
                </a:lnTo>
                <a:lnTo>
                  <a:pt x="364" y="50"/>
                </a:lnTo>
                <a:lnTo>
                  <a:pt x="332" y="64"/>
                </a:lnTo>
                <a:lnTo>
                  <a:pt x="322" y="68"/>
                </a:lnTo>
                <a:lnTo>
                  <a:pt x="316" y="66"/>
                </a:lnTo>
                <a:lnTo>
                  <a:pt x="310" y="70"/>
                </a:lnTo>
                <a:lnTo>
                  <a:pt x="304" y="76"/>
                </a:lnTo>
                <a:lnTo>
                  <a:pt x="300" y="80"/>
                </a:lnTo>
                <a:lnTo>
                  <a:pt x="298" y="76"/>
                </a:lnTo>
                <a:lnTo>
                  <a:pt x="288" y="66"/>
                </a:lnTo>
                <a:lnTo>
                  <a:pt x="286" y="62"/>
                </a:lnTo>
                <a:lnTo>
                  <a:pt x="286" y="58"/>
                </a:lnTo>
                <a:lnTo>
                  <a:pt x="290" y="50"/>
                </a:lnTo>
                <a:lnTo>
                  <a:pt x="300" y="38"/>
                </a:lnTo>
                <a:lnTo>
                  <a:pt x="314" y="22"/>
                </a:lnTo>
                <a:lnTo>
                  <a:pt x="318" y="16"/>
                </a:lnTo>
                <a:lnTo>
                  <a:pt x="316" y="12"/>
                </a:lnTo>
                <a:lnTo>
                  <a:pt x="312" y="12"/>
                </a:lnTo>
                <a:lnTo>
                  <a:pt x="308" y="14"/>
                </a:lnTo>
                <a:lnTo>
                  <a:pt x="298" y="20"/>
                </a:lnTo>
                <a:lnTo>
                  <a:pt x="288" y="26"/>
                </a:lnTo>
                <a:lnTo>
                  <a:pt x="282" y="28"/>
                </a:lnTo>
                <a:lnTo>
                  <a:pt x="280" y="26"/>
                </a:lnTo>
                <a:lnTo>
                  <a:pt x="278" y="20"/>
                </a:lnTo>
                <a:lnTo>
                  <a:pt x="276" y="20"/>
                </a:lnTo>
                <a:lnTo>
                  <a:pt x="270" y="6"/>
                </a:lnTo>
                <a:lnTo>
                  <a:pt x="254" y="16"/>
                </a:lnTo>
                <a:lnTo>
                  <a:pt x="252" y="18"/>
                </a:lnTo>
                <a:lnTo>
                  <a:pt x="252" y="16"/>
                </a:lnTo>
                <a:lnTo>
                  <a:pt x="236" y="8"/>
                </a:lnTo>
                <a:lnTo>
                  <a:pt x="220" y="2"/>
                </a:lnTo>
                <a:lnTo>
                  <a:pt x="214" y="0"/>
                </a:lnTo>
                <a:lnTo>
                  <a:pt x="208" y="2"/>
                </a:lnTo>
                <a:lnTo>
                  <a:pt x="204" y="6"/>
                </a:lnTo>
                <a:lnTo>
                  <a:pt x="198" y="12"/>
                </a:lnTo>
                <a:lnTo>
                  <a:pt x="204" y="24"/>
                </a:lnTo>
                <a:lnTo>
                  <a:pt x="210" y="38"/>
                </a:lnTo>
                <a:lnTo>
                  <a:pt x="210" y="44"/>
                </a:lnTo>
                <a:lnTo>
                  <a:pt x="210" y="48"/>
                </a:lnTo>
                <a:lnTo>
                  <a:pt x="208" y="52"/>
                </a:lnTo>
                <a:lnTo>
                  <a:pt x="204" y="54"/>
                </a:lnTo>
                <a:lnTo>
                  <a:pt x="200" y="54"/>
                </a:lnTo>
                <a:lnTo>
                  <a:pt x="194" y="54"/>
                </a:lnTo>
                <a:lnTo>
                  <a:pt x="188" y="50"/>
                </a:lnTo>
                <a:lnTo>
                  <a:pt x="182" y="46"/>
                </a:lnTo>
                <a:lnTo>
                  <a:pt x="164" y="36"/>
                </a:lnTo>
                <a:lnTo>
                  <a:pt x="156" y="32"/>
                </a:lnTo>
                <a:lnTo>
                  <a:pt x="156" y="34"/>
                </a:lnTo>
                <a:lnTo>
                  <a:pt x="156" y="52"/>
                </a:lnTo>
                <a:lnTo>
                  <a:pt x="144" y="66"/>
                </a:lnTo>
                <a:lnTo>
                  <a:pt x="144" y="80"/>
                </a:lnTo>
                <a:lnTo>
                  <a:pt x="148" y="94"/>
                </a:lnTo>
                <a:lnTo>
                  <a:pt x="150" y="94"/>
                </a:lnTo>
                <a:lnTo>
                  <a:pt x="140" y="108"/>
                </a:lnTo>
                <a:lnTo>
                  <a:pt x="136" y="120"/>
                </a:lnTo>
                <a:lnTo>
                  <a:pt x="136" y="122"/>
                </a:lnTo>
                <a:lnTo>
                  <a:pt x="124" y="134"/>
                </a:lnTo>
                <a:lnTo>
                  <a:pt x="104" y="180"/>
                </a:lnTo>
                <a:lnTo>
                  <a:pt x="104" y="204"/>
                </a:lnTo>
                <a:lnTo>
                  <a:pt x="60" y="230"/>
                </a:lnTo>
                <a:lnTo>
                  <a:pt x="58" y="234"/>
                </a:lnTo>
                <a:lnTo>
                  <a:pt x="64" y="248"/>
                </a:lnTo>
                <a:lnTo>
                  <a:pt x="60" y="266"/>
                </a:lnTo>
                <a:lnTo>
                  <a:pt x="42" y="264"/>
                </a:lnTo>
                <a:lnTo>
                  <a:pt x="38" y="284"/>
                </a:lnTo>
                <a:lnTo>
                  <a:pt x="16" y="284"/>
                </a:lnTo>
                <a:lnTo>
                  <a:pt x="10" y="292"/>
                </a:lnTo>
                <a:lnTo>
                  <a:pt x="4" y="306"/>
                </a:lnTo>
                <a:lnTo>
                  <a:pt x="0" y="356"/>
                </a:lnTo>
                <a:lnTo>
                  <a:pt x="4" y="368"/>
                </a:lnTo>
                <a:lnTo>
                  <a:pt x="6" y="368"/>
                </a:lnTo>
                <a:lnTo>
                  <a:pt x="6" y="380"/>
                </a:lnTo>
                <a:lnTo>
                  <a:pt x="16" y="392"/>
                </a:lnTo>
                <a:lnTo>
                  <a:pt x="16" y="402"/>
                </a:lnTo>
                <a:lnTo>
                  <a:pt x="42" y="400"/>
                </a:lnTo>
                <a:lnTo>
                  <a:pt x="44" y="398"/>
                </a:lnTo>
                <a:lnTo>
                  <a:pt x="44" y="396"/>
                </a:lnTo>
                <a:lnTo>
                  <a:pt x="52" y="388"/>
                </a:lnTo>
                <a:lnTo>
                  <a:pt x="36" y="372"/>
                </a:lnTo>
                <a:lnTo>
                  <a:pt x="34" y="372"/>
                </a:lnTo>
                <a:lnTo>
                  <a:pt x="24" y="364"/>
                </a:lnTo>
                <a:lnTo>
                  <a:pt x="24" y="362"/>
                </a:lnTo>
                <a:lnTo>
                  <a:pt x="24" y="346"/>
                </a:lnTo>
                <a:lnTo>
                  <a:pt x="36" y="346"/>
                </a:lnTo>
                <a:lnTo>
                  <a:pt x="38" y="340"/>
                </a:lnTo>
                <a:lnTo>
                  <a:pt x="32" y="324"/>
                </a:lnTo>
                <a:lnTo>
                  <a:pt x="64" y="324"/>
                </a:lnTo>
                <a:lnTo>
                  <a:pt x="120" y="298"/>
                </a:lnTo>
                <a:lnTo>
                  <a:pt x="126" y="286"/>
                </a:lnTo>
                <a:lnTo>
                  <a:pt x="128" y="282"/>
                </a:lnTo>
                <a:lnTo>
                  <a:pt x="140" y="288"/>
                </a:lnTo>
                <a:lnTo>
                  <a:pt x="140" y="290"/>
                </a:lnTo>
                <a:lnTo>
                  <a:pt x="146" y="296"/>
                </a:lnTo>
                <a:lnTo>
                  <a:pt x="152" y="294"/>
                </a:lnTo>
                <a:lnTo>
                  <a:pt x="150" y="282"/>
                </a:lnTo>
                <a:lnTo>
                  <a:pt x="168" y="282"/>
                </a:lnTo>
                <a:lnTo>
                  <a:pt x="186" y="286"/>
                </a:lnTo>
                <a:lnTo>
                  <a:pt x="192" y="274"/>
                </a:lnTo>
                <a:lnTo>
                  <a:pt x="194" y="272"/>
                </a:lnTo>
                <a:lnTo>
                  <a:pt x="196" y="272"/>
                </a:lnTo>
                <a:lnTo>
                  <a:pt x="214" y="266"/>
                </a:lnTo>
                <a:lnTo>
                  <a:pt x="218" y="238"/>
                </a:lnTo>
                <a:lnTo>
                  <a:pt x="238" y="256"/>
                </a:lnTo>
                <a:lnTo>
                  <a:pt x="246" y="256"/>
                </a:lnTo>
                <a:lnTo>
                  <a:pt x="250" y="252"/>
                </a:lnTo>
                <a:lnTo>
                  <a:pt x="248" y="192"/>
                </a:lnTo>
                <a:lnTo>
                  <a:pt x="248" y="190"/>
                </a:lnTo>
                <a:lnTo>
                  <a:pt x="248" y="186"/>
                </a:lnTo>
                <a:lnTo>
                  <a:pt x="260" y="188"/>
                </a:lnTo>
                <a:lnTo>
                  <a:pt x="262" y="188"/>
                </a:lnTo>
                <a:lnTo>
                  <a:pt x="264" y="190"/>
                </a:lnTo>
                <a:lnTo>
                  <a:pt x="286" y="230"/>
                </a:lnTo>
                <a:lnTo>
                  <a:pt x="312" y="226"/>
                </a:lnTo>
                <a:lnTo>
                  <a:pt x="318" y="224"/>
                </a:lnTo>
                <a:lnTo>
                  <a:pt x="322" y="216"/>
                </a:lnTo>
                <a:lnTo>
                  <a:pt x="314" y="208"/>
                </a:lnTo>
                <a:lnTo>
                  <a:pt x="312" y="206"/>
                </a:lnTo>
                <a:lnTo>
                  <a:pt x="330" y="200"/>
                </a:lnTo>
                <a:lnTo>
                  <a:pt x="332" y="198"/>
                </a:lnTo>
                <a:lnTo>
                  <a:pt x="340" y="206"/>
                </a:lnTo>
                <a:lnTo>
                  <a:pt x="346" y="202"/>
                </a:lnTo>
                <a:lnTo>
                  <a:pt x="346" y="190"/>
                </a:lnTo>
                <a:lnTo>
                  <a:pt x="350" y="190"/>
                </a:lnTo>
                <a:lnTo>
                  <a:pt x="364" y="190"/>
                </a:lnTo>
                <a:lnTo>
                  <a:pt x="370" y="192"/>
                </a:lnTo>
                <a:lnTo>
                  <a:pt x="376" y="194"/>
                </a:lnTo>
                <a:lnTo>
                  <a:pt x="382" y="198"/>
                </a:lnTo>
                <a:lnTo>
                  <a:pt x="386" y="202"/>
                </a:lnTo>
                <a:lnTo>
                  <a:pt x="388" y="206"/>
                </a:lnTo>
                <a:lnTo>
                  <a:pt x="392" y="186"/>
                </a:lnTo>
                <a:lnTo>
                  <a:pt x="396" y="184"/>
                </a:lnTo>
                <a:lnTo>
                  <a:pt x="400" y="182"/>
                </a:lnTo>
                <a:lnTo>
                  <a:pt x="406" y="182"/>
                </a:lnTo>
                <a:lnTo>
                  <a:pt x="412" y="184"/>
                </a:lnTo>
                <a:lnTo>
                  <a:pt x="414" y="186"/>
                </a:lnTo>
                <a:lnTo>
                  <a:pt x="414" y="188"/>
                </a:lnTo>
                <a:lnTo>
                  <a:pt x="418" y="188"/>
                </a:lnTo>
                <a:lnTo>
                  <a:pt x="432" y="180"/>
                </a:lnTo>
                <a:lnTo>
                  <a:pt x="460" y="160"/>
                </a:lnTo>
                <a:lnTo>
                  <a:pt x="460" y="152"/>
                </a:lnTo>
                <a:lnTo>
                  <a:pt x="464" y="146"/>
                </a:lnTo>
                <a:lnTo>
                  <a:pt x="470" y="140"/>
                </a:lnTo>
                <a:lnTo>
                  <a:pt x="476" y="13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江西"/>
          <p:cNvSpPr>
            <a:spLocks noChangeArrowheads="1"/>
          </p:cNvSpPr>
          <p:nvPr/>
        </p:nvSpPr>
        <p:spPr bwMode="auto">
          <a:xfrm>
            <a:off x="5549519" y="4542349"/>
            <a:ext cx="633542" cy="861570"/>
          </a:xfrm>
          <a:custGeom>
            <a:avLst/>
            <a:gdLst>
              <a:gd name="T0" fmla="*/ 2147483646 w 304"/>
              <a:gd name="T1" fmla="*/ 0 h 414"/>
              <a:gd name="T2" fmla="*/ 2147483646 w 304"/>
              <a:gd name="T3" fmla="*/ 2147483646 h 414"/>
              <a:gd name="T4" fmla="*/ 2147483646 w 304"/>
              <a:gd name="T5" fmla="*/ 2147483646 h 414"/>
              <a:gd name="T6" fmla="*/ 2147483646 w 304"/>
              <a:gd name="T7" fmla="*/ 2147483646 h 414"/>
              <a:gd name="T8" fmla="*/ 2147483646 w 304"/>
              <a:gd name="T9" fmla="*/ 2147483646 h 414"/>
              <a:gd name="T10" fmla="*/ 2147483646 w 304"/>
              <a:gd name="T11" fmla="*/ 2147483646 h 414"/>
              <a:gd name="T12" fmla="*/ 2147483646 w 304"/>
              <a:gd name="T13" fmla="*/ 2147483646 h 414"/>
              <a:gd name="T14" fmla="*/ 2147483646 w 304"/>
              <a:gd name="T15" fmla="*/ 2147483646 h 414"/>
              <a:gd name="T16" fmla="*/ 2147483646 w 304"/>
              <a:gd name="T17" fmla="*/ 2147483646 h 414"/>
              <a:gd name="T18" fmla="*/ 2147483646 w 304"/>
              <a:gd name="T19" fmla="*/ 2147483646 h 414"/>
              <a:gd name="T20" fmla="*/ 2147483646 w 304"/>
              <a:gd name="T21" fmla="*/ 2147483646 h 414"/>
              <a:gd name="T22" fmla="*/ 2147483646 w 304"/>
              <a:gd name="T23" fmla="*/ 2147483646 h 414"/>
              <a:gd name="T24" fmla="*/ 2147483646 w 304"/>
              <a:gd name="T25" fmla="*/ 2147483646 h 414"/>
              <a:gd name="T26" fmla="*/ 2147483646 w 304"/>
              <a:gd name="T27" fmla="*/ 2147483646 h 414"/>
              <a:gd name="T28" fmla="*/ 0 w 304"/>
              <a:gd name="T29" fmla="*/ 2147483646 h 414"/>
              <a:gd name="T30" fmla="*/ 2147483646 w 304"/>
              <a:gd name="T31" fmla="*/ 2147483646 h 414"/>
              <a:gd name="T32" fmla="*/ 2147483646 w 304"/>
              <a:gd name="T33" fmla="*/ 2147483646 h 414"/>
              <a:gd name="T34" fmla="*/ 2147483646 w 304"/>
              <a:gd name="T35" fmla="*/ 2147483646 h 414"/>
              <a:gd name="T36" fmla="*/ 2147483646 w 304"/>
              <a:gd name="T37" fmla="*/ 2147483646 h 414"/>
              <a:gd name="T38" fmla="*/ 2147483646 w 304"/>
              <a:gd name="T39" fmla="*/ 2147483646 h 414"/>
              <a:gd name="T40" fmla="*/ 2147483646 w 304"/>
              <a:gd name="T41" fmla="*/ 2147483646 h 414"/>
              <a:gd name="T42" fmla="*/ 2147483646 w 304"/>
              <a:gd name="T43" fmla="*/ 2147483646 h 414"/>
              <a:gd name="T44" fmla="*/ 2147483646 w 304"/>
              <a:gd name="T45" fmla="*/ 2147483646 h 414"/>
              <a:gd name="T46" fmla="*/ 2147483646 w 304"/>
              <a:gd name="T47" fmla="*/ 2147483646 h 414"/>
              <a:gd name="T48" fmla="*/ 2147483646 w 304"/>
              <a:gd name="T49" fmla="*/ 2147483646 h 414"/>
              <a:gd name="T50" fmla="*/ 2147483646 w 304"/>
              <a:gd name="T51" fmla="*/ 2147483646 h 414"/>
              <a:gd name="T52" fmla="*/ 2147483646 w 304"/>
              <a:gd name="T53" fmla="*/ 2147483646 h 414"/>
              <a:gd name="T54" fmla="*/ 2147483646 w 304"/>
              <a:gd name="T55" fmla="*/ 2147483646 h 414"/>
              <a:gd name="T56" fmla="*/ 2147483646 w 304"/>
              <a:gd name="T57" fmla="*/ 2147483646 h 414"/>
              <a:gd name="T58" fmla="*/ 2147483646 w 304"/>
              <a:gd name="T59" fmla="*/ 2147483646 h 414"/>
              <a:gd name="T60" fmla="*/ 2147483646 w 304"/>
              <a:gd name="T61" fmla="*/ 2147483646 h 414"/>
              <a:gd name="T62" fmla="*/ 2147483646 w 304"/>
              <a:gd name="T63" fmla="*/ 2147483646 h 414"/>
              <a:gd name="T64" fmla="*/ 2147483646 w 304"/>
              <a:gd name="T65" fmla="*/ 2147483646 h 414"/>
              <a:gd name="T66" fmla="*/ 2147483646 w 304"/>
              <a:gd name="T67" fmla="*/ 2147483646 h 414"/>
              <a:gd name="T68" fmla="*/ 2147483646 w 304"/>
              <a:gd name="T69" fmla="*/ 2147483646 h 414"/>
              <a:gd name="T70" fmla="*/ 2147483646 w 304"/>
              <a:gd name="T71" fmla="*/ 2147483646 h 414"/>
              <a:gd name="T72" fmla="*/ 2147483646 w 304"/>
              <a:gd name="T73" fmla="*/ 2147483646 h 414"/>
              <a:gd name="T74" fmla="*/ 2147483646 w 304"/>
              <a:gd name="T75" fmla="*/ 2147483646 h 414"/>
              <a:gd name="T76" fmla="*/ 2147483646 w 304"/>
              <a:gd name="T77" fmla="*/ 2147483646 h 414"/>
              <a:gd name="T78" fmla="*/ 2147483646 w 304"/>
              <a:gd name="T79" fmla="*/ 2147483646 h 414"/>
              <a:gd name="T80" fmla="*/ 2147483646 w 304"/>
              <a:gd name="T81" fmla="*/ 2147483646 h 414"/>
              <a:gd name="T82" fmla="*/ 2147483646 w 304"/>
              <a:gd name="T83" fmla="*/ 2147483646 h 414"/>
              <a:gd name="T84" fmla="*/ 2147483646 w 304"/>
              <a:gd name="T85" fmla="*/ 2147483646 h 414"/>
              <a:gd name="T86" fmla="*/ 2147483646 w 304"/>
              <a:gd name="T87" fmla="*/ 2147483646 h 414"/>
              <a:gd name="T88" fmla="*/ 2147483646 w 304"/>
              <a:gd name="T89" fmla="*/ 2147483646 h 414"/>
              <a:gd name="T90" fmla="*/ 2147483646 w 304"/>
              <a:gd name="T91" fmla="*/ 2147483646 h 414"/>
              <a:gd name="T92" fmla="*/ 2147483646 w 304"/>
              <a:gd name="T93" fmla="*/ 2147483646 h 414"/>
              <a:gd name="T94" fmla="*/ 2147483646 w 304"/>
              <a:gd name="T95" fmla="*/ 2147483646 h 414"/>
              <a:gd name="T96" fmla="*/ 2147483646 w 304"/>
              <a:gd name="T97" fmla="*/ 2147483646 h 414"/>
              <a:gd name="T98" fmla="*/ 2147483646 w 304"/>
              <a:gd name="T99" fmla="*/ 2147483646 h 414"/>
              <a:gd name="T100" fmla="*/ 2147483646 w 304"/>
              <a:gd name="T101" fmla="*/ 2147483646 h 414"/>
              <a:gd name="T102" fmla="*/ 2147483646 w 304"/>
              <a:gd name="T103" fmla="*/ 2147483646 h 414"/>
              <a:gd name="T104" fmla="*/ 2147483646 w 304"/>
              <a:gd name="T105" fmla="*/ 2147483646 h 414"/>
              <a:gd name="T106" fmla="*/ 2147483646 w 304"/>
              <a:gd name="T107" fmla="*/ 2147483646 h 414"/>
              <a:gd name="T108" fmla="*/ 2147483646 w 304"/>
              <a:gd name="T109" fmla="*/ 2147483646 h 414"/>
              <a:gd name="T110" fmla="*/ 2147483646 w 304"/>
              <a:gd name="T111" fmla="*/ 2147483646 h 414"/>
              <a:gd name="T112" fmla="*/ 2147483646 w 304"/>
              <a:gd name="T113" fmla="*/ 2147483646 h 414"/>
              <a:gd name="T114" fmla="*/ 2147483646 w 304"/>
              <a:gd name="T115" fmla="*/ 2147483646 h 414"/>
              <a:gd name="T116" fmla="*/ 2147483646 w 304"/>
              <a:gd name="T117" fmla="*/ 2147483646 h 41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04"/>
              <a:gd name="T178" fmla="*/ 0 h 414"/>
              <a:gd name="T179" fmla="*/ 304 w 304"/>
              <a:gd name="T180" fmla="*/ 414 h 41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04" h="414">
                <a:moveTo>
                  <a:pt x="240" y="16"/>
                </a:moveTo>
                <a:lnTo>
                  <a:pt x="238" y="16"/>
                </a:lnTo>
                <a:lnTo>
                  <a:pt x="220" y="0"/>
                </a:lnTo>
                <a:lnTo>
                  <a:pt x="212" y="6"/>
                </a:lnTo>
                <a:lnTo>
                  <a:pt x="206" y="16"/>
                </a:lnTo>
                <a:lnTo>
                  <a:pt x="200" y="24"/>
                </a:lnTo>
                <a:lnTo>
                  <a:pt x="192" y="28"/>
                </a:lnTo>
                <a:lnTo>
                  <a:pt x="184" y="32"/>
                </a:lnTo>
                <a:lnTo>
                  <a:pt x="180" y="34"/>
                </a:lnTo>
                <a:lnTo>
                  <a:pt x="176" y="32"/>
                </a:lnTo>
                <a:lnTo>
                  <a:pt x="174" y="28"/>
                </a:lnTo>
                <a:lnTo>
                  <a:pt x="174" y="22"/>
                </a:lnTo>
                <a:lnTo>
                  <a:pt x="180" y="4"/>
                </a:lnTo>
                <a:lnTo>
                  <a:pt x="152" y="22"/>
                </a:lnTo>
                <a:lnTo>
                  <a:pt x="152" y="24"/>
                </a:lnTo>
                <a:lnTo>
                  <a:pt x="128" y="24"/>
                </a:lnTo>
                <a:lnTo>
                  <a:pt x="108" y="34"/>
                </a:lnTo>
                <a:lnTo>
                  <a:pt x="108" y="36"/>
                </a:lnTo>
                <a:lnTo>
                  <a:pt x="84" y="36"/>
                </a:lnTo>
                <a:lnTo>
                  <a:pt x="72" y="42"/>
                </a:lnTo>
                <a:lnTo>
                  <a:pt x="68" y="54"/>
                </a:lnTo>
                <a:lnTo>
                  <a:pt x="66" y="56"/>
                </a:lnTo>
                <a:lnTo>
                  <a:pt x="40" y="56"/>
                </a:lnTo>
                <a:lnTo>
                  <a:pt x="34" y="56"/>
                </a:lnTo>
                <a:lnTo>
                  <a:pt x="28" y="62"/>
                </a:lnTo>
                <a:lnTo>
                  <a:pt x="8" y="80"/>
                </a:lnTo>
                <a:lnTo>
                  <a:pt x="16" y="84"/>
                </a:lnTo>
                <a:lnTo>
                  <a:pt x="20" y="88"/>
                </a:lnTo>
                <a:lnTo>
                  <a:pt x="22" y="94"/>
                </a:lnTo>
                <a:lnTo>
                  <a:pt x="22" y="92"/>
                </a:lnTo>
                <a:lnTo>
                  <a:pt x="34" y="138"/>
                </a:lnTo>
                <a:lnTo>
                  <a:pt x="34" y="140"/>
                </a:lnTo>
                <a:lnTo>
                  <a:pt x="34" y="144"/>
                </a:lnTo>
                <a:lnTo>
                  <a:pt x="32" y="144"/>
                </a:lnTo>
                <a:lnTo>
                  <a:pt x="0" y="188"/>
                </a:lnTo>
                <a:lnTo>
                  <a:pt x="0" y="200"/>
                </a:lnTo>
                <a:lnTo>
                  <a:pt x="8" y="196"/>
                </a:lnTo>
                <a:lnTo>
                  <a:pt x="12" y="196"/>
                </a:lnTo>
                <a:lnTo>
                  <a:pt x="16" y="198"/>
                </a:lnTo>
                <a:lnTo>
                  <a:pt x="18" y="202"/>
                </a:lnTo>
                <a:lnTo>
                  <a:pt x="16" y="214"/>
                </a:lnTo>
                <a:lnTo>
                  <a:pt x="16" y="226"/>
                </a:lnTo>
                <a:lnTo>
                  <a:pt x="18" y="238"/>
                </a:lnTo>
                <a:lnTo>
                  <a:pt x="20" y="250"/>
                </a:lnTo>
                <a:lnTo>
                  <a:pt x="24" y="262"/>
                </a:lnTo>
                <a:lnTo>
                  <a:pt x="36" y="274"/>
                </a:lnTo>
                <a:lnTo>
                  <a:pt x="40" y="280"/>
                </a:lnTo>
                <a:lnTo>
                  <a:pt x="40" y="286"/>
                </a:lnTo>
                <a:lnTo>
                  <a:pt x="36" y="294"/>
                </a:lnTo>
                <a:lnTo>
                  <a:pt x="42" y="304"/>
                </a:lnTo>
                <a:lnTo>
                  <a:pt x="44" y="310"/>
                </a:lnTo>
                <a:lnTo>
                  <a:pt x="44" y="320"/>
                </a:lnTo>
                <a:lnTo>
                  <a:pt x="40" y="330"/>
                </a:lnTo>
                <a:lnTo>
                  <a:pt x="34" y="344"/>
                </a:lnTo>
                <a:lnTo>
                  <a:pt x="44" y="362"/>
                </a:lnTo>
                <a:lnTo>
                  <a:pt x="46" y="366"/>
                </a:lnTo>
                <a:lnTo>
                  <a:pt x="52" y="362"/>
                </a:lnTo>
                <a:lnTo>
                  <a:pt x="60" y="356"/>
                </a:lnTo>
                <a:lnTo>
                  <a:pt x="66" y="352"/>
                </a:lnTo>
                <a:lnTo>
                  <a:pt x="72" y="352"/>
                </a:lnTo>
                <a:lnTo>
                  <a:pt x="78" y="352"/>
                </a:lnTo>
                <a:lnTo>
                  <a:pt x="84" y="356"/>
                </a:lnTo>
                <a:lnTo>
                  <a:pt x="86" y="362"/>
                </a:lnTo>
                <a:lnTo>
                  <a:pt x="86" y="366"/>
                </a:lnTo>
                <a:lnTo>
                  <a:pt x="82" y="374"/>
                </a:lnTo>
                <a:lnTo>
                  <a:pt x="66" y="392"/>
                </a:lnTo>
                <a:lnTo>
                  <a:pt x="56" y="406"/>
                </a:lnTo>
                <a:lnTo>
                  <a:pt x="60" y="414"/>
                </a:lnTo>
                <a:lnTo>
                  <a:pt x="72" y="408"/>
                </a:lnTo>
                <a:lnTo>
                  <a:pt x="76" y="406"/>
                </a:lnTo>
                <a:lnTo>
                  <a:pt x="80" y="406"/>
                </a:lnTo>
                <a:lnTo>
                  <a:pt x="94" y="402"/>
                </a:lnTo>
                <a:lnTo>
                  <a:pt x="120" y="390"/>
                </a:lnTo>
                <a:lnTo>
                  <a:pt x="126" y="388"/>
                </a:lnTo>
                <a:lnTo>
                  <a:pt x="134" y="390"/>
                </a:lnTo>
                <a:lnTo>
                  <a:pt x="142" y="394"/>
                </a:lnTo>
                <a:lnTo>
                  <a:pt x="150" y="402"/>
                </a:lnTo>
                <a:lnTo>
                  <a:pt x="154" y="400"/>
                </a:lnTo>
                <a:lnTo>
                  <a:pt x="154" y="390"/>
                </a:lnTo>
                <a:lnTo>
                  <a:pt x="152" y="388"/>
                </a:lnTo>
                <a:lnTo>
                  <a:pt x="152" y="384"/>
                </a:lnTo>
                <a:lnTo>
                  <a:pt x="154" y="380"/>
                </a:lnTo>
                <a:lnTo>
                  <a:pt x="150" y="366"/>
                </a:lnTo>
                <a:lnTo>
                  <a:pt x="150" y="362"/>
                </a:lnTo>
                <a:lnTo>
                  <a:pt x="150" y="358"/>
                </a:lnTo>
                <a:lnTo>
                  <a:pt x="158" y="352"/>
                </a:lnTo>
                <a:lnTo>
                  <a:pt x="166" y="346"/>
                </a:lnTo>
                <a:lnTo>
                  <a:pt x="162" y="336"/>
                </a:lnTo>
                <a:lnTo>
                  <a:pt x="162" y="334"/>
                </a:lnTo>
                <a:lnTo>
                  <a:pt x="166" y="328"/>
                </a:lnTo>
                <a:lnTo>
                  <a:pt x="164" y="324"/>
                </a:lnTo>
                <a:lnTo>
                  <a:pt x="164" y="320"/>
                </a:lnTo>
                <a:lnTo>
                  <a:pt x="164" y="316"/>
                </a:lnTo>
                <a:lnTo>
                  <a:pt x="170" y="308"/>
                </a:lnTo>
                <a:lnTo>
                  <a:pt x="180" y="300"/>
                </a:lnTo>
                <a:lnTo>
                  <a:pt x="178" y="298"/>
                </a:lnTo>
                <a:lnTo>
                  <a:pt x="176" y="296"/>
                </a:lnTo>
                <a:lnTo>
                  <a:pt x="186" y="292"/>
                </a:lnTo>
                <a:lnTo>
                  <a:pt x="186" y="278"/>
                </a:lnTo>
                <a:lnTo>
                  <a:pt x="186" y="274"/>
                </a:lnTo>
                <a:lnTo>
                  <a:pt x="190" y="270"/>
                </a:lnTo>
                <a:lnTo>
                  <a:pt x="194" y="266"/>
                </a:lnTo>
                <a:lnTo>
                  <a:pt x="200" y="260"/>
                </a:lnTo>
                <a:lnTo>
                  <a:pt x="206" y="256"/>
                </a:lnTo>
                <a:lnTo>
                  <a:pt x="194" y="242"/>
                </a:lnTo>
                <a:lnTo>
                  <a:pt x="192" y="238"/>
                </a:lnTo>
                <a:lnTo>
                  <a:pt x="192" y="232"/>
                </a:lnTo>
                <a:lnTo>
                  <a:pt x="194" y="228"/>
                </a:lnTo>
                <a:lnTo>
                  <a:pt x="198" y="222"/>
                </a:lnTo>
                <a:lnTo>
                  <a:pt x="198" y="220"/>
                </a:lnTo>
                <a:lnTo>
                  <a:pt x="224" y="200"/>
                </a:lnTo>
                <a:lnTo>
                  <a:pt x="224" y="194"/>
                </a:lnTo>
                <a:lnTo>
                  <a:pt x="222" y="192"/>
                </a:lnTo>
                <a:lnTo>
                  <a:pt x="220" y="186"/>
                </a:lnTo>
                <a:lnTo>
                  <a:pt x="220" y="178"/>
                </a:lnTo>
                <a:lnTo>
                  <a:pt x="220" y="170"/>
                </a:lnTo>
                <a:lnTo>
                  <a:pt x="224" y="156"/>
                </a:lnTo>
                <a:lnTo>
                  <a:pt x="230" y="146"/>
                </a:lnTo>
                <a:lnTo>
                  <a:pt x="238" y="138"/>
                </a:lnTo>
                <a:lnTo>
                  <a:pt x="250" y="136"/>
                </a:lnTo>
                <a:lnTo>
                  <a:pt x="252" y="136"/>
                </a:lnTo>
                <a:lnTo>
                  <a:pt x="262" y="140"/>
                </a:lnTo>
                <a:lnTo>
                  <a:pt x="272" y="140"/>
                </a:lnTo>
                <a:lnTo>
                  <a:pt x="284" y="128"/>
                </a:lnTo>
                <a:lnTo>
                  <a:pt x="296" y="120"/>
                </a:lnTo>
                <a:lnTo>
                  <a:pt x="296" y="108"/>
                </a:lnTo>
                <a:lnTo>
                  <a:pt x="296" y="106"/>
                </a:lnTo>
                <a:lnTo>
                  <a:pt x="296" y="104"/>
                </a:lnTo>
                <a:lnTo>
                  <a:pt x="300" y="102"/>
                </a:lnTo>
                <a:lnTo>
                  <a:pt x="304" y="98"/>
                </a:lnTo>
                <a:lnTo>
                  <a:pt x="304" y="96"/>
                </a:lnTo>
                <a:lnTo>
                  <a:pt x="296" y="84"/>
                </a:lnTo>
                <a:lnTo>
                  <a:pt x="286" y="68"/>
                </a:lnTo>
                <a:lnTo>
                  <a:pt x="276" y="52"/>
                </a:lnTo>
                <a:lnTo>
                  <a:pt x="274" y="46"/>
                </a:lnTo>
                <a:lnTo>
                  <a:pt x="274" y="40"/>
                </a:lnTo>
                <a:lnTo>
                  <a:pt x="276" y="34"/>
                </a:lnTo>
                <a:lnTo>
                  <a:pt x="280" y="28"/>
                </a:lnTo>
                <a:lnTo>
                  <a:pt x="264" y="20"/>
                </a:lnTo>
                <a:lnTo>
                  <a:pt x="240" y="1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6" name="福建"/>
          <p:cNvSpPr>
            <a:spLocks noChangeArrowheads="1"/>
          </p:cNvSpPr>
          <p:nvPr/>
        </p:nvSpPr>
        <p:spPr bwMode="auto">
          <a:xfrm>
            <a:off x="5878794" y="4771269"/>
            <a:ext cx="587694" cy="715894"/>
          </a:xfrm>
          <a:custGeom>
            <a:avLst/>
            <a:gdLst>
              <a:gd name="T0" fmla="*/ 2147483646 w 282"/>
              <a:gd name="T1" fmla="*/ 2147483646 h 344"/>
              <a:gd name="T2" fmla="*/ 2147483646 w 282"/>
              <a:gd name="T3" fmla="*/ 2147483646 h 344"/>
              <a:gd name="T4" fmla="*/ 2147483646 w 282"/>
              <a:gd name="T5" fmla="*/ 2147483646 h 344"/>
              <a:gd name="T6" fmla="*/ 2147483646 w 282"/>
              <a:gd name="T7" fmla="*/ 2147483646 h 344"/>
              <a:gd name="T8" fmla="*/ 2147483646 w 282"/>
              <a:gd name="T9" fmla="*/ 2147483646 h 344"/>
              <a:gd name="T10" fmla="*/ 2147483646 w 282"/>
              <a:gd name="T11" fmla="*/ 2147483646 h 344"/>
              <a:gd name="T12" fmla="*/ 2147483646 w 282"/>
              <a:gd name="T13" fmla="*/ 2147483646 h 344"/>
              <a:gd name="T14" fmla="*/ 2147483646 w 282"/>
              <a:gd name="T15" fmla="*/ 2147483646 h 344"/>
              <a:gd name="T16" fmla="*/ 2147483646 w 282"/>
              <a:gd name="T17" fmla="*/ 2147483646 h 344"/>
              <a:gd name="T18" fmla="*/ 2147483646 w 282"/>
              <a:gd name="T19" fmla="*/ 2147483646 h 344"/>
              <a:gd name="T20" fmla="*/ 2147483646 w 282"/>
              <a:gd name="T21" fmla="*/ 2147483646 h 344"/>
              <a:gd name="T22" fmla="*/ 2147483646 w 282"/>
              <a:gd name="T23" fmla="*/ 2147483646 h 344"/>
              <a:gd name="T24" fmla="*/ 2147483646 w 282"/>
              <a:gd name="T25" fmla="*/ 2147483646 h 344"/>
              <a:gd name="T26" fmla="*/ 2147483646 w 282"/>
              <a:gd name="T27" fmla="*/ 2147483646 h 344"/>
              <a:gd name="T28" fmla="*/ 2147483646 w 282"/>
              <a:gd name="T29" fmla="*/ 2147483646 h 344"/>
              <a:gd name="T30" fmla="*/ 2147483646 w 282"/>
              <a:gd name="T31" fmla="*/ 2147483646 h 344"/>
              <a:gd name="T32" fmla="*/ 2147483646 w 282"/>
              <a:gd name="T33" fmla="*/ 2147483646 h 344"/>
              <a:gd name="T34" fmla="*/ 0 w 282"/>
              <a:gd name="T35" fmla="*/ 2147483646 h 344"/>
              <a:gd name="T36" fmla="*/ 2147483646 w 282"/>
              <a:gd name="T37" fmla="*/ 2147483646 h 344"/>
              <a:gd name="T38" fmla="*/ 2147483646 w 282"/>
              <a:gd name="T39" fmla="*/ 2147483646 h 344"/>
              <a:gd name="T40" fmla="*/ 2147483646 w 282"/>
              <a:gd name="T41" fmla="*/ 2147483646 h 344"/>
              <a:gd name="T42" fmla="*/ 2147483646 w 282"/>
              <a:gd name="T43" fmla="*/ 2147483646 h 344"/>
              <a:gd name="T44" fmla="*/ 2147483646 w 282"/>
              <a:gd name="T45" fmla="*/ 2147483646 h 344"/>
              <a:gd name="T46" fmla="*/ 2147483646 w 282"/>
              <a:gd name="T47" fmla="*/ 2147483646 h 344"/>
              <a:gd name="T48" fmla="*/ 2147483646 w 282"/>
              <a:gd name="T49" fmla="*/ 2147483646 h 344"/>
              <a:gd name="T50" fmla="*/ 2147483646 w 282"/>
              <a:gd name="T51" fmla="*/ 2147483646 h 344"/>
              <a:gd name="T52" fmla="*/ 2147483646 w 282"/>
              <a:gd name="T53" fmla="*/ 2147483646 h 344"/>
              <a:gd name="T54" fmla="*/ 2147483646 w 282"/>
              <a:gd name="T55" fmla="*/ 2147483646 h 344"/>
              <a:gd name="T56" fmla="*/ 2147483646 w 282"/>
              <a:gd name="T57" fmla="*/ 2147483646 h 344"/>
              <a:gd name="T58" fmla="*/ 2147483646 w 282"/>
              <a:gd name="T59" fmla="*/ 2147483646 h 344"/>
              <a:gd name="T60" fmla="*/ 2147483646 w 282"/>
              <a:gd name="T61" fmla="*/ 2147483646 h 344"/>
              <a:gd name="T62" fmla="*/ 2147483646 w 282"/>
              <a:gd name="T63" fmla="*/ 2147483646 h 344"/>
              <a:gd name="T64" fmla="*/ 2147483646 w 282"/>
              <a:gd name="T65" fmla="*/ 2147483646 h 344"/>
              <a:gd name="T66" fmla="*/ 2147483646 w 282"/>
              <a:gd name="T67" fmla="*/ 2147483646 h 344"/>
              <a:gd name="T68" fmla="*/ 2147483646 w 282"/>
              <a:gd name="T69" fmla="*/ 2147483646 h 344"/>
              <a:gd name="T70" fmla="*/ 2147483646 w 282"/>
              <a:gd name="T71" fmla="*/ 2147483646 h 344"/>
              <a:gd name="T72" fmla="*/ 2147483646 w 282"/>
              <a:gd name="T73" fmla="*/ 2147483646 h 344"/>
              <a:gd name="T74" fmla="*/ 2147483646 w 282"/>
              <a:gd name="T75" fmla="*/ 2147483646 h 344"/>
              <a:gd name="T76" fmla="*/ 2147483646 w 282"/>
              <a:gd name="T77" fmla="*/ 2147483646 h 344"/>
              <a:gd name="T78" fmla="*/ 2147483646 w 282"/>
              <a:gd name="T79" fmla="*/ 2147483646 h 344"/>
              <a:gd name="T80" fmla="*/ 2147483646 w 282"/>
              <a:gd name="T81" fmla="*/ 2147483646 h 344"/>
              <a:gd name="T82" fmla="*/ 2147483646 w 282"/>
              <a:gd name="T83" fmla="*/ 2147483646 h 344"/>
              <a:gd name="T84" fmla="*/ 2147483646 w 282"/>
              <a:gd name="T85" fmla="*/ 2147483646 h 344"/>
              <a:gd name="T86" fmla="*/ 2147483646 w 282"/>
              <a:gd name="T87" fmla="*/ 2147483646 h 344"/>
              <a:gd name="T88" fmla="*/ 2147483646 w 282"/>
              <a:gd name="T89" fmla="*/ 2147483646 h 344"/>
              <a:gd name="T90" fmla="*/ 2147483646 w 282"/>
              <a:gd name="T91" fmla="*/ 2147483646 h 344"/>
              <a:gd name="T92" fmla="*/ 2147483646 w 282"/>
              <a:gd name="T93" fmla="*/ 2147483646 h 344"/>
              <a:gd name="T94" fmla="*/ 2147483646 w 282"/>
              <a:gd name="T95" fmla="*/ 2147483646 h 344"/>
              <a:gd name="T96" fmla="*/ 2147483646 w 282"/>
              <a:gd name="T97" fmla="*/ 2147483646 h 344"/>
              <a:gd name="T98" fmla="*/ 2147483646 w 282"/>
              <a:gd name="T99" fmla="*/ 2147483646 h 344"/>
              <a:gd name="T100" fmla="*/ 2147483646 w 282"/>
              <a:gd name="T101" fmla="*/ 2147483646 h 344"/>
              <a:gd name="T102" fmla="*/ 2147483646 w 282"/>
              <a:gd name="T103" fmla="*/ 0 h 3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82"/>
              <a:gd name="T157" fmla="*/ 0 h 344"/>
              <a:gd name="T158" fmla="*/ 282 w 282"/>
              <a:gd name="T159" fmla="*/ 344 h 34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82" h="344">
                <a:moveTo>
                  <a:pt x="146" y="14"/>
                </a:moveTo>
                <a:lnTo>
                  <a:pt x="146" y="14"/>
                </a:lnTo>
                <a:lnTo>
                  <a:pt x="132" y="24"/>
                </a:lnTo>
                <a:lnTo>
                  <a:pt x="120" y="38"/>
                </a:lnTo>
                <a:lnTo>
                  <a:pt x="118" y="38"/>
                </a:lnTo>
                <a:lnTo>
                  <a:pt x="118" y="40"/>
                </a:lnTo>
                <a:lnTo>
                  <a:pt x="102" y="40"/>
                </a:lnTo>
                <a:lnTo>
                  <a:pt x="92" y="34"/>
                </a:lnTo>
                <a:lnTo>
                  <a:pt x="84" y="38"/>
                </a:lnTo>
                <a:lnTo>
                  <a:pt x="78" y="42"/>
                </a:lnTo>
                <a:lnTo>
                  <a:pt x="74" y="50"/>
                </a:lnTo>
                <a:lnTo>
                  <a:pt x="70" y="60"/>
                </a:lnTo>
                <a:lnTo>
                  <a:pt x="70" y="74"/>
                </a:lnTo>
                <a:lnTo>
                  <a:pt x="80" y="66"/>
                </a:lnTo>
                <a:lnTo>
                  <a:pt x="74" y="92"/>
                </a:lnTo>
                <a:lnTo>
                  <a:pt x="74" y="94"/>
                </a:lnTo>
                <a:lnTo>
                  <a:pt x="46" y="116"/>
                </a:lnTo>
                <a:lnTo>
                  <a:pt x="42" y="124"/>
                </a:lnTo>
                <a:lnTo>
                  <a:pt x="42" y="128"/>
                </a:lnTo>
                <a:lnTo>
                  <a:pt x="48" y="134"/>
                </a:lnTo>
                <a:lnTo>
                  <a:pt x="54" y="140"/>
                </a:lnTo>
                <a:lnTo>
                  <a:pt x="56" y="142"/>
                </a:lnTo>
                <a:lnTo>
                  <a:pt x="56" y="146"/>
                </a:lnTo>
                <a:lnTo>
                  <a:pt x="56" y="148"/>
                </a:lnTo>
                <a:lnTo>
                  <a:pt x="54" y="152"/>
                </a:lnTo>
                <a:lnTo>
                  <a:pt x="36" y="166"/>
                </a:lnTo>
                <a:lnTo>
                  <a:pt x="38" y="174"/>
                </a:lnTo>
                <a:lnTo>
                  <a:pt x="36" y="184"/>
                </a:lnTo>
                <a:lnTo>
                  <a:pt x="36" y="186"/>
                </a:lnTo>
                <a:lnTo>
                  <a:pt x="30" y="190"/>
                </a:lnTo>
                <a:lnTo>
                  <a:pt x="28" y="194"/>
                </a:lnTo>
                <a:lnTo>
                  <a:pt x="24" y="200"/>
                </a:lnTo>
                <a:lnTo>
                  <a:pt x="14" y="208"/>
                </a:lnTo>
                <a:lnTo>
                  <a:pt x="14" y="210"/>
                </a:lnTo>
                <a:lnTo>
                  <a:pt x="16" y="216"/>
                </a:lnTo>
                <a:lnTo>
                  <a:pt x="14" y="226"/>
                </a:lnTo>
                <a:lnTo>
                  <a:pt x="16" y="236"/>
                </a:lnTo>
                <a:lnTo>
                  <a:pt x="16" y="238"/>
                </a:lnTo>
                <a:lnTo>
                  <a:pt x="14" y="242"/>
                </a:lnTo>
                <a:lnTo>
                  <a:pt x="6" y="250"/>
                </a:lnTo>
                <a:lnTo>
                  <a:pt x="4" y="250"/>
                </a:lnTo>
                <a:lnTo>
                  <a:pt x="0" y="252"/>
                </a:lnTo>
                <a:lnTo>
                  <a:pt x="0" y="254"/>
                </a:lnTo>
                <a:lnTo>
                  <a:pt x="6" y="272"/>
                </a:lnTo>
                <a:lnTo>
                  <a:pt x="28" y="272"/>
                </a:lnTo>
                <a:lnTo>
                  <a:pt x="50" y="272"/>
                </a:lnTo>
                <a:lnTo>
                  <a:pt x="52" y="272"/>
                </a:lnTo>
                <a:lnTo>
                  <a:pt x="52" y="274"/>
                </a:lnTo>
                <a:lnTo>
                  <a:pt x="70" y="290"/>
                </a:lnTo>
                <a:lnTo>
                  <a:pt x="70" y="292"/>
                </a:lnTo>
                <a:lnTo>
                  <a:pt x="82" y="322"/>
                </a:lnTo>
                <a:lnTo>
                  <a:pt x="102" y="342"/>
                </a:lnTo>
                <a:lnTo>
                  <a:pt x="112" y="344"/>
                </a:lnTo>
                <a:lnTo>
                  <a:pt x="112" y="320"/>
                </a:lnTo>
                <a:lnTo>
                  <a:pt x="132" y="340"/>
                </a:lnTo>
                <a:lnTo>
                  <a:pt x="136" y="336"/>
                </a:lnTo>
                <a:lnTo>
                  <a:pt x="150" y="306"/>
                </a:lnTo>
                <a:lnTo>
                  <a:pt x="152" y="290"/>
                </a:lnTo>
                <a:lnTo>
                  <a:pt x="154" y="290"/>
                </a:lnTo>
                <a:lnTo>
                  <a:pt x="156" y="290"/>
                </a:lnTo>
                <a:lnTo>
                  <a:pt x="172" y="292"/>
                </a:lnTo>
                <a:lnTo>
                  <a:pt x="170" y="280"/>
                </a:lnTo>
                <a:lnTo>
                  <a:pt x="170" y="278"/>
                </a:lnTo>
                <a:lnTo>
                  <a:pt x="170" y="276"/>
                </a:lnTo>
                <a:lnTo>
                  <a:pt x="174" y="276"/>
                </a:lnTo>
                <a:lnTo>
                  <a:pt x="194" y="276"/>
                </a:lnTo>
                <a:lnTo>
                  <a:pt x="200" y="270"/>
                </a:lnTo>
                <a:lnTo>
                  <a:pt x="204" y="262"/>
                </a:lnTo>
                <a:lnTo>
                  <a:pt x="208" y="256"/>
                </a:lnTo>
                <a:lnTo>
                  <a:pt x="208" y="250"/>
                </a:lnTo>
                <a:lnTo>
                  <a:pt x="206" y="222"/>
                </a:lnTo>
                <a:lnTo>
                  <a:pt x="222" y="226"/>
                </a:lnTo>
                <a:lnTo>
                  <a:pt x="228" y="218"/>
                </a:lnTo>
                <a:lnTo>
                  <a:pt x="220" y="210"/>
                </a:lnTo>
                <a:lnTo>
                  <a:pt x="218" y="208"/>
                </a:lnTo>
                <a:lnTo>
                  <a:pt x="234" y="192"/>
                </a:lnTo>
                <a:lnTo>
                  <a:pt x="234" y="194"/>
                </a:lnTo>
                <a:lnTo>
                  <a:pt x="236" y="194"/>
                </a:lnTo>
                <a:lnTo>
                  <a:pt x="246" y="198"/>
                </a:lnTo>
                <a:lnTo>
                  <a:pt x="246" y="196"/>
                </a:lnTo>
                <a:lnTo>
                  <a:pt x="238" y="182"/>
                </a:lnTo>
                <a:lnTo>
                  <a:pt x="242" y="180"/>
                </a:lnTo>
                <a:lnTo>
                  <a:pt x="246" y="178"/>
                </a:lnTo>
                <a:lnTo>
                  <a:pt x="244" y="172"/>
                </a:lnTo>
                <a:lnTo>
                  <a:pt x="236" y="156"/>
                </a:lnTo>
                <a:lnTo>
                  <a:pt x="238" y="156"/>
                </a:lnTo>
                <a:lnTo>
                  <a:pt x="238" y="154"/>
                </a:lnTo>
                <a:lnTo>
                  <a:pt x="260" y="142"/>
                </a:lnTo>
                <a:lnTo>
                  <a:pt x="262" y="134"/>
                </a:lnTo>
                <a:lnTo>
                  <a:pt x="240" y="120"/>
                </a:lnTo>
                <a:lnTo>
                  <a:pt x="236" y="116"/>
                </a:lnTo>
                <a:lnTo>
                  <a:pt x="234" y="112"/>
                </a:lnTo>
                <a:lnTo>
                  <a:pt x="236" y="108"/>
                </a:lnTo>
                <a:lnTo>
                  <a:pt x="242" y="108"/>
                </a:lnTo>
                <a:lnTo>
                  <a:pt x="266" y="112"/>
                </a:lnTo>
                <a:lnTo>
                  <a:pt x="266" y="98"/>
                </a:lnTo>
                <a:lnTo>
                  <a:pt x="266" y="96"/>
                </a:lnTo>
                <a:lnTo>
                  <a:pt x="278" y="84"/>
                </a:lnTo>
                <a:lnTo>
                  <a:pt x="282" y="74"/>
                </a:lnTo>
                <a:lnTo>
                  <a:pt x="276" y="72"/>
                </a:lnTo>
                <a:lnTo>
                  <a:pt x="270" y="66"/>
                </a:lnTo>
                <a:lnTo>
                  <a:pt x="270" y="64"/>
                </a:lnTo>
                <a:lnTo>
                  <a:pt x="270" y="60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2" y="62"/>
                </a:lnTo>
                <a:lnTo>
                  <a:pt x="256" y="64"/>
                </a:lnTo>
                <a:lnTo>
                  <a:pt x="250" y="62"/>
                </a:lnTo>
                <a:lnTo>
                  <a:pt x="244" y="62"/>
                </a:lnTo>
                <a:lnTo>
                  <a:pt x="234" y="54"/>
                </a:lnTo>
                <a:lnTo>
                  <a:pt x="226" y="42"/>
                </a:lnTo>
                <a:lnTo>
                  <a:pt x="226" y="44"/>
                </a:lnTo>
                <a:lnTo>
                  <a:pt x="222" y="50"/>
                </a:lnTo>
                <a:lnTo>
                  <a:pt x="216" y="58"/>
                </a:lnTo>
                <a:lnTo>
                  <a:pt x="208" y="60"/>
                </a:lnTo>
                <a:lnTo>
                  <a:pt x="200" y="62"/>
                </a:lnTo>
                <a:lnTo>
                  <a:pt x="194" y="62"/>
                </a:lnTo>
                <a:lnTo>
                  <a:pt x="186" y="60"/>
                </a:lnTo>
                <a:lnTo>
                  <a:pt x="182" y="58"/>
                </a:lnTo>
                <a:lnTo>
                  <a:pt x="178" y="54"/>
                </a:lnTo>
                <a:lnTo>
                  <a:pt x="174" y="46"/>
                </a:lnTo>
                <a:lnTo>
                  <a:pt x="170" y="30"/>
                </a:lnTo>
                <a:lnTo>
                  <a:pt x="166" y="12"/>
                </a:lnTo>
                <a:lnTo>
                  <a:pt x="164" y="6"/>
                </a:lnTo>
                <a:lnTo>
                  <a:pt x="160" y="2"/>
                </a:lnTo>
                <a:lnTo>
                  <a:pt x="154" y="0"/>
                </a:lnTo>
                <a:lnTo>
                  <a:pt x="146" y="0"/>
                </a:lnTo>
                <a:lnTo>
                  <a:pt x="148" y="14"/>
                </a:lnTo>
                <a:lnTo>
                  <a:pt x="146" y="1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浙江"/>
          <p:cNvSpPr>
            <a:spLocks noChangeArrowheads="1"/>
          </p:cNvSpPr>
          <p:nvPr/>
        </p:nvSpPr>
        <p:spPr bwMode="auto">
          <a:xfrm>
            <a:off x="6141380" y="4317592"/>
            <a:ext cx="504332" cy="582704"/>
          </a:xfrm>
          <a:custGeom>
            <a:avLst/>
            <a:gdLst>
              <a:gd name="T0" fmla="*/ 2147483646 w 242"/>
              <a:gd name="T1" fmla="*/ 2147483646 h 280"/>
              <a:gd name="T2" fmla="*/ 2147483646 w 242"/>
              <a:gd name="T3" fmla="*/ 2147483646 h 280"/>
              <a:gd name="T4" fmla="*/ 2147483646 w 242"/>
              <a:gd name="T5" fmla="*/ 2147483646 h 280"/>
              <a:gd name="T6" fmla="*/ 2147483646 w 242"/>
              <a:gd name="T7" fmla="*/ 2147483646 h 280"/>
              <a:gd name="T8" fmla="*/ 2147483646 w 242"/>
              <a:gd name="T9" fmla="*/ 2147483646 h 280"/>
              <a:gd name="T10" fmla="*/ 2147483646 w 242"/>
              <a:gd name="T11" fmla="*/ 2147483646 h 280"/>
              <a:gd name="T12" fmla="*/ 2147483646 w 242"/>
              <a:gd name="T13" fmla="*/ 2147483646 h 280"/>
              <a:gd name="T14" fmla="*/ 2147483646 w 242"/>
              <a:gd name="T15" fmla="*/ 2147483646 h 280"/>
              <a:gd name="T16" fmla="*/ 2147483646 w 242"/>
              <a:gd name="T17" fmla="*/ 2147483646 h 280"/>
              <a:gd name="T18" fmla="*/ 0 w 242"/>
              <a:gd name="T19" fmla="*/ 2147483646 h 280"/>
              <a:gd name="T20" fmla="*/ 2147483646 w 242"/>
              <a:gd name="T21" fmla="*/ 2147483646 h 280"/>
              <a:gd name="T22" fmla="*/ 2147483646 w 242"/>
              <a:gd name="T23" fmla="*/ 2147483646 h 280"/>
              <a:gd name="T24" fmla="*/ 2147483646 w 242"/>
              <a:gd name="T25" fmla="*/ 2147483646 h 280"/>
              <a:gd name="T26" fmla="*/ 2147483646 w 242"/>
              <a:gd name="T27" fmla="*/ 2147483646 h 280"/>
              <a:gd name="T28" fmla="*/ 2147483646 w 242"/>
              <a:gd name="T29" fmla="*/ 2147483646 h 280"/>
              <a:gd name="T30" fmla="*/ 2147483646 w 242"/>
              <a:gd name="T31" fmla="*/ 2147483646 h 280"/>
              <a:gd name="T32" fmla="*/ 2147483646 w 242"/>
              <a:gd name="T33" fmla="*/ 2147483646 h 280"/>
              <a:gd name="T34" fmla="*/ 2147483646 w 242"/>
              <a:gd name="T35" fmla="*/ 2147483646 h 280"/>
              <a:gd name="T36" fmla="*/ 2147483646 w 242"/>
              <a:gd name="T37" fmla="*/ 2147483646 h 280"/>
              <a:gd name="T38" fmla="*/ 2147483646 w 242"/>
              <a:gd name="T39" fmla="*/ 2147483646 h 280"/>
              <a:gd name="T40" fmla="*/ 2147483646 w 242"/>
              <a:gd name="T41" fmla="*/ 2147483646 h 280"/>
              <a:gd name="T42" fmla="*/ 2147483646 w 242"/>
              <a:gd name="T43" fmla="*/ 2147483646 h 280"/>
              <a:gd name="T44" fmla="*/ 2147483646 w 242"/>
              <a:gd name="T45" fmla="*/ 2147483646 h 280"/>
              <a:gd name="T46" fmla="*/ 2147483646 w 242"/>
              <a:gd name="T47" fmla="*/ 2147483646 h 280"/>
              <a:gd name="T48" fmla="*/ 2147483646 w 242"/>
              <a:gd name="T49" fmla="*/ 2147483646 h 280"/>
              <a:gd name="T50" fmla="*/ 2147483646 w 242"/>
              <a:gd name="T51" fmla="*/ 2147483646 h 280"/>
              <a:gd name="T52" fmla="*/ 2147483646 w 242"/>
              <a:gd name="T53" fmla="*/ 2147483646 h 280"/>
              <a:gd name="T54" fmla="*/ 2147483646 w 242"/>
              <a:gd name="T55" fmla="*/ 2147483646 h 280"/>
              <a:gd name="T56" fmla="*/ 2147483646 w 242"/>
              <a:gd name="T57" fmla="*/ 2147483646 h 280"/>
              <a:gd name="T58" fmla="*/ 2147483646 w 242"/>
              <a:gd name="T59" fmla="*/ 2147483646 h 280"/>
              <a:gd name="T60" fmla="*/ 2147483646 w 242"/>
              <a:gd name="T61" fmla="*/ 2147483646 h 280"/>
              <a:gd name="T62" fmla="*/ 2147483646 w 242"/>
              <a:gd name="T63" fmla="*/ 2147483646 h 280"/>
              <a:gd name="T64" fmla="*/ 2147483646 w 242"/>
              <a:gd name="T65" fmla="*/ 2147483646 h 280"/>
              <a:gd name="T66" fmla="*/ 2147483646 w 242"/>
              <a:gd name="T67" fmla="*/ 2147483646 h 280"/>
              <a:gd name="T68" fmla="*/ 2147483646 w 242"/>
              <a:gd name="T69" fmla="*/ 2147483646 h 280"/>
              <a:gd name="T70" fmla="*/ 2147483646 w 242"/>
              <a:gd name="T71" fmla="*/ 2147483646 h 280"/>
              <a:gd name="T72" fmla="*/ 2147483646 w 242"/>
              <a:gd name="T73" fmla="*/ 2147483646 h 280"/>
              <a:gd name="T74" fmla="*/ 2147483646 w 242"/>
              <a:gd name="T75" fmla="*/ 2147483646 h 280"/>
              <a:gd name="T76" fmla="*/ 2147483646 w 242"/>
              <a:gd name="T77" fmla="*/ 2147483646 h 280"/>
              <a:gd name="T78" fmla="*/ 2147483646 w 242"/>
              <a:gd name="T79" fmla="*/ 2147483646 h 280"/>
              <a:gd name="T80" fmla="*/ 2147483646 w 242"/>
              <a:gd name="T81" fmla="*/ 2147483646 h 280"/>
              <a:gd name="T82" fmla="*/ 2147483646 w 242"/>
              <a:gd name="T83" fmla="*/ 2147483646 h 280"/>
              <a:gd name="T84" fmla="*/ 2147483646 w 242"/>
              <a:gd name="T85" fmla="*/ 2147483646 h 280"/>
              <a:gd name="T86" fmla="*/ 2147483646 w 242"/>
              <a:gd name="T87" fmla="*/ 2147483646 h 280"/>
              <a:gd name="T88" fmla="*/ 2147483646 w 242"/>
              <a:gd name="T89" fmla="*/ 2147483646 h 280"/>
              <a:gd name="T90" fmla="*/ 2147483646 w 242"/>
              <a:gd name="T91" fmla="*/ 2147483646 h 2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42"/>
              <a:gd name="T139" fmla="*/ 0 h 280"/>
              <a:gd name="T140" fmla="*/ 242 w 242"/>
              <a:gd name="T141" fmla="*/ 280 h 28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42" h="280">
                <a:moveTo>
                  <a:pt x="148" y="4"/>
                </a:moveTo>
                <a:lnTo>
                  <a:pt x="148" y="4"/>
                </a:lnTo>
                <a:lnTo>
                  <a:pt x="136" y="8"/>
                </a:lnTo>
                <a:lnTo>
                  <a:pt x="126" y="12"/>
                </a:lnTo>
                <a:lnTo>
                  <a:pt x="116" y="10"/>
                </a:lnTo>
                <a:lnTo>
                  <a:pt x="102" y="6"/>
                </a:lnTo>
                <a:lnTo>
                  <a:pt x="84" y="4"/>
                </a:lnTo>
                <a:lnTo>
                  <a:pt x="78" y="6"/>
                </a:lnTo>
                <a:lnTo>
                  <a:pt x="74" y="12"/>
                </a:lnTo>
                <a:lnTo>
                  <a:pt x="62" y="28"/>
                </a:lnTo>
                <a:lnTo>
                  <a:pt x="74" y="52"/>
                </a:lnTo>
                <a:lnTo>
                  <a:pt x="54" y="64"/>
                </a:lnTo>
                <a:lnTo>
                  <a:pt x="38" y="60"/>
                </a:lnTo>
                <a:lnTo>
                  <a:pt x="44" y="74"/>
                </a:lnTo>
                <a:lnTo>
                  <a:pt x="44" y="78"/>
                </a:lnTo>
                <a:lnTo>
                  <a:pt x="44" y="82"/>
                </a:lnTo>
                <a:lnTo>
                  <a:pt x="42" y="88"/>
                </a:lnTo>
                <a:lnTo>
                  <a:pt x="36" y="100"/>
                </a:lnTo>
                <a:lnTo>
                  <a:pt x="32" y="106"/>
                </a:lnTo>
                <a:lnTo>
                  <a:pt x="4" y="132"/>
                </a:lnTo>
                <a:lnTo>
                  <a:pt x="10" y="136"/>
                </a:lnTo>
                <a:lnTo>
                  <a:pt x="6" y="140"/>
                </a:lnTo>
                <a:lnTo>
                  <a:pt x="2" y="144"/>
                </a:lnTo>
                <a:lnTo>
                  <a:pt x="0" y="148"/>
                </a:lnTo>
                <a:lnTo>
                  <a:pt x="0" y="152"/>
                </a:lnTo>
                <a:lnTo>
                  <a:pt x="0" y="156"/>
                </a:lnTo>
                <a:lnTo>
                  <a:pt x="20" y="186"/>
                </a:lnTo>
                <a:lnTo>
                  <a:pt x="30" y="202"/>
                </a:lnTo>
                <a:lnTo>
                  <a:pt x="30" y="204"/>
                </a:lnTo>
                <a:lnTo>
                  <a:pt x="30" y="206"/>
                </a:lnTo>
                <a:lnTo>
                  <a:pt x="30" y="208"/>
                </a:lnTo>
                <a:lnTo>
                  <a:pt x="28" y="210"/>
                </a:lnTo>
                <a:lnTo>
                  <a:pt x="34" y="210"/>
                </a:lnTo>
                <a:lnTo>
                  <a:pt x="40" y="214"/>
                </a:lnTo>
                <a:lnTo>
                  <a:pt x="44" y="218"/>
                </a:lnTo>
                <a:lnTo>
                  <a:pt x="48" y="224"/>
                </a:lnTo>
                <a:lnTo>
                  <a:pt x="50" y="234"/>
                </a:lnTo>
                <a:lnTo>
                  <a:pt x="52" y="246"/>
                </a:lnTo>
                <a:lnTo>
                  <a:pt x="56" y="262"/>
                </a:lnTo>
                <a:lnTo>
                  <a:pt x="58" y="266"/>
                </a:lnTo>
                <a:lnTo>
                  <a:pt x="64" y="270"/>
                </a:lnTo>
                <a:lnTo>
                  <a:pt x="68" y="272"/>
                </a:lnTo>
                <a:lnTo>
                  <a:pt x="74" y="272"/>
                </a:lnTo>
                <a:lnTo>
                  <a:pt x="80" y="270"/>
                </a:lnTo>
                <a:lnTo>
                  <a:pt x="84" y="268"/>
                </a:lnTo>
                <a:lnTo>
                  <a:pt x="90" y="264"/>
                </a:lnTo>
                <a:lnTo>
                  <a:pt x="90" y="260"/>
                </a:lnTo>
                <a:lnTo>
                  <a:pt x="90" y="258"/>
                </a:lnTo>
                <a:lnTo>
                  <a:pt x="104" y="248"/>
                </a:lnTo>
                <a:lnTo>
                  <a:pt x="104" y="250"/>
                </a:lnTo>
                <a:lnTo>
                  <a:pt x="116" y="268"/>
                </a:lnTo>
                <a:lnTo>
                  <a:pt x="122" y="270"/>
                </a:lnTo>
                <a:lnTo>
                  <a:pt x="130" y="272"/>
                </a:lnTo>
                <a:lnTo>
                  <a:pt x="134" y="272"/>
                </a:lnTo>
                <a:lnTo>
                  <a:pt x="130" y="262"/>
                </a:lnTo>
                <a:lnTo>
                  <a:pt x="146" y="268"/>
                </a:lnTo>
                <a:lnTo>
                  <a:pt x="150" y="268"/>
                </a:lnTo>
                <a:lnTo>
                  <a:pt x="152" y="270"/>
                </a:lnTo>
                <a:lnTo>
                  <a:pt x="166" y="280"/>
                </a:lnTo>
                <a:lnTo>
                  <a:pt x="170" y="274"/>
                </a:lnTo>
                <a:lnTo>
                  <a:pt x="168" y="248"/>
                </a:lnTo>
                <a:lnTo>
                  <a:pt x="170" y="246"/>
                </a:lnTo>
                <a:lnTo>
                  <a:pt x="180" y="234"/>
                </a:lnTo>
                <a:lnTo>
                  <a:pt x="180" y="232"/>
                </a:lnTo>
                <a:lnTo>
                  <a:pt x="176" y="226"/>
                </a:lnTo>
                <a:lnTo>
                  <a:pt x="172" y="224"/>
                </a:lnTo>
                <a:lnTo>
                  <a:pt x="174" y="222"/>
                </a:lnTo>
                <a:lnTo>
                  <a:pt x="176" y="220"/>
                </a:lnTo>
                <a:lnTo>
                  <a:pt x="178" y="220"/>
                </a:lnTo>
                <a:lnTo>
                  <a:pt x="198" y="186"/>
                </a:lnTo>
                <a:lnTo>
                  <a:pt x="200" y="188"/>
                </a:lnTo>
                <a:lnTo>
                  <a:pt x="204" y="188"/>
                </a:lnTo>
                <a:lnTo>
                  <a:pt x="204" y="190"/>
                </a:lnTo>
                <a:lnTo>
                  <a:pt x="204" y="204"/>
                </a:lnTo>
                <a:lnTo>
                  <a:pt x="228" y="184"/>
                </a:lnTo>
                <a:lnTo>
                  <a:pt x="226" y="172"/>
                </a:lnTo>
                <a:lnTo>
                  <a:pt x="222" y="172"/>
                </a:lnTo>
                <a:lnTo>
                  <a:pt x="214" y="174"/>
                </a:lnTo>
                <a:lnTo>
                  <a:pt x="228" y="136"/>
                </a:lnTo>
                <a:lnTo>
                  <a:pt x="216" y="136"/>
                </a:lnTo>
                <a:lnTo>
                  <a:pt x="214" y="136"/>
                </a:lnTo>
                <a:lnTo>
                  <a:pt x="214" y="134"/>
                </a:lnTo>
                <a:lnTo>
                  <a:pt x="210" y="128"/>
                </a:lnTo>
                <a:lnTo>
                  <a:pt x="208" y="122"/>
                </a:lnTo>
                <a:lnTo>
                  <a:pt x="210" y="116"/>
                </a:lnTo>
                <a:lnTo>
                  <a:pt x="230" y="116"/>
                </a:lnTo>
                <a:lnTo>
                  <a:pt x="242" y="116"/>
                </a:lnTo>
                <a:lnTo>
                  <a:pt x="240" y="106"/>
                </a:lnTo>
                <a:lnTo>
                  <a:pt x="232" y="92"/>
                </a:lnTo>
                <a:lnTo>
                  <a:pt x="216" y="86"/>
                </a:lnTo>
                <a:lnTo>
                  <a:pt x="232" y="70"/>
                </a:lnTo>
                <a:lnTo>
                  <a:pt x="232" y="66"/>
                </a:lnTo>
                <a:lnTo>
                  <a:pt x="224" y="68"/>
                </a:lnTo>
                <a:lnTo>
                  <a:pt x="220" y="68"/>
                </a:lnTo>
                <a:lnTo>
                  <a:pt x="220" y="66"/>
                </a:lnTo>
                <a:lnTo>
                  <a:pt x="220" y="64"/>
                </a:lnTo>
                <a:lnTo>
                  <a:pt x="218" y="58"/>
                </a:lnTo>
                <a:lnTo>
                  <a:pt x="214" y="54"/>
                </a:lnTo>
                <a:lnTo>
                  <a:pt x="210" y="50"/>
                </a:lnTo>
                <a:lnTo>
                  <a:pt x="204" y="48"/>
                </a:lnTo>
                <a:lnTo>
                  <a:pt x="172" y="48"/>
                </a:lnTo>
                <a:lnTo>
                  <a:pt x="160" y="64"/>
                </a:lnTo>
                <a:lnTo>
                  <a:pt x="156" y="64"/>
                </a:lnTo>
                <a:lnTo>
                  <a:pt x="104" y="48"/>
                </a:lnTo>
                <a:lnTo>
                  <a:pt x="154" y="36"/>
                </a:lnTo>
                <a:lnTo>
                  <a:pt x="158" y="34"/>
                </a:lnTo>
                <a:lnTo>
                  <a:pt x="162" y="30"/>
                </a:lnTo>
                <a:lnTo>
                  <a:pt x="178" y="12"/>
                </a:lnTo>
                <a:lnTo>
                  <a:pt x="162" y="0"/>
                </a:lnTo>
                <a:lnTo>
                  <a:pt x="148" y="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安徽"/>
          <p:cNvSpPr>
            <a:spLocks noChangeArrowheads="1"/>
          </p:cNvSpPr>
          <p:nvPr/>
        </p:nvSpPr>
        <p:spPr bwMode="auto">
          <a:xfrm>
            <a:off x="5649551" y="3813968"/>
            <a:ext cx="637710" cy="778327"/>
          </a:xfrm>
          <a:custGeom>
            <a:avLst/>
            <a:gdLst>
              <a:gd name="T0" fmla="*/ 2147483646 w 306"/>
              <a:gd name="T1" fmla="*/ 2147483646 h 374"/>
              <a:gd name="T2" fmla="*/ 2147483646 w 306"/>
              <a:gd name="T3" fmla="*/ 2147483646 h 374"/>
              <a:gd name="T4" fmla="*/ 2147483646 w 306"/>
              <a:gd name="T5" fmla="*/ 2147483646 h 374"/>
              <a:gd name="T6" fmla="*/ 2147483646 w 306"/>
              <a:gd name="T7" fmla="*/ 2147483646 h 374"/>
              <a:gd name="T8" fmla="*/ 2147483646 w 306"/>
              <a:gd name="T9" fmla="*/ 2147483646 h 374"/>
              <a:gd name="T10" fmla="*/ 2147483646 w 306"/>
              <a:gd name="T11" fmla="*/ 2147483646 h 374"/>
              <a:gd name="T12" fmla="*/ 2147483646 w 306"/>
              <a:gd name="T13" fmla="*/ 2147483646 h 374"/>
              <a:gd name="T14" fmla="*/ 2147483646 w 306"/>
              <a:gd name="T15" fmla="*/ 2147483646 h 374"/>
              <a:gd name="T16" fmla="*/ 2147483646 w 306"/>
              <a:gd name="T17" fmla="*/ 2147483646 h 374"/>
              <a:gd name="T18" fmla="*/ 2147483646 w 306"/>
              <a:gd name="T19" fmla="*/ 2147483646 h 374"/>
              <a:gd name="T20" fmla="*/ 2147483646 w 306"/>
              <a:gd name="T21" fmla="*/ 2147483646 h 374"/>
              <a:gd name="T22" fmla="*/ 2147483646 w 306"/>
              <a:gd name="T23" fmla="*/ 2147483646 h 374"/>
              <a:gd name="T24" fmla="*/ 2147483646 w 306"/>
              <a:gd name="T25" fmla="*/ 2147483646 h 374"/>
              <a:gd name="T26" fmla="*/ 2147483646 w 306"/>
              <a:gd name="T27" fmla="*/ 2147483646 h 374"/>
              <a:gd name="T28" fmla="*/ 2147483646 w 306"/>
              <a:gd name="T29" fmla="*/ 2147483646 h 374"/>
              <a:gd name="T30" fmla="*/ 2147483646 w 306"/>
              <a:gd name="T31" fmla="*/ 2147483646 h 374"/>
              <a:gd name="T32" fmla="*/ 2147483646 w 306"/>
              <a:gd name="T33" fmla="*/ 2147483646 h 374"/>
              <a:gd name="T34" fmla="*/ 2147483646 w 306"/>
              <a:gd name="T35" fmla="*/ 2147483646 h 374"/>
              <a:gd name="T36" fmla="*/ 2147483646 w 306"/>
              <a:gd name="T37" fmla="*/ 2147483646 h 374"/>
              <a:gd name="T38" fmla="*/ 2147483646 w 306"/>
              <a:gd name="T39" fmla="*/ 2147483646 h 374"/>
              <a:gd name="T40" fmla="*/ 2147483646 w 306"/>
              <a:gd name="T41" fmla="*/ 2147483646 h 374"/>
              <a:gd name="T42" fmla="*/ 2147483646 w 306"/>
              <a:gd name="T43" fmla="*/ 2147483646 h 374"/>
              <a:gd name="T44" fmla="*/ 2147483646 w 306"/>
              <a:gd name="T45" fmla="*/ 2147483646 h 374"/>
              <a:gd name="T46" fmla="*/ 2147483646 w 306"/>
              <a:gd name="T47" fmla="*/ 2147483646 h 374"/>
              <a:gd name="T48" fmla="*/ 2147483646 w 306"/>
              <a:gd name="T49" fmla="*/ 2147483646 h 374"/>
              <a:gd name="T50" fmla="*/ 2147483646 w 306"/>
              <a:gd name="T51" fmla="*/ 2147483646 h 374"/>
              <a:gd name="T52" fmla="*/ 2147483646 w 306"/>
              <a:gd name="T53" fmla="*/ 2147483646 h 374"/>
              <a:gd name="T54" fmla="*/ 2147483646 w 306"/>
              <a:gd name="T55" fmla="*/ 2147483646 h 374"/>
              <a:gd name="T56" fmla="*/ 2147483646 w 306"/>
              <a:gd name="T57" fmla="*/ 2147483646 h 374"/>
              <a:gd name="T58" fmla="*/ 2147483646 w 306"/>
              <a:gd name="T59" fmla="*/ 2147483646 h 374"/>
              <a:gd name="T60" fmla="*/ 2147483646 w 306"/>
              <a:gd name="T61" fmla="*/ 2147483646 h 374"/>
              <a:gd name="T62" fmla="*/ 2147483646 w 306"/>
              <a:gd name="T63" fmla="*/ 2147483646 h 374"/>
              <a:gd name="T64" fmla="*/ 2147483646 w 306"/>
              <a:gd name="T65" fmla="*/ 2147483646 h 374"/>
              <a:gd name="T66" fmla="*/ 2147483646 w 306"/>
              <a:gd name="T67" fmla="*/ 2147483646 h 374"/>
              <a:gd name="T68" fmla="*/ 2147483646 w 306"/>
              <a:gd name="T69" fmla="*/ 2147483646 h 374"/>
              <a:gd name="T70" fmla="*/ 2147483646 w 306"/>
              <a:gd name="T71" fmla="*/ 2147483646 h 374"/>
              <a:gd name="T72" fmla="*/ 2147483646 w 306"/>
              <a:gd name="T73" fmla="*/ 2147483646 h 374"/>
              <a:gd name="T74" fmla="*/ 2147483646 w 306"/>
              <a:gd name="T75" fmla="*/ 2147483646 h 374"/>
              <a:gd name="T76" fmla="*/ 2147483646 w 306"/>
              <a:gd name="T77" fmla="*/ 2147483646 h 374"/>
              <a:gd name="T78" fmla="*/ 2147483646 w 306"/>
              <a:gd name="T79" fmla="*/ 2147483646 h 374"/>
              <a:gd name="T80" fmla="*/ 2147483646 w 306"/>
              <a:gd name="T81" fmla="*/ 2147483646 h 374"/>
              <a:gd name="T82" fmla="*/ 2147483646 w 306"/>
              <a:gd name="T83" fmla="*/ 2147483646 h 374"/>
              <a:gd name="T84" fmla="*/ 2147483646 w 306"/>
              <a:gd name="T85" fmla="*/ 2147483646 h 374"/>
              <a:gd name="T86" fmla="*/ 2147483646 w 306"/>
              <a:gd name="T87" fmla="*/ 2147483646 h 374"/>
              <a:gd name="T88" fmla="*/ 2147483646 w 306"/>
              <a:gd name="T89" fmla="*/ 2147483646 h 374"/>
              <a:gd name="T90" fmla="*/ 2147483646 w 306"/>
              <a:gd name="T91" fmla="*/ 2147483646 h 374"/>
              <a:gd name="T92" fmla="*/ 2147483646 w 306"/>
              <a:gd name="T93" fmla="*/ 2147483646 h 374"/>
              <a:gd name="T94" fmla="*/ 2147483646 w 306"/>
              <a:gd name="T95" fmla="*/ 2147483646 h 374"/>
              <a:gd name="T96" fmla="*/ 2147483646 w 306"/>
              <a:gd name="T97" fmla="*/ 2147483646 h 374"/>
              <a:gd name="T98" fmla="*/ 2147483646 w 306"/>
              <a:gd name="T99" fmla="*/ 2147483646 h 374"/>
              <a:gd name="T100" fmla="*/ 2147483646 w 306"/>
              <a:gd name="T101" fmla="*/ 2147483646 h 374"/>
              <a:gd name="T102" fmla="*/ 2147483646 w 306"/>
              <a:gd name="T103" fmla="*/ 2147483646 h 374"/>
              <a:gd name="T104" fmla="*/ 2147483646 w 306"/>
              <a:gd name="T105" fmla="*/ 2147483646 h 374"/>
              <a:gd name="T106" fmla="*/ 2147483646 w 306"/>
              <a:gd name="T107" fmla="*/ 2147483646 h 374"/>
              <a:gd name="T108" fmla="*/ 2147483646 w 306"/>
              <a:gd name="T109" fmla="*/ 2147483646 h 374"/>
              <a:gd name="T110" fmla="*/ 2147483646 w 306"/>
              <a:gd name="T111" fmla="*/ 2147483646 h 374"/>
              <a:gd name="T112" fmla="*/ 2147483646 w 306"/>
              <a:gd name="T113" fmla="*/ 2147483646 h 374"/>
              <a:gd name="T114" fmla="*/ 2147483646 w 306"/>
              <a:gd name="T115" fmla="*/ 2147483646 h 3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06"/>
              <a:gd name="T175" fmla="*/ 0 h 374"/>
              <a:gd name="T176" fmla="*/ 306 w 306"/>
              <a:gd name="T177" fmla="*/ 374 h 3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06" h="374">
                <a:moveTo>
                  <a:pt x="192" y="106"/>
                </a:moveTo>
                <a:lnTo>
                  <a:pt x="192" y="106"/>
                </a:lnTo>
                <a:lnTo>
                  <a:pt x="186" y="86"/>
                </a:lnTo>
                <a:lnTo>
                  <a:pt x="180" y="70"/>
                </a:lnTo>
                <a:lnTo>
                  <a:pt x="174" y="60"/>
                </a:lnTo>
                <a:lnTo>
                  <a:pt x="170" y="56"/>
                </a:lnTo>
                <a:lnTo>
                  <a:pt x="142" y="46"/>
                </a:lnTo>
                <a:lnTo>
                  <a:pt x="122" y="40"/>
                </a:lnTo>
                <a:lnTo>
                  <a:pt x="110" y="34"/>
                </a:lnTo>
                <a:lnTo>
                  <a:pt x="104" y="30"/>
                </a:lnTo>
                <a:lnTo>
                  <a:pt x="96" y="22"/>
                </a:lnTo>
                <a:lnTo>
                  <a:pt x="80" y="0"/>
                </a:lnTo>
                <a:lnTo>
                  <a:pt x="74" y="0"/>
                </a:lnTo>
                <a:lnTo>
                  <a:pt x="76" y="2"/>
                </a:lnTo>
                <a:lnTo>
                  <a:pt x="82" y="14"/>
                </a:lnTo>
                <a:lnTo>
                  <a:pt x="96" y="34"/>
                </a:lnTo>
                <a:lnTo>
                  <a:pt x="98" y="36"/>
                </a:lnTo>
                <a:lnTo>
                  <a:pt x="98" y="38"/>
                </a:lnTo>
                <a:lnTo>
                  <a:pt x="86" y="60"/>
                </a:lnTo>
                <a:lnTo>
                  <a:pt x="78" y="70"/>
                </a:lnTo>
                <a:lnTo>
                  <a:pt x="74" y="72"/>
                </a:lnTo>
                <a:lnTo>
                  <a:pt x="72" y="72"/>
                </a:lnTo>
                <a:lnTo>
                  <a:pt x="64" y="66"/>
                </a:lnTo>
                <a:lnTo>
                  <a:pt x="52" y="50"/>
                </a:lnTo>
                <a:lnTo>
                  <a:pt x="38" y="46"/>
                </a:lnTo>
                <a:lnTo>
                  <a:pt x="40" y="54"/>
                </a:lnTo>
                <a:lnTo>
                  <a:pt x="46" y="70"/>
                </a:lnTo>
                <a:lnTo>
                  <a:pt x="46" y="72"/>
                </a:lnTo>
                <a:lnTo>
                  <a:pt x="46" y="74"/>
                </a:lnTo>
                <a:lnTo>
                  <a:pt x="44" y="82"/>
                </a:lnTo>
                <a:lnTo>
                  <a:pt x="28" y="88"/>
                </a:lnTo>
                <a:lnTo>
                  <a:pt x="24" y="90"/>
                </a:lnTo>
                <a:lnTo>
                  <a:pt x="22" y="94"/>
                </a:lnTo>
                <a:lnTo>
                  <a:pt x="22" y="102"/>
                </a:lnTo>
                <a:lnTo>
                  <a:pt x="24" y="116"/>
                </a:lnTo>
                <a:lnTo>
                  <a:pt x="20" y="124"/>
                </a:lnTo>
                <a:lnTo>
                  <a:pt x="18" y="126"/>
                </a:lnTo>
                <a:lnTo>
                  <a:pt x="16" y="126"/>
                </a:lnTo>
                <a:lnTo>
                  <a:pt x="0" y="122"/>
                </a:lnTo>
                <a:lnTo>
                  <a:pt x="2" y="126"/>
                </a:lnTo>
                <a:lnTo>
                  <a:pt x="8" y="130"/>
                </a:lnTo>
                <a:lnTo>
                  <a:pt x="18" y="144"/>
                </a:lnTo>
                <a:lnTo>
                  <a:pt x="28" y="160"/>
                </a:lnTo>
                <a:lnTo>
                  <a:pt x="28" y="162"/>
                </a:lnTo>
                <a:lnTo>
                  <a:pt x="36" y="162"/>
                </a:lnTo>
                <a:lnTo>
                  <a:pt x="42" y="160"/>
                </a:lnTo>
                <a:lnTo>
                  <a:pt x="48" y="162"/>
                </a:lnTo>
                <a:lnTo>
                  <a:pt x="54" y="164"/>
                </a:lnTo>
                <a:lnTo>
                  <a:pt x="60" y="166"/>
                </a:lnTo>
                <a:lnTo>
                  <a:pt x="70" y="178"/>
                </a:lnTo>
                <a:lnTo>
                  <a:pt x="68" y="200"/>
                </a:lnTo>
                <a:lnTo>
                  <a:pt x="72" y="204"/>
                </a:lnTo>
                <a:lnTo>
                  <a:pt x="72" y="210"/>
                </a:lnTo>
                <a:lnTo>
                  <a:pt x="68" y="214"/>
                </a:lnTo>
                <a:lnTo>
                  <a:pt x="60" y="218"/>
                </a:lnTo>
                <a:lnTo>
                  <a:pt x="56" y="218"/>
                </a:lnTo>
                <a:lnTo>
                  <a:pt x="54" y="220"/>
                </a:lnTo>
                <a:lnTo>
                  <a:pt x="52" y="224"/>
                </a:lnTo>
                <a:lnTo>
                  <a:pt x="50" y="230"/>
                </a:lnTo>
                <a:lnTo>
                  <a:pt x="44" y="244"/>
                </a:lnTo>
                <a:lnTo>
                  <a:pt x="52" y="254"/>
                </a:lnTo>
                <a:lnTo>
                  <a:pt x="74" y="258"/>
                </a:lnTo>
                <a:lnTo>
                  <a:pt x="76" y="258"/>
                </a:lnTo>
                <a:lnTo>
                  <a:pt x="86" y="268"/>
                </a:lnTo>
                <a:lnTo>
                  <a:pt x="72" y="288"/>
                </a:lnTo>
                <a:lnTo>
                  <a:pt x="102" y="352"/>
                </a:lnTo>
                <a:lnTo>
                  <a:pt x="104" y="354"/>
                </a:lnTo>
                <a:lnTo>
                  <a:pt x="98" y="358"/>
                </a:lnTo>
                <a:lnTo>
                  <a:pt x="100" y="364"/>
                </a:lnTo>
                <a:lnTo>
                  <a:pt x="156" y="330"/>
                </a:lnTo>
                <a:lnTo>
                  <a:pt x="146" y="346"/>
                </a:lnTo>
                <a:lnTo>
                  <a:pt x="138" y="362"/>
                </a:lnTo>
                <a:lnTo>
                  <a:pt x="134" y="374"/>
                </a:lnTo>
                <a:lnTo>
                  <a:pt x="140" y="372"/>
                </a:lnTo>
                <a:lnTo>
                  <a:pt x="146" y="366"/>
                </a:lnTo>
                <a:lnTo>
                  <a:pt x="152" y="360"/>
                </a:lnTo>
                <a:lnTo>
                  <a:pt x="156" y="350"/>
                </a:lnTo>
                <a:lnTo>
                  <a:pt x="158" y="350"/>
                </a:lnTo>
                <a:lnTo>
                  <a:pt x="172" y="342"/>
                </a:lnTo>
                <a:lnTo>
                  <a:pt x="174" y="340"/>
                </a:lnTo>
                <a:lnTo>
                  <a:pt x="196" y="358"/>
                </a:lnTo>
                <a:lnTo>
                  <a:pt x="220" y="360"/>
                </a:lnTo>
                <a:lnTo>
                  <a:pt x="232" y="368"/>
                </a:lnTo>
                <a:lnTo>
                  <a:pt x="260" y="342"/>
                </a:lnTo>
                <a:lnTo>
                  <a:pt x="264" y="336"/>
                </a:lnTo>
                <a:lnTo>
                  <a:pt x="268" y="326"/>
                </a:lnTo>
                <a:lnTo>
                  <a:pt x="272" y="320"/>
                </a:lnTo>
                <a:lnTo>
                  <a:pt x="270" y="312"/>
                </a:lnTo>
                <a:lnTo>
                  <a:pt x="260" y="296"/>
                </a:lnTo>
                <a:lnTo>
                  <a:pt x="254" y="286"/>
                </a:lnTo>
                <a:lnTo>
                  <a:pt x="288" y="298"/>
                </a:lnTo>
                <a:lnTo>
                  <a:pt x="300" y="292"/>
                </a:lnTo>
                <a:lnTo>
                  <a:pt x="288" y="270"/>
                </a:lnTo>
                <a:lnTo>
                  <a:pt x="288" y="268"/>
                </a:lnTo>
                <a:lnTo>
                  <a:pt x="306" y="246"/>
                </a:lnTo>
                <a:lnTo>
                  <a:pt x="298" y="234"/>
                </a:lnTo>
                <a:lnTo>
                  <a:pt x="290" y="226"/>
                </a:lnTo>
                <a:lnTo>
                  <a:pt x="284" y="222"/>
                </a:lnTo>
                <a:lnTo>
                  <a:pt x="282" y="222"/>
                </a:lnTo>
                <a:lnTo>
                  <a:pt x="272" y="232"/>
                </a:lnTo>
                <a:lnTo>
                  <a:pt x="272" y="230"/>
                </a:lnTo>
                <a:lnTo>
                  <a:pt x="270" y="230"/>
                </a:lnTo>
                <a:lnTo>
                  <a:pt x="256" y="226"/>
                </a:lnTo>
                <a:lnTo>
                  <a:pt x="252" y="214"/>
                </a:lnTo>
                <a:lnTo>
                  <a:pt x="244" y="210"/>
                </a:lnTo>
                <a:lnTo>
                  <a:pt x="236" y="204"/>
                </a:lnTo>
                <a:lnTo>
                  <a:pt x="226" y="198"/>
                </a:lnTo>
                <a:lnTo>
                  <a:pt x="218" y="192"/>
                </a:lnTo>
                <a:lnTo>
                  <a:pt x="216" y="190"/>
                </a:lnTo>
                <a:lnTo>
                  <a:pt x="216" y="186"/>
                </a:lnTo>
                <a:lnTo>
                  <a:pt x="214" y="184"/>
                </a:lnTo>
                <a:lnTo>
                  <a:pt x="216" y="180"/>
                </a:lnTo>
                <a:lnTo>
                  <a:pt x="220" y="170"/>
                </a:lnTo>
                <a:lnTo>
                  <a:pt x="230" y="152"/>
                </a:lnTo>
                <a:lnTo>
                  <a:pt x="232" y="144"/>
                </a:lnTo>
                <a:lnTo>
                  <a:pt x="234" y="138"/>
                </a:lnTo>
                <a:lnTo>
                  <a:pt x="234" y="128"/>
                </a:lnTo>
                <a:lnTo>
                  <a:pt x="240" y="128"/>
                </a:lnTo>
                <a:lnTo>
                  <a:pt x="258" y="130"/>
                </a:lnTo>
                <a:lnTo>
                  <a:pt x="260" y="122"/>
                </a:lnTo>
                <a:lnTo>
                  <a:pt x="264" y="106"/>
                </a:lnTo>
                <a:lnTo>
                  <a:pt x="260" y="104"/>
                </a:lnTo>
                <a:lnTo>
                  <a:pt x="242" y="116"/>
                </a:lnTo>
                <a:lnTo>
                  <a:pt x="230" y="122"/>
                </a:lnTo>
                <a:lnTo>
                  <a:pt x="222" y="122"/>
                </a:lnTo>
                <a:lnTo>
                  <a:pt x="214" y="120"/>
                </a:lnTo>
                <a:lnTo>
                  <a:pt x="204" y="114"/>
                </a:lnTo>
                <a:lnTo>
                  <a:pt x="194" y="108"/>
                </a:lnTo>
                <a:lnTo>
                  <a:pt x="194" y="106"/>
                </a:lnTo>
                <a:lnTo>
                  <a:pt x="192" y="106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天津"/>
          <p:cNvSpPr>
            <a:spLocks noChangeArrowheads="1"/>
          </p:cNvSpPr>
          <p:nvPr/>
        </p:nvSpPr>
        <p:spPr bwMode="auto">
          <a:xfrm>
            <a:off x="5774592" y="2914939"/>
            <a:ext cx="166721" cy="241406"/>
          </a:xfrm>
          <a:custGeom>
            <a:avLst/>
            <a:gdLst>
              <a:gd name="T0" fmla="*/ 2147483646 w 80"/>
              <a:gd name="T1" fmla="*/ 2147483646 h 116"/>
              <a:gd name="T2" fmla="*/ 2147483646 w 80"/>
              <a:gd name="T3" fmla="*/ 0 h 116"/>
              <a:gd name="T4" fmla="*/ 2147483646 w 80"/>
              <a:gd name="T5" fmla="*/ 0 h 116"/>
              <a:gd name="T6" fmla="*/ 2147483646 w 80"/>
              <a:gd name="T7" fmla="*/ 2147483646 h 116"/>
              <a:gd name="T8" fmla="*/ 2147483646 w 80"/>
              <a:gd name="T9" fmla="*/ 2147483646 h 116"/>
              <a:gd name="T10" fmla="*/ 2147483646 w 80"/>
              <a:gd name="T11" fmla="*/ 2147483646 h 116"/>
              <a:gd name="T12" fmla="*/ 2147483646 w 80"/>
              <a:gd name="T13" fmla="*/ 2147483646 h 116"/>
              <a:gd name="T14" fmla="*/ 2147483646 w 80"/>
              <a:gd name="T15" fmla="*/ 2147483646 h 116"/>
              <a:gd name="T16" fmla="*/ 2147483646 w 80"/>
              <a:gd name="T17" fmla="*/ 2147483646 h 116"/>
              <a:gd name="T18" fmla="*/ 2147483646 w 80"/>
              <a:gd name="T19" fmla="*/ 2147483646 h 116"/>
              <a:gd name="T20" fmla="*/ 2147483646 w 80"/>
              <a:gd name="T21" fmla="*/ 2147483646 h 116"/>
              <a:gd name="T22" fmla="*/ 2147483646 w 80"/>
              <a:gd name="T23" fmla="*/ 2147483646 h 116"/>
              <a:gd name="T24" fmla="*/ 2147483646 w 80"/>
              <a:gd name="T25" fmla="*/ 2147483646 h 116"/>
              <a:gd name="T26" fmla="*/ 2147483646 w 80"/>
              <a:gd name="T27" fmla="*/ 2147483646 h 116"/>
              <a:gd name="T28" fmla="*/ 2147483646 w 80"/>
              <a:gd name="T29" fmla="*/ 2147483646 h 116"/>
              <a:gd name="T30" fmla="*/ 2147483646 w 80"/>
              <a:gd name="T31" fmla="*/ 2147483646 h 116"/>
              <a:gd name="T32" fmla="*/ 2147483646 w 80"/>
              <a:gd name="T33" fmla="*/ 2147483646 h 116"/>
              <a:gd name="T34" fmla="*/ 0 w 80"/>
              <a:gd name="T35" fmla="*/ 2147483646 h 116"/>
              <a:gd name="T36" fmla="*/ 0 w 80"/>
              <a:gd name="T37" fmla="*/ 2147483646 h 116"/>
              <a:gd name="T38" fmla="*/ 0 w 80"/>
              <a:gd name="T39" fmla="*/ 2147483646 h 116"/>
              <a:gd name="T40" fmla="*/ 0 w 80"/>
              <a:gd name="T41" fmla="*/ 2147483646 h 116"/>
              <a:gd name="T42" fmla="*/ 2147483646 w 80"/>
              <a:gd name="T43" fmla="*/ 2147483646 h 116"/>
              <a:gd name="T44" fmla="*/ 2147483646 w 80"/>
              <a:gd name="T45" fmla="*/ 2147483646 h 116"/>
              <a:gd name="T46" fmla="*/ 2147483646 w 80"/>
              <a:gd name="T47" fmla="*/ 2147483646 h 116"/>
              <a:gd name="T48" fmla="*/ 2147483646 w 80"/>
              <a:gd name="T49" fmla="*/ 2147483646 h 116"/>
              <a:gd name="T50" fmla="*/ 2147483646 w 80"/>
              <a:gd name="T51" fmla="*/ 2147483646 h 116"/>
              <a:gd name="T52" fmla="*/ 2147483646 w 80"/>
              <a:gd name="T53" fmla="*/ 2147483646 h 116"/>
              <a:gd name="T54" fmla="*/ 2147483646 w 80"/>
              <a:gd name="T55" fmla="*/ 2147483646 h 116"/>
              <a:gd name="T56" fmla="*/ 2147483646 w 80"/>
              <a:gd name="T57" fmla="*/ 2147483646 h 116"/>
              <a:gd name="T58" fmla="*/ 2147483646 w 80"/>
              <a:gd name="T59" fmla="*/ 2147483646 h 116"/>
              <a:gd name="T60" fmla="*/ 2147483646 w 80"/>
              <a:gd name="T61" fmla="*/ 2147483646 h 116"/>
              <a:gd name="T62" fmla="*/ 2147483646 w 80"/>
              <a:gd name="T63" fmla="*/ 2147483646 h 116"/>
              <a:gd name="T64" fmla="*/ 2147483646 w 80"/>
              <a:gd name="T65" fmla="*/ 2147483646 h 116"/>
              <a:gd name="T66" fmla="*/ 2147483646 w 80"/>
              <a:gd name="T67" fmla="*/ 2147483646 h 116"/>
              <a:gd name="T68" fmla="*/ 2147483646 w 80"/>
              <a:gd name="T69" fmla="*/ 2147483646 h 116"/>
              <a:gd name="T70" fmla="*/ 2147483646 w 80"/>
              <a:gd name="T71" fmla="*/ 2147483646 h 116"/>
              <a:gd name="T72" fmla="*/ 2147483646 w 80"/>
              <a:gd name="T73" fmla="*/ 2147483646 h 116"/>
              <a:gd name="T74" fmla="*/ 2147483646 w 80"/>
              <a:gd name="T75" fmla="*/ 2147483646 h 116"/>
              <a:gd name="T76" fmla="*/ 2147483646 w 80"/>
              <a:gd name="T77" fmla="*/ 2147483646 h 116"/>
              <a:gd name="T78" fmla="*/ 2147483646 w 80"/>
              <a:gd name="T79" fmla="*/ 2147483646 h 116"/>
              <a:gd name="T80" fmla="*/ 2147483646 w 80"/>
              <a:gd name="T81" fmla="*/ 2147483646 h 116"/>
              <a:gd name="T82" fmla="*/ 2147483646 w 80"/>
              <a:gd name="T83" fmla="*/ 2147483646 h 116"/>
              <a:gd name="T84" fmla="*/ 2147483646 w 80"/>
              <a:gd name="T85" fmla="*/ 2147483646 h 116"/>
              <a:gd name="T86" fmla="*/ 2147483646 w 80"/>
              <a:gd name="T87" fmla="*/ 2147483646 h 116"/>
              <a:gd name="T88" fmla="*/ 2147483646 w 80"/>
              <a:gd name="T89" fmla="*/ 2147483646 h 116"/>
              <a:gd name="T90" fmla="*/ 2147483646 w 80"/>
              <a:gd name="T91" fmla="*/ 2147483646 h 116"/>
              <a:gd name="T92" fmla="*/ 2147483646 w 80"/>
              <a:gd name="T93" fmla="*/ 2147483646 h 116"/>
              <a:gd name="T94" fmla="*/ 2147483646 w 80"/>
              <a:gd name="T95" fmla="*/ 2147483646 h 1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0"/>
              <a:gd name="T145" fmla="*/ 0 h 116"/>
              <a:gd name="T146" fmla="*/ 80 w 80"/>
              <a:gd name="T147" fmla="*/ 116 h 11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0" h="116">
                <a:moveTo>
                  <a:pt x="46" y="2"/>
                </a:moveTo>
                <a:lnTo>
                  <a:pt x="44" y="0"/>
                </a:lnTo>
                <a:lnTo>
                  <a:pt x="40" y="2"/>
                </a:lnTo>
                <a:lnTo>
                  <a:pt x="38" y="4"/>
                </a:lnTo>
                <a:lnTo>
                  <a:pt x="32" y="14"/>
                </a:lnTo>
                <a:lnTo>
                  <a:pt x="28" y="12"/>
                </a:lnTo>
                <a:lnTo>
                  <a:pt x="28" y="14"/>
                </a:lnTo>
                <a:lnTo>
                  <a:pt x="22" y="20"/>
                </a:lnTo>
                <a:lnTo>
                  <a:pt x="18" y="22"/>
                </a:lnTo>
                <a:lnTo>
                  <a:pt x="10" y="26"/>
                </a:lnTo>
                <a:lnTo>
                  <a:pt x="8" y="32"/>
                </a:lnTo>
                <a:lnTo>
                  <a:pt x="8" y="44"/>
                </a:lnTo>
                <a:lnTo>
                  <a:pt x="6" y="48"/>
                </a:lnTo>
                <a:lnTo>
                  <a:pt x="4" y="50"/>
                </a:lnTo>
                <a:lnTo>
                  <a:pt x="0" y="60"/>
                </a:lnTo>
                <a:lnTo>
                  <a:pt x="0" y="66"/>
                </a:lnTo>
                <a:lnTo>
                  <a:pt x="0" y="78"/>
                </a:lnTo>
                <a:lnTo>
                  <a:pt x="4" y="102"/>
                </a:lnTo>
                <a:lnTo>
                  <a:pt x="8" y="106"/>
                </a:lnTo>
                <a:lnTo>
                  <a:pt x="18" y="112"/>
                </a:lnTo>
                <a:lnTo>
                  <a:pt x="36" y="116"/>
                </a:lnTo>
                <a:lnTo>
                  <a:pt x="44" y="114"/>
                </a:lnTo>
                <a:lnTo>
                  <a:pt x="54" y="110"/>
                </a:lnTo>
                <a:lnTo>
                  <a:pt x="50" y="100"/>
                </a:lnTo>
                <a:lnTo>
                  <a:pt x="50" y="98"/>
                </a:lnTo>
                <a:lnTo>
                  <a:pt x="52" y="90"/>
                </a:lnTo>
                <a:lnTo>
                  <a:pt x="60" y="74"/>
                </a:lnTo>
                <a:lnTo>
                  <a:pt x="76" y="74"/>
                </a:lnTo>
                <a:lnTo>
                  <a:pt x="80" y="74"/>
                </a:lnTo>
                <a:lnTo>
                  <a:pt x="74" y="64"/>
                </a:lnTo>
                <a:lnTo>
                  <a:pt x="64" y="48"/>
                </a:lnTo>
                <a:lnTo>
                  <a:pt x="58" y="40"/>
                </a:lnTo>
                <a:lnTo>
                  <a:pt x="54" y="30"/>
                </a:lnTo>
                <a:lnTo>
                  <a:pt x="52" y="18"/>
                </a:lnTo>
                <a:lnTo>
                  <a:pt x="48" y="8"/>
                </a:lnTo>
                <a:lnTo>
                  <a:pt x="46" y="2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北京"/>
          <p:cNvSpPr>
            <a:spLocks noChangeArrowheads="1"/>
          </p:cNvSpPr>
          <p:nvPr/>
        </p:nvSpPr>
        <p:spPr bwMode="auto">
          <a:xfrm>
            <a:off x="5607871" y="2806723"/>
            <a:ext cx="220906" cy="237244"/>
          </a:xfrm>
          <a:custGeom>
            <a:avLst/>
            <a:gdLst>
              <a:gd name="T0" fmla="*/ 2147483646 w 106"/>
              <a:gd name="T1" fmla="*/ 2147483646 h 114"/>
              <a:gd name="T2" fmla="*/ 2147483646 w 106"/>
              <a:gd name="T3" fmla="*/ 2147483646 h 114"/>
              <a:gd name="T4" fmla="*/ 2147483646 w 106"/>
              <a:gd name="T5" fmla="*/ 2147483646 h 114"/>
              <a:gd name="T6" fmla="*/ 2147483646 w 106"/>
              <a:gd name="T7" fmla="*/ 2147483646 h 114"/>
              <a:gd name="T8" fmla="*/ 2147483646 w 106"/>
              <a:gd name="T9" fmla="*/ 2147483646 h 114"/>
              <a:gd name="T10" fmla="*/ 2147483646 w 106"/>
              <a:gd name="T11" fmla="*/ 2147483646 h 114"/>
              <a:gd name="T12" fmla="*/ 2147483646 w 106"/>
              <a:gd name="T13" fmla="*/ 2147483646 h 114"/>
              <a:gd name="T14" fmla="*/ 2147483646 w 106"/>
              <a:gd name="T15" fmla="*/ 2147483646 h 114"/>
              <a:gd name="T16" fmla="*/ 2147483646 w 106"/>
              <a:gd name="T17" fmla="*/ 2147483646 h 114"/>
              <a:gd name="T18" fmla="*/ 0 w 106"/>
              <a:gd name="T19" fmla="*/ 2147483646 h 114"/>
              <a:gd name="T20" fmla="*/ 2147483646 w 106"/>
              <a:gd name="T21" fmla="*/ 2147483646 h 114"/>
              <a:gd name="T22" fmla="*/ 2147483646 w 106"/>
              <a:gd name="T23" fmla="*/ 2147483646 h 114"/>
              <a:gd name="T24" fmla="*/ 2147483646 w 106"/>
              <a:gd name="T25" fmla="*/ 2147483646 h 114"/>
              <a:gd name="T26" fmla="*/ 2147483646 w 106"/>
              <a:gd name="T27" fmla="*/ 2147483646 h 114"/>
              <a:gd name="T28" fmla="*/ 2147483646 w 106"/>
              <a:gd name="T29" fmla="*/ 2147483646 h 114"/>
              <a:gd name="T30" fmla="*/ 2147483646 w 106"/>
              <a:gd name="T31" fmla="*/ 2147483646 h 114"/>
              <a:gd name="T32" fmla="*/ 2147483646 w 106"/>
              <a:gd name="T33" fmla="*/ 2147483646 h 114"/>
              <a:gd name="T34" fmla="*/ 2147483646 w 106"/>
              <a:gd name="T35" fmla="*/ 2147483646 h 114"/>
              <a:gd name="T36" fmla="*/ 2147483646 w 106"/>
              <a:gd name="T37" fmla="*/ 2147483646 h 114"/>
              <a:gd name="T38" fmla="*/ 2147483646 w 106"/>
              <a:gd name="T39" fmla="*/ 2147483646 h 114"/>
              <a:gd name="T40" fmla="*/ 2147483646 w 106"/>
              <a:gd name="T41" fmla="*/ 2147483646 h 114"/>
              <a:gd name="T42" fmla="*/ 2147483646 w 106"/>
              <a:gd name="T43" fmla="*/ 2147483646 h 114"/>
              <a:gd name="T44" fmla="*/ 2147483646 w 106"/>
              <a:gd name="T45" fmla="*/ 2147483646 h 114"/>
              <a:gd name="T46" fmla="*/ 2147483646 w 106"/>
              <a:gd name="T47" fmla="*/ 2147483646 h 114"/>
              <a:gd name="T48" fmla="*/ 2147483646 w 106"/>
              <a:gd name="T49" fmla="*/ 2147483646 h 114"/>
              <a:gd name="T50" fmla="*/ 2147483646 w 106"/>
              <a:gd name="T51" fmla="*/ 2147483646 h 114"/>
              <a:gd name="T52" fmla="*/ 2147483646 w 106"/>
              <a:gd name="T53" fmla="*/ 2147483646 h 114"/>
              <a:gd name="T54" fmla="*/ 2147483646 w 106"/>
              <a:gd name="T55" fmla="*/ 2147483646 h 114"/>
              <a:gd name="T56" fmla="*/ 2147483646 w 106"/>
              <a:gd name="T57" fmla="*/ 2147483646 h 114"/>
              <a:gd name="T58" fmla="*/ 2147483646 w 106"/>
              <a:gd name="T59" fmla="*/ 2147483646 h 114"/>
              <a:gd name="T60" fmla="*/ 2147483646 w 106"/>
              <a:gd name="T61" fmla="*/ 2147483646 h 114"/>
              <a:gd name="T62" fmla="*/ 2147483646 w 106"/>
              <a:gd name="T63" fmla="*/ 2147483646 h 11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06"/>
              <a:gd name="T97" fmla="*/ 0 h 114"/>
              <a:gd name="T98" fmla="*/ 106 w 106"/>
              <a:gd name="T99" fmla="*/ 114 h 11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06" h="114">
                <a:moveTo>
                  <a:pt x="52" y="24"/>
                </a:moveTo>
                <a:lnTo>
                  <a:pt x="52" y="26"/>
                </a:lnTo>
                <a:lnTo>
                  <a:pt x="48" y="26"/>
                </a:lnTo>
                <a:lnTo>
                  <a:pt x="38" y="24"/>
                </a:lnTo>
                <a:lnTo>
                  <a:pt x="38" y="28"/>
                </a:lnTo>
                <a:lnTo>
                  <a:pt x="38" y="30"/>
                </a:lnTo>
                <a:lnTo>
                  <a:pt x="36" y="30"/>
                </a:lnTo>
                <a:lnTo>
                  <a:pt x="18" y="38"/>
                </a:lnTo>
                <a:lnTo>
                  <a:pt x="18" y="40"/>
                </a:lnTo>
                <a:lnTo>
                  <a:pt x="16" y="44"/>
                </a:lnTo>
                <a:lnTo>
                  <a:pt x="18" y="48"/>
                </a:lnTo>
                <a:lnTo>
                  <a:pt x="24" y="56"/>
                </a:lnTo>
                <a:lnTo>
                  <a:pt x="24" y="58"/>
                </a:lnTo>
                <a:lnTo>
                  <a:pt x="24" y="60"/>
                </a:lnTo>
                <a:lnTo>
                  <a:pt x="14" y="72"/>
                </a:lnTo>
                <a:lnTo>
                  <a:pt x="4" y="82"/>
                </a:lnTo>
                <a:lnTo>
                  <a:pt x="0" y="86"/>
                </a:lnTo>
                <a:lnTo>
                  <a:pt x="0" y="90"/>
                </a:lnTo>
                <a:lnTo>
                  <a:pt x="4" y="96"/>
                </a:lnTo>
                <a:lnTo>
                  <a:pt x="14" y="100"/>
                </a:lnTo>
                <a:lnTo>
                  <a:pt x="20" y="100"/>
                </a:lnTo>
                <a:lnTo>
                  <a:pt x="32" y="102"/>
                </a:lnTo>
                <a:lnTo>
                  <a:pt x="36" y="102"/>
                </a:lnTo>
                <a:lnTo>
                  <a:pt x="40" y="106"/>
                </a:lnTo>
                <a:lnTo>
                  <a:pt x="48" y="110"/>
                </a:lnTo>
                <a:lnTo>
                  <a:pt x="56" y="114"/>
                </a:lnTo>
                <a:lnTo>
                  <a:pt x="62" y="114"/>
                </a:lnTo>
                <a:lnTo>
                  <a:pt x="66" y="112"/>
                </a:lnTo>
                <a:lnTo>
                  <a:pt x="72" y="106"/>
                </a:lnTo>
                <a:lnTo>
                  <a:pt x="78" y="98"/>
                </a:lnTo>
                <a:lnTo>
                  <a:pt x="84" y="84"/>
                </a:lnTo>
                <a:lnTo>
                  <a:pt x="80" y="66"/>
                </a:lnTo>
                <a:lnTo>
                  <a:pt x="86" y="68"/>
                </a:lnTo>
                <a:lnTo>
                  <a:pt x="96" y="68"/>
                </a:lnTo>
                <a:lnTo>
                  <a:pt x="100" y="66"/>
                </a:lnTo>
                <a:lnTo>
                  <a:pt x="102" y="62"/>
                </a:lnTo>
                <a:lnTo>
                  <a:pt x="94" y="38"/>
                </a:lnTo>
                <a:lnTo>
                  <a:pt x="96" y="30"/>
                </a:lnTo>
                <a:lnTo>
                  <a:pt x="102" y="26"/>
                </a:lnTo>
                <a:lnTo>
                  <a:pt x="106" y="22"/>
                </a:lnTo>
                <a:lnTo>
                  <a:pt x="104" y="18"/>
                </a:lnTo>
                <a:lnTo>
                  <a:pt x="86" y="18"/>
                </a:lnTo>
                <a:lnTo>
                  <a:pt x="68" y="6"/>
                </a:lnTo>
                <a:lnTo>
                  <a:pt x="62" y="2"/>
                </a:lnTo>
                <a:lnTo>
                  <a:pt x="58" y="0"/>
                </a:lnTo>
                <a:lnTo>
                  <a:pt x="48" y="2"/>
                </a:lnTo>
                <a:lnTo>
                  <a:pt x="44" y="2"/>
                </a:lnTo>
                <a:lnTo>
                  <a:pt x="44" y="8"/>
                </a:lnTo>
                <a:lnTo>
                  <a:pt x="50" y="10"/>
                </a:lnTo>
                <a:lnTo>
                  <a:pt x="54" y="16"/>
                </a:lnTo>
                <a:lnTo>
                  <a:pt x="54" y="20"/>
                </a:lnTo>
                <a:lnTo>
                  <a:pt x="52" y="2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辽宁"/>
          <p:cNvSpPr>
            <a:spLocks noChangeArrowheads="1"/>
          </p:cNvSpPr>
          <p:nvPr/>
        </p:nvSpPr>
        <p:spPr bwMode="auto">
          <a:xfrm>
            <a:off x="5982994" y="2336396"/>
            <a:ext cx="783591" cy="745029"/>
          </a:xfrm>
          <a:custGeom>
            <a:avLst/>
            <a:gdLst>
              <a:gd name="T0" fmla="*/ 2147483646 w 376"/>
              <a:gd name="T1" fmla="*/ 2147483646 h 358"/>
              <a:gd name="T2" fmla="*/ 2147483646 w 376"/>
              <a:gd name="T3" fmla="*/ 2147483646 h 358"/>
              <a:gd name="T4" fmla="*/ 2147483646 w 376"/>
              <a:gd name="T5" fmla="*/ 2147483646 h 358"/>
              <a:gd name="T6" fmla="*/ 2147483646 w 376"/>
              <a:gd name="T7" fmla="*/ 2147483646 h 358"/>
              <a:gd name="T8" fmla="*/ 2147483646 w 376"/>
              <a:gd name="T9" fmla="*/ 2147483646 h 358"/>
              <a:gd name="T10" fmla="*/ 2147483646 w 376"/>
              <a:gd name="T11" fmla="*/ 2147483646 h 358"/>
              <a:gd name="T12" fmla="*/ 2147483646 w 376"/>
              <a:gd name="T13" fmla="*/ 2147483646 h 358"/>
              <a:gd name="T14" fmla="*/ 2147483646 w 376"/>
              <a:gd name="T15" fmla="*/ 2147483646 h 358"/>
              <a:gd name="T16" fmla="*/ 2147483646 w 376"/>
              <a:gd name="T17" fmla="*/ 2147483646 h 358"/>
              <a:gd name="T18" fmla="*/ 2147483646 w 376"/>
              <a:gd name="T19" fmla="*/ 2147483646 h 358"/>
              <a:gd name="T20" fmla="*/ 2147483646 w 376"/>
              <a:gd name="T21" fmla="*/ 2147483646 h 358"/>
              <a:gd name="T22" fmla="*/ 2147483646 w 376"/>
              <a:gd name="T23" fmla="*/ 2147483646 h 358"/>
              <a:gd name="T24" fmla="*/ 2147483646 w 376"/>
              <a:gd name="T25" fmla="*/ 2147483646 h 358"/>
              <a:gd name="T26" fmla="*/ 2147483646 w 376"/>
              <a:gd name="T27" fmla="*/ 2147483646 h 358"/>
              <a:gd name="T28" fmla="*/ 2147483646 w 376"/>
              <a:gd name="T29" fmla="*/ 2147483646 h 358"/>
              <a:gd name="T30" fmla="*/ 2147483646 w 376"/>
              <a:gd name="T31" fmla="*/ 2147483646 h 358"/>
              <a:gd name="T32" fmla="*/ 2147483646 w 376"/>
              <a:gd name="T33" fmla="*/ 2147483646 h 358"/>
              <a:gd name="T34" fmla="*/ 2147483646 w 376"/>
              <a:gd name="T35" fmla="*/ 2147483646 h 358"/>
              <a:gd name="T36" fmla="*/ 2147483646 w 376"/>
              <a:gd name="T37" fmla="*/ 2147483646 h 358"/>
              <a:gd name="T38" fmla="*/ 2147483646 w 376"/>
              <a:gd name="T39" fmla="*/ 2147483646 h 358"/>
              <a:gd name="T40" fmla="*/ 2147483646 w 376"/>
              <a:gd name="T41" fmla="*/ 2147483646 h 358"/>
              <a:gd name="T42" fmla="*/ 2147483646 w 376"/>
              <a:gd name="T43" fmla="*/ 2147483646 h 358"/>
              <a:gd name="T44" fmla="*/ 2147483646 w 376"/>
              <a:gd name="T45" fmla="*/ 2147483646 h 358"/>
              <a:gd name="T46" fmla="*/ 2147483646 w 376"/>
              <a:gd name="T47" fmla="*/ 2147483646 h 358"/>
              <a:gd name="T48" fmla="*/ 2147483646 w 376"/>
              <a:gd name="T49" fmla="*/ 2147483646 h 358"/>
              <a:gd name="T50" fmla="*/ 2147483646 w 376"/>
              <a:gd name="T51" fmla="*/ 2147483646 h 358"/>
              <a:gd name="T52" fmla="*/ 2147483646 w 376"/>
              <a:gd name="T53" fmla="*/ 2147483646 h 358"/>
              <a:gd name="T54" fmla="*/ 2147483646 w 376"/>
              <a:gd name="T55" fmla="*/ 2147483646 h 358"/>
              <a:gd name="T56" fmla="*/ 2147483646 w 376"/>
              <a:gd name="T57" fmla="*/ 2147483646 h 358"/>
              <a:gd name="T58" fmla="*/ 2147483646 w 376"/>
              <a:gd name="T59" fmla="*/ 2147483646 h 358"/>
              <a:gd name="T60" fmla="*/ 2147483646 w 376"/>
              <a:gd name="T61" fmla="*/ 2147483646 h 358"/>
              <a:gd name="T62" fmla="*/ 2147483646 w 376"/>
              <a:gd name="T63" fmla="*/ 2147483646 h 358"/>
              <a:gd name="T64" fmla="*/ 2147483646 w 376"/>
              <a:gd name="T65" fmla="*/ 2147483646 h 358"/>
              <a:gd name="T66" fmla="*/ 2147483646 w 376"/>
              <a:gd name="T67" fmla="*/ 2147483646 h 358"/>
              <a:gd name="T68" fmla="*/ 2147483646 w 376"/>
              <a:gd name="T69" fmla="*/ 2147483646 h 358"/>
              <a:gd name="T70" fmla="*/ 2147483646 w 376"/>
              <a:gd name="T71" fmla="*/ 2147483646 h 358"/>
              <a:gd name="T72" fmla="*/ 2147483646 w 376"/>
              <a:gd name="T73" fmla="*/ 2147483646 h 358"/>
              <a:gd name="T74" fmla="*/ 2147483646 w 376"/>
              <a:gd name="T75" fmla="*/ 2147483646 h 358"/>
              <a:gd name="T76" fmla="*/ 2147483646 w 376"/>
              <a:gd name="T77" fmla="*/ 2147483646 h 358"/>
              <a:gd name="T78" fmla="*/ 2147483646 w 376"/>
              <a:gd name="T79" fmla="*/ 2147483646 h 358"/>
              <a:gd name="T80" fmla="*/ 2147483646 w 376"/>
              <a:gd name="T81" fmla="*/ 2147483646 h 358"/>
              <a:gd name="T82" fmla="*/ 2147483646 w 376"/>
              <a:gd name="T83" fmla="*/ 2147483646 h 358"/>
              <a:gd name="T84" fmla="*/ 2147483646 w 376"/>
              <a:gd name="T85" fmla="*/ 2147483646 h 358"/>
              <a:gd name="T86" fmla="*/ 2147483646 w 376"/>
              <a:gd name="T87" fmla="*/ 2147483646 h 358"/>
              <a:gd name="T88" fmla="*/ 2147483646 w 376"/>
              <a:gd name="T89" fmla="*/ 2147483646 h 358"/>
              <a:gd name="T90" fmla="*/ 2147483646 w 376"/>
              <a:gd name="T91" fmla="*/ 2147483646 h 358"/>
              <a:gd name="T92" fmla="*/ 2147483646 w 376"/>
              <a:gd name="T93" fmla="*/ 2147483646 h 358"/>
              <a:gd name="T94" fmla="*/ 2147483646 w 376"/>
              <a:gd name="T95" fmla="*/ 2147483646 h 358"/>
              <a:gd name="T96" fmla="*/ 2147483646 w 376"/>
              <a:gd name="T97" fmla="*/ 2147483646 h 358"/>
              <a:gd name="T98" fmla="*/ 2147483646 w 376"/>
              <a:gd name="T99" fmla="*/ 2147483646 h 358"/>
              <a:gd name="T100" fmla="*/ 2147483646 w 376"/>
              <a:gd name="T101" fmla="*/ 2147483646 h 358"/>
              <a:gd name="T102" fmla="*/ 2147483646 w 376"/>
              <a:gd name="T103" fmla="*/ 2147483646 h 358"/>
              <a:gd name="T104" fmla="*/ 2147483646 w 376"/>
              <a:gd name="T105" fmla="*/ 0 h 358"/>
              <a:gd name="T106" fmla="*/ 2147483646 w 376"/>
              <a:gd name="T107" fmla="*/ 2147483646 h 358"/>
              <a:gd name="T108" fmla="*/ 2147483646 w 376"/>
              <a:gd name="T109" fmla="*/ 2147483646 h 358"/>
              <a:gd name="T110" fmla="*/ 2147483646 w 376"/>
              <a:gd name="T111" fmla="*/ 2147483646 h 358"/>
              <a:gd name="T112" fmla="*/ 2147483646 w 376"/>
              <a:gd name="T113" fmla="*/ 2147483646 h 35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6"/>
              <a:gd name="T172" fmla="*/ 0 h 358"/>
              <a:gd name="T173" fmla="*/ 376 w 376"/>
              <a:gd name="T174" fmla="*/ 358 h 35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6" h="358">
                <a:moveTo>
                  <a:pt x="172" y="46"/>
                </a:moveTo>
                <a:lnTo>
                  <a:pt x="162" y="60"/>
                </a:lnTo>
                <a:lnTo>
                  <a:pt x="160" y="64"/>
                </a:lnTo>
                <a:lnTo>
                  <a:pt x="160" y="74"/>
                </a:lnTo>
                <a:lnTo>
                  <a:pt x="160" y="80"/>
                </a:lnTo>
                <a:lnTo>
                  <a:pt x="142" y="80"/>
                </a:lnTo>
                <a:lnTo>
                  <a:pt x="140" y="80"/>
                </a:lnTo>
                <a:lnTo>
                  <a:pt x="128" y="76"/>
                </a:lnTo>
                <a:lnTo>
                  <a:pt x="116" y="92"/>
                </a:lnTo>
                <a:lnTo>
                  <a:pt x="102" y="100"/>
                </a:lnTo>
                <a:lnTo>
                  <a:pt x="92" y="112"/>
                </a:lnTo>
                <a:lnTo>
                  <a:pt x="90" y="116"/>
                </a:lnTo>
                <a:lnTo>
                  <a:pt x="70" y="138"/>
                </a:lnTo>
                <a:lnTo>
                  <a:pt x="70" y="140"/>
                </a:lnTo>
                <a:lnTo>
                  <a:pt x="68" y="140"/>
                </a:lnTo>
                <a:lnTo>
                  <a:pt x="54" y="148"/>
                </a:lnTo>
                <a:lnTo>
                  <a:pt x="42" y="140"/>
                </a:lnTo>
                <a:lnTo>
                  <a:pt x="42" y="138"/>
                </a:lnTo>
                <a:lnTo>
                  <a:pt x="30" y="126"/>
                </a:lnTo>
                <a:lnTo>
                  <a:pt x="24" y="122"/>
                </a:lnTo>
                <a:lnTo>
                  <a:pt x="28" y="156"/>
                </a:lnTo>
                <a:lnTo>
                  <a:pt x="34" y="172"/>
                </a:lnTo>
                <a:lnTo>
                  <a:pt x="22" y="184"/>
                </a:lnTo>
                <a:lnTo>
                  <a:pt x="4" y="208"/>
                </a:lnTo>
                <a:lnTo>
                  <a:pt x="4" y="220"/>
                </a:lnTo>
                <a:lnTo>
                  <a:pt x="0" y="226"/>
                </a:lnTo>
                <a:lnTo>
                  <a:pt x="2" y="232"/>
                </a:lnTo>
                <a:lnTo>
                  <a:pt x="8" y="232"/>
                </a:lnTo>
                <a:lnTo>
                  <a:pt x="32" y="238"/>
                </a:lnTo>
                <a:lnTo>
                  <a:pt x="34" y="238"/>
                </a:lnTo>
                <a:lnTo>
                  <a:pt x="34" y="240"/>
                </a:lnTo>
                <a:lnTo>
                  <a:pt x="40" y="244"/>
                </a:lnTo>
                <a:lnTo>
                  <a:pt x="46" y="248"/>
                </a:lnTo>
                <a:lnTo>
                  <a:pt x="48" y="248"/>
                </a:lnTo>
                <a:lnTo>
                  <a:pt x="50" y="252"/>
                </a:lnTo>
                <a:lnTo>
                  <a:pt x="52" y="258"/>
                </a:lnTo>
                <a:lnTo>
                  <a:pt x="54" y="264"/>
                </a:lnTo>
                <a:lnTo>
                  <a:pt x="78" y="272"/>
                </a:lnTo>
                <a:lnTo>
                  <a:pt x="86" y="270"/>
                </a:lnTo>
                <a:lnTo>
                  <a:pt x="92" y="260"/>
                </a:lnTo>
                <a:lnTo>
                  <a:pt x="112" y="224"/>
                </a:lnTo>
                <a:lnTo>
                  <a:pt x="122" y="212"/>
                </a:lnTo>
                <a:lnTo>
                  <a:pt x="122" y="210"/>
                </a:lnTo>
                <a:lnTo>
                  <a:pt x="138" y="204"/>
                </a:lnTo>
                <a:lnTo>
                  <a:pt x="148" y="202"/>
                </a:lnTo>
                <a:lnTo>
                  <a:pt x="154" y="196"/>
                </a:lnTo>
                <a:lnTo>
                  <a:pt x="160" y="192"/>
                </a:lnTo>
                <a:lnTo>
                  <a:pt x="164" y="194"/>
                </a:lnTo>
                <a:lnTo>
                  <a:pt x="172" y="198"/>
                </a:lnTo>
                <a:lnTo>
                  <a:pt x="174" y="198"/>
                </a:lnTo>
                <a:lnTo>
                  <a:pt x="174" y="200"/>
                </a:lnTo>
                <a:lnTo>
                  <a:pt x="188" y="220"/>
                </a:lnTo>
                <a:lnTo>
                  <a:pt x="188" y="222"/>
                </a:lnTo>
                <a:lnTo>
                  <a:pt x="190" y="238"/>
                </a:lnTo>
                <a:lnTo>
                  <a:pt x="188" y="254"/>
                </a:lnTo>
                <a:lnTo>
                  <a:pt x="184" y="268"/>
                </a:lnTo>
                <a:lnTo>
                  <a:pt x="184" y="270"/>
                </a:lnTo>
                <a:lnTo>
                  <a:pt x="174" y="284"/>
                </a:lnTo>
                <a:lnTo>
                  <a:pt x="168" y="294"/>
                </a:lnTo>
                <a:lnTo>
                  <a:pt x="170" y="312"/>
                </a:lnTo>
                <a:lnTo>
                  <a:pt x="172" y="312"/>
                </a:lnTo>
                <a:lnTo>
                  <a:pt x="176" y="308"/>
                </a:lnTo>
                <a:lnTo>
                  <a:pt x="184" y="304"/>
                </a:lnTo>
                <a:lnTo>
                  <a:pt x="184" y="302"/>
                </a:lnTo>
                <a:lnTo>
                  <a:pt x="186" y="300"/>
                </a:lnTo>
                <a:lnTo>
                  <a:pt x="194" y="308"/>
                </a:lnTo>
                <a:lnTo>
                  <a:pt x="194" y="320"/>
                </a:lnTo>
                <a:lnTo>
                  <a:pt x="192" y="320"/>
                </a:lnTo>
                <a:lnTo>
                  <a:pt x="186" y="324"/>
                </a:lnTo>
                <a:lnTo>
                  <a:pt x="184" y="328"/>
                </a:lnTo>
                <a:lnTo>
                  <a:pt x="184" y="334"/>
                </a:lnTo>
                <a:lnTo>
                  <a:pt x="182" y="336"/>
                </a:lnTo>
                <a:lnTo>
                  <a:pt x="178" y="344"/>
                </a:lnTo>
                <a:lnTo>
                  <a:pt x="176" y="344"/>
                </a:lnTo>
                <a:lnTo>
                  <a:pt x="168" y="346"/>
                </a:lnTo>
                <a:lnTo>
                  <a:pt x="162" y="348"/>
                </a:lnTo>
                <a:lnTo>
                  <a:pt x="158" y="356"/>
                </a:lnTo>
                <a:lnTo>
                  <a:pt x="158" y="358"/>
                </a:lnTo>
                <a:lnTo>
                  <a:pt x="184" y="354"/>
                </a:lnTo>
                <a:lnTo>
                  <a:pt x="190" y="350"/>
                </a:lnTo>
                <a:lnTo>
                  <a:pt x="198" y="328"/>
                </a:lnTo>
                <a:lnTo>
                  <a:pt x="258" y="266"/>
                </a:lnTo>
                <a:lnTo>
                  <a:pt x="260" y="266"/>
                </a:lnTo>
                <a:lnTo>
                  <a:pt x="272" y="260"/>
                </a:lnTo>
                <a:lnTo>
                  <a:pt x="284" y="260"/>
                </a:lnTo>
                <a:lnTo>
                  <a:pt x="294" y="258"/>
                </a:lnTo>
                <a:lnTo>
                  <a:pt x="304" y="252"/>
                </a:lnTo>
                <a:lnTo>
                  <a:pt x="312" y="244"/>
                </a:lnTo>
                <a:lnTo>
                  <a:pt x="326" y="208"/>
                </a:lnTo>
                <a:lnTo>
                  <a:pt x="376" y="156"/>
                </a:lnTo>
                <a:lnTo>
                  <a:pt x="372" y="128"/>
                </a:lnTo>
                <a:lnTo>
                  <a:pt x="368" y="126"/>
                </a:lnTo>
                <a:lnTo>
                  <a:pt x="364" y="122"/>
                </a:lnTo>
                <a:lnTo>
                  <a:pt x="364" y="120"/>
                </a:lnTo>
                <a:lnTo>
                  <a:pt x="364" y="122"/>
                </a:lnTo>
                <a:lnTo>
                  <a:pt x="356" y="122"/>
                </a:lnTo>
                <a:lnTo>
                  <a:pt x="350" y="120"/>
                </a:lnTo>
                <a:lnTo>
                  <a:pt x="346" y="116"/>
                </a:lnTo>
                <a:lnTo>
                  <a:pt x="344" y="110"/>
                </a:lnTo>
                <a:lnTo>
                  <a:pt x="342" y="108"/>
                </a:lnTo>
                <a:lnTo>
                  <a:pt x="342" y="66"/>
                </a:lnTo>
                <a:lnTo>
                  <a:pt x="336" y="62"/>
                </a:lnTo>
                <a:lnTo>
                  <a:pt x="328" y="56"/>
                </a:lnTo>
                <a:lnTo>
                  <a:pt x="316" y="44"/>
                </a:lnTo>
                <a:lnTo>
                  <a:pt x="308" y="30"/>
                </a:lnTo>
                <a:lnTo>
                  <a:pt x="306" y="24"/>
                </a:lnTo>
                <a:lnTo>
                  <a:pt x="306" y="16"/>
                </a:lnTo>
                <a:lnTo>
                  <a:pt x="308" y="12"/>
                </a:lnTo>
                <a:lnTo>
                  <a:pt x="302" y="4"/>
                </a:lnTo>
                <a:lnTo>
                  <a:pt x="300" y="10"/>
                </a:lnTo>
                <a:lnTo>
                  <a:pt x="294" y="24"/>
                </a:lnTo>
                <a:lnTo>
                  <a:pt x="292" y="24"/>
                </a:lnTo>
                <a:lnTo>
                  <a:pt x="282" y="24"/>
                </a:lnTo>
                <a:lnTo>
                  <a:pt x="274" y="20"/>
                </a:lnTo>
                <a:lnTo>
                  <a:pt x="270" y="16"/>
                </a:lnTo>
                <a:lnTo>
                  <a:pt x="268" y="10"/>
                </a:lnTo>
                <a:lnTo>
                  <a:pt x="268" y="8"/>
                </a:lnTo>
                <a:lnTo>
                  <a:pt x="264" y="8"/>
                </a:lnTo>
                <a:lnTo>
                  <a:pt x="248" y="12"/>
                </a:lnTo>
                <a:lnTo>
                  <a:pt x="236" y="0"/>
                </a:lnTo>
                <a:lnTo>
                  <a:pt x="232" y="0"/>
                </a:lnTo>
                <a:lnTo>
                  <a:pt x="228" y="4"/>
                </a:lnTo>
                <a:lnTo>
                  <a:pt x="234" y="12"/>
                </a:lnTo>
                <a:lnTo>
                  <a:pt x="236" y="14"/>
                </a:lnTo>
                <a:lnTo>
                  <a:pt x="228" y="30"/>
                </a:lnTo>
                <a:lnTo>
                  <a:pt x="226" y="30"/>
                </a:lnTo>
                <a:lnTo>
                  <a:pt x="226" y="32"/>
                </a:lnTo>
                <a:lnTo>
                  <a:pt x="212" y="48"/>
                </a:lnTo>
                <a:lnTo>
                  <a:pt x="210" y="48"/>
                </a:lnTo>
                <a:lnTo>
                  <a:pt x="208" y="48"/>
                </a:lnTo>
                <a:lnTo>
                  <a:pt x="186" y="50"/>
                </a:lnTo>
                <a:lnTo>
                  <a:pt x="172" y="46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吉林"/>
          <p:cNvSpPr>
            <a:spLocks noChangeArrowheads="1"/>
          </p:cNvSpPr>
          <p:nvPr/>
        </p:nvSpPr>
        <p:spPr bwMode="auto">
          <a:xfrm>
            <a:off x="6158052" y="1886881"/>
            <a:ext cx="1117035" cy="757515"/>
          </a:xfrm>
          <a:custGeom>
            <a:avLst/>
            <a:gdLst>
              <a:gd name="T0" fmla="*/ 2147483646 w 536"/>
              <a:gd name="T1" fmla="*/ 2147483646 h 364"/>
              <a:gd name="T2" fmla="*/ 2147483646 w 536"/>
              <a:gd name="T3" fmla="*/ 2147483646 h 364"/>
              <a:gd name="T4" fmla="*/ 2147483646 w 536"/>
              <a:gd name="T5" fmla="*/ 2147483646 h 364"/>
              <a:gd name="T6" fmla="*/ 2147483646 w 536"/>
              <a:gd name="T7" fmla="*/ 2147483646 h 364"/>
              <a:gd name="T8" fmla="*/ 2147483646 w 536"/>
              <a:gd name="T9" fmla="*/ 2147483646 h 364"/>
              <a:gd name="T10" fmla="*/ 2147483646 w 536"/>
              <a:gd name="T11" fmla="*/ 2147483646 h 364"/>
              <a:gd name="T12" fmla="*/ 2147483646 w 536"/>
              <a:gd name="T13" fmla="*/ 2147483646 h 364"/>
              <a:gd name="T14" fmla="*/ 2147483646 w 536"/>
              <a:gd name="T15" fmla="*/ 2147483646 h 364"/>
              <a:gd name="T16" fmla="*/ 2147483646 w 536"/>
              <a:gd name="T17" fmla="*/ 2147483646 h 364"/>
              <a:gd name="T18" fmla="*/ 2147483646 w 536"/>
              <a:gd name="T19" fmla="*/ 2147483646 h 364"/>
              <a:gd name="T20" fmla="*/ 2147483646 w 536"/>
              <a:gd name="T21" fmla="*/ 2147483646 h 364"/>
              <a:gd name="T22" fmla="*/ 2147483646 w 536"/>
              <a:gd name="T23" fmla="*/ 2147483646 h 364"/>
              <a:gd name="T24" fmla="*/ 2147483646 w 536"/>
              <a:gd name="T25" fmla="*/ 2147483646 h 364"/>
              <a:gd name="T26" fmla="*/ 2147483646 w 536"/>
              <a:gd name="T27" fmla="*/ 2147483646 h 364"/>
              <a:gd name="T28" fmla="*/ 2147483646 w 536"/>
              <a:gd name="T29" fmla="*/ 2147483646 h 364"/>
              <a:gd name="T30" fmla="*/ 2147483646 w 536"/>
              <a:gd name="T31" fmla="*/ 2147483646 h 364"/>
              <a:gd name="T32" fmla="*/ 2147483646 w 536"/>
              <a:gd name="T33" fmla="*/ 2147483646 h 364"/>
              <a:gd name="T34" fmla="*/ 2147483646 w 536"/>
              <a:gd name="T35" fmla="*/ 2147483646 h 364"/>
              <a:gd name="T36" fmla="*/ 2147483646 w 536"/>
              <a:gd name="T37" fmla="*/ 2147483646 h 364"/>
              <a:gd name="T38" fmla="*/ 2147483646 w 536"/>
              <a:gd name="T39" fmla="*/ 2147483646 h 364"/>
              <a:gd name="T40" fmla="*/ 2147483646 w 536"/>
              <a:gd name="T41" fmla="*/ 2147483646 h 364"/>
              <a:gd name="T42" fmla="*/ 2147483646 w 536"/>
              <a:gd name="T43" fmla="*/ 2147483646 h 364"/>
              <a:gd name="T44" fmla="*/ 2147483646 w 536"/>
              <a:gd name="T45" fmla="*/ 2147483646 h 364"/>
              <a:gd name="T46" fmla="*/ 2147483646 w 536"/>
              <a:gd name="T47" fmla="*/ 2147483646 h 364"/>
              <a:gd name="T48" fmla="*/ 2147483646 w 536"/>
              <a:gd name="T49" fmla="*/ 2147483646 h 364"/>
              <a:gd name="T50" fmla="*/ 2147483646 w 536"/>
              <a:gd name="T51" fmla="*/ 2147483646 h 364"/>
              <a:gd name="T52" fmla="*/ 2147483646 w 536"/>
              <a:gd name="T53" fmla="*/ 2147483646 h 364"/>
              <a:gd name="T54" fmla="*/ 2147483646 w 536"/>
              <a:gd name="T55" fmla="*/ 2147483646 h 364"/>
              <a:gd name="T56" fmla="*/ 2147483646 w 536"/>
              <a:gd name="T57" fmla="*/ 2147483646 h 364"/>
              <a:gd name="T58" fmla="*/ 2147483646 w 536"/>
              <a:gd name="T59" fmla="*/ 2147483646 h 364"/>
              <a:gd name="T60" fmla="*/ 2147483646 w 536"/>
              <a:gd name="T61" fmla="*/ 2147483646 h 364"/>
              <a:gd name="T62" fmla="*/ 2147483646 w 536"/>
              <a:gd name="T63" fmla="*/ 2147483646 h 364"/>
              <a:gd name="T64" fmla="*/ 2147483646 w 536"/>
              <a:gd name="T65" fmla="*/ 2147483646 h 364"/>
              <a:gd name="T66" fmla="*/ 2147483646 w 536"/>
              <a:gd name="T67" fmla="*/ 2147483646 h 364"/>
              <a:gd name="T68" fmla="*/ 2147483646 w 536"/>
              <a:gd name="T69" fmla="*/ 2147483646 h 364"/>
              <a:gd name="T70" fmla="*/ 2147483646 w 536"/>
              <a:gd name="T71" fmla="*/ 2147483646 h 364"/>
              <a:gd name="T72" fmla="*/ 2147483646 w 536"/>
              <a:gd name="T73" fmla="*/ 2147483646 h 364"/>
              <a:gd name="T74" fmla="*/ 2147483646 w 536"/>
              <a:gd name="T75" fmla="*/ 2147483646 h 364"/>
              <a:gd name="T76" fmla="*/ 2147483646 w 536"/>
              <a:gd name="T77" fmla="*/ 2147483646 h 364"/>
              <a:gd name="T78" fmla="*/ 2147483646 w 536"/>
              <a:gd name="T79" fmla="*/ 2147483646 h 364"/>
              <a:gd name="T80" fmla="*/ 2147483646 w 536"/>
              <a:gd name="T81" fmla="*/ 2147483646 h 364"/>
              <a:gd name="T82" fmla="*/ 2147483646 w 536"/>
              <a:gd name="T83" fmla="*/ 2147483646 h 364"/>
              <a:gd name="T84" fmla="*/ 2147483646 w 536"/>
              <a:gd name="T85" fmla="*/ 2147483646 h 364"/>
              <a:gd name="T86" fmla="*/ 2147483646 w 536"/>
              <a:gd name="T87" fmla="*/ 2147483646 h 364"/>
              <a:gd name="T88" fmla="*/ 2147483646 w 536"/>
              <a:gd name="T89" fmla="*/ 2147483646 h 364"/>
              <a:gd name="T90" fmla="*/ 2147483646 w 536"/>
              <a:gd name="T91" fmla="*/ 2147483646 h 364"/>
              <a:gd name="T92" fmla="*/ 2147483646 w 536"/>
              <a:gd name="T93" fmla="*/ 2147483646 h 364"/>
              <a:gd name="T94" fmla="*/ 2147483646 w 536"/>
              <a:gd name="T95" fmla="*/ 2147483646 h 364"/>
              <a:gd name="T96" fmla="*/ 2147483646 w 536"/>
              <a:gd name="T97" fmla="*/ 2147483646 h 364"/>
              <a:gd name="T98" fmla="*/ 2147483646 w 536"/>
              <a:gd name="T99" fmla="*/ 2147483646 h 364"/>
              <a:gd name="T100" fmla="*/ 2147483646 w 536"/>
              <a:gd name="T101" fmla="*/ 2147483646 h 364"/>
              <a:gd name="T102" fmla="*/ 2147483646 w 536"/>
              <a:gd name="T103" fmla="*/ 2147483646 h 3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36"/>
              <a:gd name="T157" fmla="*/ 0 h 364"/>
              <a:gd name="T158" fmla="*/ 536 w 536"/>
              <a:gd name="T159" fmla="*/ 364 h 36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36" h="364">
                <a:moveTo>
                  <a:pt x="104" y="18"/>
                </a:moveTo>
                <a:lnTo>
                  <a:pt x="102" y="0"/>
                </a:lnTo>
                <a:lnTo>
                  <a:pt x="94" y="6"/>
                </a:lnTo>
                <a:lnTo>
                  <a:pt x="92" y="6"/>
                </a:lnTo>
                <a:lnTo>
                  <a:pt x="74" y="12"/>
                </a:lnTo>
                <a:lnTo>
                  <a:pt x="72" y="12"/>
                </a:lnTo>
                <a:lnTo>
                  <a:pt x="70" y="10"/>
                </a:lnTo>
                <a:lnTo>
                  <a:pt x="70" y="20"/>
                </a:lnTo>
                <a:lnTo>
                  <a:pt x="68" y="20"/>
                </a:lnTo>
                <a:lnTo>
                  <a:pt x="60" y="34"/>
                </a:lnTo>
                <a:lnTo>
                  <a:pt x="58" y="34"/>
                </a:lnTo>
                <a:lnTo>
                  <a:pt x="58" y="36"/>
                </a:lnTo>
                <a:lnTo>
                  <a:pt x="44" y="48"/>
                </a:lnTo>
                <a:lnTo>
                  <a:pt x="42" y="48"/>
                </a:lnTo>
                <a:lnTo>
                  <a:pt x="40" y="48"/>
                </a:lnTo>
                <a:lnTo>
                  <a:pt x="28" y="40"/>
                </a:lnTo>
                <a:lnTo>
                  <a:pt x="22" y="34"/>
                </a:lnTo>
                <a:lnTo>
                  <a:pt x="18" y="32"/>
                </a:lnTo>
                <a:lnTo>
                  <a:pt x="8" y="34"/>
                </a:lnTo>
                <a:lnTo>
                  <a:pt x="0" y="40"/>
                </a:lnTo>
                <a:lnTo>
                  <a:pt x="18" y="54"/>
                </a:lnTo>
                <a:lnTo>
                  <a:pt x="32" y="60"/>
                </a:lnTo>
                <a:lnTo>
                  <a:pt x="34" y="62"/>
                </a:lnTo>
                <a:lnTo>
                  <a:pt x="34" y="64"/>
                </a:lnTo>
                <a:lnTo>
                  <a:pt x="36" y="80"/>
                </a:lnTo>
                <a:lnTo>
                  <a:pt x="36" y="104"/>
                </a:lnTo>
                <a:lnTo>
                  <a:pt x="40" y="118"/>
                </a:lnTo>
                <a:lnTo>
                  <a:pt x="50" y="140"/>
                </a:lnTo>
                <a:lnTo>
                  <a:pt x="60" y="152"/>
                </a:lnTo>
                <a:lnTo>
                  <a:pt x="70" y="144"/>
                </a:lnTo>
                <a:lnTo>
                  <a:pt x="76" y="136"/>
                </a:lnTo>
                <a:lnTo>
                  <a:pt x="88" y="122"/>
                </a:lnTo>
                <a:lnTo>
                  <a:pt x="98" y="132"/>
                </a:lnTo>
                <a:lnTo>
                  <a:pt x="108" y="152"/>
                </a:lnTo>
                <a:lnTo>
                  <a:pt x="120" y="156"/>
                </a:lnTo>
                <a:lnTo>
                  <a:pt x="126" y="176"/>
                </a:lnTo>
                <a:lnTo>
                  <a:pt x="124" y="194"/>
                </a:lnTo>
                <a:lnTo>
                  <a:pt x="124" y="196"/>
                </a:lnTo>
                <a:lnTo>
                  <a:pt x="120" y="212"/>
                </a:lnTo>
                <a:lnTo>
                  <a:pt x="128" y="220"/>
                </a:lnTo>
                <a:lnTo>
                  <a:pt x="138" y="214"/>
                </a:lnTo>
                <a:lnTo>
                  <a:pt x="148" y="204"/>
                </a:lnTo>
                <a:lnTo>
                  <a:pt x="150" y="206"/>
                </a:lnTo>
                <a:lnTo>
                  <a:pt x="158" y="208"/>
                </a:lnTo>
                <a:lnTo>
                  <a:pt x="168" y="218"/>
                </a:lnTo>
                <a:lnTo>
                  <a:pt x="178" y="216"/>
                </a:lnTo>
                <a:lnTo>
                  <a:pt x="184" y="214"/>
                </a:lnTo>
                <a:lnTo>
                  <a:pt x="188" y="216"/>
                </a:lnTo>
                <a:lnTo>
                  <a:pt x="190" y="218"/>
                </a:lnTo>
                <a:lnTo>
                  <a:pt x="192" y="220"/>
                </a:lnTo>
                <a:lnTo>
                  <a:pt x="192" y="228"/>
                </a:lnTo>
                <a:lnTo>
                  <a:pt x="194" y="228"/>
                </a:lnTo>
                <a:lnTo>
                  <a:pt x="204" y="232"/>
                </a:lnTo>
                <a:lnTo>
                  <a:pt x="210" y="222"/>
                </a:lnTo>
                <a:lnTo>
                  <a:pt x="210" y="218"/>
                </a:lnTo>
                <a:lnTo>
                  <a:pt x="210" y="214"/>
                </a:lnTo>
                <a:lnTo>
                  <a:pt x="212" y="210"/>
                </a:lnTo>
                <a:lnTo>
                  <a:pt x="220" y="212"/>
                </a:lnTo>
                <a:lnTo>
                  <a:pt x="226" y="214"/>
                </a:lnTo>
                <a:lnTo>
                  <a:pt x="230" y="218"/>
                </a:lnTo>
                <a:lnTo>
                  <a:pt x="232" y="222"/>
                </a:lnTo>
                <a:lnTo>
                  <a:pt x="232" y="228"/>
                </a:lnTo>
                <a:lnTo>
                  <a:pt x="232" y="232"/>
                </a:lnTo>
                <a:lnTo>
                  <a:pt x="232" y="242"/>
                </a:lnTo>
                <a:lnTo>
                  <a:pt x="240" y="256"/>
                </a:lnTo>
                <a:lnTo>
                  <a:pt x="250" y="266"/>
                </a:lnTo>
                <a:lnTo>
                  <a:pt x="256" y="272"/>
                </a:lnTo>
                <a:lnTo>
                  <a:pt x="262" y="274"/>
                </a:lnTo>
                <a:lnTo>
                  <a:pt x="264" y="274"/>
                </a:lnTo>
                <a:lnTo>
                  <a:pt x="266" y="278"/>
                </a:lnTo>
                <a:lnTo>
                  <a:pt x="268" y="288"/>
                </a:lnTo>
                <a:lnTo>
                  <a:pt x="268" y="324"/>
                </a:lnTo>
                <a:lnTo>
                  <a:pt x="270" y="328"/>
                </a:lnTo>
                <a:lnTo>
                  <a:pt x="274" y="330"/>
                </a:lnTo>
                <a:lnTo>
                  <a:pt x="276" y="330"/>
                </a:lnTo>
                <a:lnTo>
                  <a:pt x="282" y="330"/>
                </a:lnTo>
                <a:lnTo>
                  <a:pt x="288" y="332"/>
                </a:lnTo>
                <a:lnTo>
                  <a:pt x="290" y="334"/>
                </a:lnTo>
                <a:lnTo>
                  <a:pt x="294" y="338"/>
                </a:lnTo>
                <a:lnTo>
                  <a:pt x="298" y="344"/>
                </a:lnTo>
                <a:lnTo>
                  <a:pt x="300" y="364"/>
                </a:lnTo>
                <a:lnTo>
                  <a:pt x="318" y="328"/>
                </a:lnTo>
                <a:lnTo>
                  <a:pt x="322" y="314"/>
                </a:lnTo>
                <a:lnTo>
                  <a:pt x="326" y="304"/>
                </a:lnTo>
                <a:lnTo>
                  <a:pt x="332" y="296"/>
                </a:lnTo>
                <a:lnTo>
                  <a:pt x="338" y="294"/>
                </a:lnTo>
                <a:lnTo>
                  <a:pt x="344" y="294"/>
                </a:lnTo>
                <a:lnTo>
                  <a:pt x="352" y="294"/>
                </a:lnTo>
                <a:lnTo>
                  <a:pt x="372" y="304"/>
                </a:lnTo>
                <a:lnTo>
                  <a:pt x="424" y="308"/>
                </a:lnTo>
                <a:lnTo>
                  <a:pt x="424" y="296"/>
                </a:lnTo>
                <a:lnTo>
                  <a:pt x="400" y="272"/>
                </a:lnTo>
                <a:lnTo>
                  <a:pt x="388" y="264"/>
                </a:lnTo>
                <a:lnTo>
                  <a:pt x="386" y="262"/>
                </a:lnTo>
                <a:lnTo>
                  <a:pt x="386" y="258"/>
                </a:lnTo>
                <a:lnTo>
                  <a:pt x="404" y="260"/>
                </a:lnTo>
                <a:lnTo>
                  <a:pt x="412" y="260"/>
                </a:lnTo>
                <a:lnTo>
                  <a:pt x="418" y="260"/>
                </a:lnTo>
                <a:lnTo>
                  <a:pt x="424" y="260"/>
                </a:lnTo>
                <a:lnTo>
                  <a:pt x="430" y="256"/>
                </a:lnTo>
                <a:lnTo>
                  <a:pt x="436" y="252"/>
                </a:lnTo>
                <a:lnTo>
                  <a:pt x="442" y="246"/>
                </a:lnTo>
                <a:lnTo>
                  <a:pt x="452" y="228"/>
                </a:lnTo>
                <a:lnTo>
                  <a:pt x="454" y="228"/>
                </a:lnTo>
                <a:lnTo>
                  <a:pt x="472" y="212"/>
                </a:lnTo>
                <a:lnTo>
                  <a:pt x="474" y="174"/>
                </a:lnTo>
                <a:lnTo>
                  <a:pt x="474" y="170"/>
                </a:lnTo>
                <a:lnTo>
                  <a:pt x="476" y="170"/>
                </a:lnTo>
                <a:lnTo>
                  <a:pt x="478" y="170"/>
                </a:lnTo>
                <a:lnTo>
                  <a:pt x="492" y="168"/>
                </a:lnTo>
                <a:lnTo>
                  <a:pt x="494" y="168"/>
                </a:lnTo>
                <a:lnTo>
                  <a:pt x="496" y="168"/>
                </a:lnTo>
                <a:lnTo>
                  <a:pt x="524" y="198"/>
                </a:lnTo>
                <a:lnTo>
                  <a:pt x="532" y="196"/>
                </a:lnTo>
                <a:lnTo>
                  <a:pt x="532" y="190"/>
                </a:lnTo>
                <a:lnTo>
                  <a:pt x="518" y="176"/>
                </a:lnTo>
                <a:lnTo>
                  <a:pt x="516" y="174"/>
                </a:lnTo>
                <a:lnTo>
                  <a:pt x="514" y="172"/>
                </a:lnTo>
                <a:lnTo>
                  <a:pt x="536" y="158"/>
                </a:lnTo>
                <a:lnTo>
                  <a:pt x="536" y="124"/>
                </a:lnTo>
                <a:lnTo>
                  <a:pt x="526" y="126"/>
                </a:lnTo>
                <a:lnTo>
                  <a:pt x="524" y="126"/>
                </a:lnTo>
                <a:lnTo>
                  <a:pt x="512" y="120"/>
                </a:lnTo>
                <a:lnTo>
                  <a:pt x="504" y="118"/>
                </a:lnTo>
                <a:lnTo>
                  <a:pt x="492" y="110"/>
                </a:lnTo>
                <a:lnTo>
                  <a:pt x="486" y="106"/>
                </a:lnTo>
                <a:lnTo>
                  <a:pt x="484" y="102"/>
                </a:lnTo>
                <a:lnTo>
                  <a:pt x="484" y="104"/>
                </a:lnTo>
                <a:lnTo>
                  <a:pt x="482" y="108"/>
                </a:lnTo>
                <a:lnTo>
                  <a:pt x="480" y="108"/>
                </a:lnTo>
                <a:lnTo>
                  <a:pt x="476" y="110"/>
                </a:lnTo>
                <a:lnTo>
                  <a:pt x="470" y="112"/>
                </a:lnTo>
                <a:lnTo>
                  <a:pt x="468" y="112"/>
                </a:lnTo>
                <a:lnTo>
                  <a:pt x="468" y="110"/>
                </a:lnTo>
                <a:lnTo>
                  <a:pt x="456" y="102"/>
                </a:lnTo>
                <a:lnTo>
                  <a:pt x="446" y="110"/>
                </a:lnTo>
                <a:lnTo>
                  <a:pt x="440" y="116"/>
                </a:lnTo>
                <a:lnTo>
                  <a:pt x="438" y="120"/>
                </a:lnTo>
                <a:lnTo>
                  <a:pt x="444" y="132"/>
                </a:lnTo>
                <a:lnTo>
                  <a:pt x="446" y="136"/>
                </a:lnTo>
                <a:lnTo>
                  <a:pt x="444" y="138"/>
                </a:lnTo>
                <a:lnTo>
                  <a:pt x="440" y="142"/>
                </a:lnTo>
                <a:lnTo>
                  <a:pt x="434" y="144"/>
                </a:lnTo>
                <a:lnTo>
                  <a:pt x="428" y="146"/>
                </a:lnTo>
                <a:lnTo>
                  <a:pt x="422" y="148"/>
                </a:lnTo>
                <a:lnTo>
                  <a:pt x="418" y="146"/>
                </a:lnTo>
                <a:lnTo>
                  <a:pt x="416" y="144"/>
                </a:lnTo>
                <a:lnTo>
                  <a:pt x="414" y="140"/>
                </a:lnTo>
                <a:lnTo>
                  <a:pt x="392" y="120"/>
                </a:lnTo>
                <a:lnTo>
                  <a:pt x="382" y="114"/>
                </a:lnTo>
                <a:lnTo>
                  <a:pt x="376" y="108"/>
                </a:lnTo>
                <a:lnTo>
                  <a:pt x="374" y="104"/>
                </a:lnTo>
                <a:lnTo>
                  <a:pt x="374" y="100"/>
                </a:lnTo>
                <a:lnTo>
                  <a:pt x="372" y="92"/>
                </a:lnTo>
                <a:lnTo>
                  <a:pt x="370" y="86"/>
                </a:lnTo>
                <a:lnTo>
                  <a:pt x="366" y="88"/>
                </a:lnTo>
                <a:lnTo>
                  <a:pt x="364" y="90"/>
                </a:lnTo>
                <a:lnTo>
                  <a:pt x="366" y="94"/>
                </a:lnTo>
                <a:lnTo>
                  <a:pt x="368" y="98"/>
                </a:lnTo>
                <a:lnTo>
                  <a:pt x="368" y="100"/>
                </a:lnTo>
                <a:lnTo>
                  <a:pt x="370" y="100"/>
                </a:lnTo>
                <a:lnTo>
                  <a:pt x="368" y="102"/>
                </a:lnTo>
                <a:lnTo>
                  <a:pt x="358" y="120"/>
                </a:lnTo>
                <a:lnTo>
                  <a:pt x="340" y="116"/>
                </a:lnTo>
                <a:lnTo>
                  <a:pt x="336" y="114"/>
                </a:lnTo>
                <a:lnTo>
                  <a:pt x="336" y="112"/>
                </a:lnTo>
                <a:lnTo>
                  <a:pt x="336" y="106"/>
                </a:lnTo>
                <a:lnTo>
                  <a:pt x="336" y="100"/>
                </a:lnTo>
                <a:lnTo>
                  <a:pt x="332" y="94"/>
                </a:lnTo>
                <a:lnTo>
                  <a:pt x="318" y="84"/>
                </a:lnTo>
                <a:lnTo>
                  <a:pt x="316" y="82"/>
                </a:lnTo>
                <a:lnTo>
                  <a:pt x="314" y="84"/>
                </a:lnTo>
                <a:lnTo>
                  <a:pt x="312" y="86"/>
                </a:lnTo>
                <a:lnTo>
                  <a:pt x="298" y="84"/>
                </a:lnTo>
                <a:lnTo>
                  <a:pt x="292" y="82"/>
                </a:lnTo>
                <a:lnTo>
                  <a:pt x="288" y="80"/>
                </a:lnTo>
                <a:lnTo>
                  <a:pt x="288" y="76"/>
                </a:lnTo>
                <a:lnTo>
                  <a:pt x="288" y="70"/>
                </a:lnTo>
                <a:lnTo>
                  <a:pt x="290" y="68"/>
                </a:lnTo>
                <a:lnTo>
                  <a:pt x="284" y="56"/>
                </a:lnTo>
                <a:lnTo>
                  <a:pt x="256" y="58"/>
                </a:lnTo>
                <a:lnTo>
                  <a:pt x="256" y="64"/>
                </a:lnTo>
                <a:lnTo>
                  <a:pt x="254" y="68"/>
                </a:lnTo>
                <a:lnTo>
                  <a:pt x="252" y="70"/>
                </a:lnTo>
                <a:lnTo>
                  <a:pt x="248" y="72"/>
                </a:lnTo>
                <a:lnTo>
                  <a:pt x="240" y="72"/>
                </a:lnTo>
                <a:lnTo>
                  <a:pt x="234" y="68"/>
                </a:lnTo>
                <a:lnTo>
                  <a:pt x="234" y="66"/>
                </a:lnTo>
                <a:lnTo>
                  <a:pt x="226" y="56"/>
                </a:lnTo>
                <a:lnTo>
                  <a:pt x="224" y="48"/>
                </a:lnTo>
                <a:lnTo>
                  <a:pt x="220" y="40"/>
                </a:lnTo>
                <a:lnTo>
                  <a:pt x="212" y="46"/>
                </a:lnTo>
                <a:lnTo>
                  <a:pt x="202" y="50"/>
                </a:lnTo>
                <a:lnTo>
                  <a:pt x="200" y="50"/>
                </a:lnTo>
                <a:lnTo>
                  <a:pt x="196" y="48"/>
                </a:lnTo>
                <a:lnTo>
                  <a:pt x="194" y="46"/>
                </a:lnTo>
                <a:lnTo>
                  <a:pt x="186" y="48"/>
                </a:lnTo>
                <a:lnTo>
                  <a:pt x="164" y="54"/>
                </a:lnTo>
                <a:lnTo>
                  <a:pt x="158" y="58"/>
                </a:lnTo>
                <a:lnTo>
                  <a:pt x="152" y="58"/>
                </a:lnTo>
                <a:lnTo>
                  <a:pt x="150" y="58"/>
                </a:lnTo>
                <a:lnTo>
                  <a:pt x="140" y="56"/>
                </a:lnTo>
                <a:lnTo>
                  <a:pt x="134" y="52"/>
                </a:lnTo>
                <a:lnTo>
                  <a:pt x="120" y="42"/>
                </a:lnTo>
                <a:lnTo>
                  <a:pt x="104" y="1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黑龙江"/>
          <p:cNvSpPr>
            <a:spLocks noChangeArrowheads="1"/>
          </p:cNvSpPr>
          <p:nvPr/>
        </p:nvSpPr>
        <p:spPr bwMode="auto">
          <a:xfrm>
            <a:off x="5920474" y="817203"/>
            <a:ext cx="1496326" cy="1356868"/>
          </a:xfrm>
          <a:custGeom>
            <a:avLst/>
            <a:gdLst>
              <a:gd name="T0" fmla="*/ 2147483646 w 718"/>
              <a:gd name="T1" fmla="*/ 2147483646 h 652"/>
              <a:gd name="T2" fmla="*/ 2147483646 w 718"/>
              <a:gd name="T3" fmla="*/ 2147483646 h 652"/>
              <a:gd name="T4" fmla="*/ 2147483646 w 718"/>
              <a:gd name="T5" fmla="*/ 2147483646 h 652"/>
              <a:gd name="T6" fmla="*/ 2147483646 w 718"/>
              <a:gd name="T7" fmla="*/ 2147483646 h 652"/>
              <a:gd name="T8" fmla="*/ 2147483646 w 718"/>
              <a:gd name="T9" fmla="*/ 2147483646 h 652"/>
              <a:gd name="T10" fmla="*/ 2147483646 w 718"/>
              <a:gd name="T11" fmla="*/ 2147483646 h 652"/>
              <a:gd name="T12" fmla="*/ 2147483646 w 718"/>
              <a:gd name="T13" fmla="*/ 2147483646 h 652"/>
              <a:gd name="T14" fmla="*/ 2147483646 w 718"/>
              <a:gd name="T15" fmla="*/ 2147483646 h 652"/>
              <a:gd name="T16" fmla="*/ 2147483646 w 718"/>
              <a:gd name="T17" fmla="*/ 2147483646 h 652"/>
              <a:gd name="T18" fmla="*/ 2147483646 w 718"/>
              <a:gd name="T19" fmla="*/ 2147483646 h 652"/>
              <a:gd name="T20" fmla="*/ 2147483646 w 718"/>
              <a:gd name="T21" fmla="*/ 2147483646 h 652"/>
              <a:gd name="T22" fmla="*/ 2147483646 w 718"/>
              <a:gd name="T23" fmla="*/ 2147483646 h 652"/>
              <a:gd name="T24" fmla="*/ 2147483646 w 718"/>
              <a:gd name="T25" fmla="*/ 2147483646 h 652"/>
              <a:gd name="T26" fmla="*/ 2147483646 w 718"/>
              <a:gd name="T27" fmla="*/ 0 h 652"/>
              <a:gd name="T28" fmla="*/ 2147483646 w 718"/>
              <a:gd name="T29" fmla="*/ 2147483646 h 652"/>
              <a:gd name="T30" fmla="*/ 2147483646 w 718"/>
              <a:gd name="T31" fmla="*/ 2147483646 h 652"/>
              <a:gd name="T32" fmla="*/ 0 w 718"/>
              <a:gd name="T33" fmla="*/ 2147483646 h 652"/>
              <a:gd name="T34" fmla="*/ 2147483646 w 718"/>
              <a:gd name="T35" fmla="*/ 2147483646 h 652"/>
              <a:gd name="T36" fmla="*/ 2147483646 w 718"/>
              <a:gd name="T37" fmla="*/ 2147483646 h 652"/>
              <a:gd name="T38" fmla="*/ 2147483646 w 718"/>
              <a:gd name="T39" fmla="*/ 2147483646 h 652"/>
              <a:gd name="T40" fmla="*/ 2147483646 w 718"/>
              <a:gd name="T41" fmla="*/ 2147483646 h 652"/>
              <a:gd name="T42" fmla="*/ 2147483646 w 718"/>
              <a:gd name="T43" fmla="*/ 2147483646 h 652"/>
              <a:gd name="T44" fmla="*/ 2147483646 w 718"/>
              <a:gd name="T45" fmla="*/ 2147483646 h 652"/>
              <a:gd name="T46" fmla="*/ 2147483646 w 718"/>
              <a:gd name="T47" fmla="*/ 2147483646 h 652"/>
              <a:gd name="T48" fmla="*/ 2147483646 w 718"/>
              <a:gd name="T49" fmla="*/ 2147483646 h 652"/>
              <a:gd name="T50" fmla="*/ 2147483646 w 718"/>
              <a:gd name="T51" fmla="*/ 2147483646 h 652"/>
              <a:gd name="T52" fmla="*/ 2147483646 w 718"/>
              <a:gd name="T53" fmla="*/ 2147483646 h 652"/>
              <a:gd name="T54" fmla="*/ 2147483646 w 718"/>
              <a:gd name="T55" fmla="*/ 2147483646 h 652"/>
              <a:gd name="T56" fmla="*/ 2147483646 w 718"/>
              <a:gd name="T57" fmla="*/ 2147483646 h 652"/>
              <a:gd name="T58" fmla="*/ 2147483646 w 718"/>
              <a:gd name="T59" fmla="*/ 2147483646 h 652"/>
              <a:gd name="T60" fmla="*/ 2147483646 w 718"/>
              <a:gd name="T61" fmla="*/ 2147483646 h 652"/>
              <a:gd name="T62" fmla="*/ 2147483646 w 718"/>
              <a:gd name="T63" fmla="*/ 2147483646 h 652"/>
              <a:gd name="T64" fmla="*/ 2147483646 w 718"/>
              <a:gd name="T65" fmla="*/ 2147483646 h 652"/>
              <a:gd name="T66" fmla="*/ 2147483646 w 718"/>
              <a:gd name="T67" fmla="*/ 2147483646 h 652"/>
              <a:gd name="T68" fmla="*/ 2147483646 w 718"/>
              <a:gd name="T69" fmla="*/ 2147483646 h 652"/>
              <a:gd name="T70" fmla="*/ 2147483646 w 718"/>
              <a:gd name="T71" fmla="*/ 2147483646 h 652"/>
              <a:gd name="T72" fmla="*/ 2147483646 w 718"/>
              <a:gd name="T73" fmla="*/ 2147483646 h 652"/>
              <a:gd name="T74" fmla="*/ 2147483646 w 718"/>
              <a:gd name="T75" fmla="*/ 2147483646 h 652"/>
              <a:gd name="T76" fmla="*/ 2147483646 w 718"/>
              <a:gd name="T77" fmla="*/ 2147483646 h 652"/>
              <a:gd name="T78" fmla="*/ 2147483646 w 718"/>
              <a:gd name="T79" fmla="*/ 2147483646 h 652"/>
              <a:gd name="T80" fmla="*/ 2147483646 w 718"/>
              <a:gd name="T81" fmla="*/ 2147483646 h 652"/>
              <a:gd name="T82" fmla="*/ 2147483646 w 718"/>
              <a:gd name="T83" fmla="*/ 2147483646 h 652"/>
              <a:gd name="T84" fmla="*/ 2147483646 w 718"/>
              <a:gd name="T85" fmla="*/ 2147483646 h 652"/>
              <a:gd name="T86" fmla="*/ 2147483646 w 718"/>
              <a:gd name="T87" fmla="*/ 2147483646 h 652"/>
              <a:gd name="T88" fmla="*/ 2147483646 w 718"/>
              <a:gd name="T89" fmla="*/ 2147483646 h 652"/>
              <a:gd name="T90" fmla="*/ 2147483646 w 718"/>
              <a:gd name="T91" fmla="*/ 2147483646 h 652"/>
              <a:gd name="T92" fmla="*/ 2147483646 w 718"/>
              <a:gd name="T93" fmla="*/ 2147483646 h 652"/>
              <a:gd name="T94" fmla="*/ 2147483646 w 718"/>
              <a:gd name="T95" fmla="*/ 2147483646 h 652"/>
              <a:gd name="T96" fmla="*/ 2147483646 w 718"/>
              <a:gd name="T97" fmla="*/ 2147483646 h 652"/>
              <a:gd name="T98" fmla="*/ 2147483646 w 718"/>
              <a:gd name="T99" fmla="*/ 2147483646 h 652"/>
              <a:gd name="T100" fmla="*/ 2147483646 w 718"/>
              <a:gd name="T101" fmla="*/ 2147483646 h 652"/>
              <a:gd name="T102" fmla="*/ 2147483646 w 718"/>
              <a:gd name="T103" fmla="*/ 2147483646 h 652"/>
              <a:gd name="T104" fmla="*/ 2147483646 w 718"/>
              <a:gd name="T105" fmla="*/ 2147483646 h 652"/>
              <a:gd name="T106" fmla="*/ 2147483646 w 718"/>
              <a:gd name="T107" fmla="*/ 2147483646 h 652"/>
              <a:gd name="T108" fmla="*/ 2147483646 w 718"/>
              <a:gd name="T109" fmla="*/ 2147483646 h 652"/>
              <a:gd name="T110" fmla="*/ 2147483646 w 718"/>
              <a:gd name="T111" fmla="*/ 2147483646 h 652"/>
              <a:gd name="T112" fmla="*/ 2147483646 w 718"/>
              <a:gd name="T113" fmla="*/ 2147483646 h 652"/>
              <a:gd name="T114" fmla="*/ 2147483646 w 718"/>
              <a:gd name="T115" fmla="*/ 2147483646 h 652"/>
              <a:gd name="T116" fmla="*/ 2147483646 w 718"/>
              <a:gd name="T117" fmla="*/ 2147483646 h 652"/>
              <a:gd name="T118" fmla="*/ 2147483646 w 718"/>
              <a:gd name="T119" fmla="*/ 2147483646 h 652"/>
              <a:gd name="T120" fmla="*/ 2147483646 w 718"/>
              <a:gd name="T121" fmla="*/ 2147483646 h 652"/>
              <a:gd name="T122" fmla="*/ 2147483646 w 718"/>
              <a:gd name="T123" fmla="*/ 2147483646 h 65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18"/>
              <a:gd name="T187" fmla="*/ 0 h 652"/>
              <a:gd name="T188" fmla="*/ 718 w 718"/>
              <a:gd name="T189" fmla="*/ 652 h 65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18" h="652">
                <a:moveTo>
                  <a:pt x="716" y="382"/>
                </a:moveTo>
                <a:lnTo>
                  <a:pt x="704" y="302"/>
                </a:lnTo>
                <a:lnTo>
                  <a:pt x="706" y="302"/>
                </a:lnTo>
                <a:lnTo>
                  <a:pt x="712" y="290"/>
                </a:lnTo>
                <a:lnTo>
                  <a:pt x="714" y="284"/>
                </a:lnTo>
                <a:lnTo>
                  <a:pt x="714" y="280"/>
                </a:lnTo>
                <a:lnTo>
                  <a:pt x="710" y="274"/>
                </a:lnTo>
                <a:lnTo>
                  <a:pt x="704" y="270"/>
                </a:lnTo>
                <a:lnTo>
                  <a:pt x="700" y="260"/>
                </a:lnTo>
                <a:lnTo>
                  <a:pt x="700" y="250"/>
                </a:lnTo>
                <a:lnTo>
                  <a:pt x="700" y="234"/>
                </a:lnTo>
                <a:lnTo>
                  <a:pt x="692" y="234"/>
                </a:lnTo>
                <a:lnTo>
                  <a:pt x="684" y="236"/>
                </a:lnTo>
                <a:lnTo>
                  <a:pt x="674" y="240"/>
                </a:lnTo>
                <a:lnTo>
                  <a:pt x="666" y="248"/>
                </a:lnTo>
                <a:lnTo>
                  <a:pt x="662" y="254"/>
                </a:lnTo>
                <a:lnTo>
                  <a:pt x="660" y="262"/>
                </a:lnTo>
                <a:lnTo>
                  <a:pt x="652" y="268"/>
                </a:lnTo>
                <a:lnTo>
                  <a:pt x="644" y="272"/>
                </a:lnTo>
                <a:lnTo>
                  <a:pt x="632" y="276"/>
                </a:lnTo>
                <a:lnTo>
                  <a:pt x="628" y="302"/>
                </a:lnTo>
                <a:lnTo>
                  <a:pt x="626" y="302"/>
                </a:lnTo>
                <a:lnTo>
                  <a:pt x="618" y="318"/>
                </a:lnTo>
                <a:lnTo>
                  <a:pt x="618" y="320"/>
                </a:lnTo>
                <a:lnTo>
                  <a:pt x="616" y="320"/>
                </a:lnTo>
                <a:lnTo>
                  <a:pt x="536" y="334"/>
                </a:lnTo>
                <a:lnTo>
                  <a:pt x="534" y="334"/>
                </a:lnTo>
                <a:lnTo>
                  <a:pt x="510" y="308"/>
                </a:lnTo>
                <a:lnTo>
                  <a:pt x="518" y="302"/>
                </a:lnTo>
                <a:lnTo>
                  <a:pt x="508" y="290"/>
                </a:lnTo>
                <a:lnTo>
                  <a:pt x="498" y="282"/>
                </a:lnTo>
                <a:lnTo>
                  <a:pt x="496" y="280"/>
                </a:lnTo>
                <a:lnTo>
                  <a:pt x="496" y="278"/>
                </a:lnTo>
                <a:lnTo>
                  <a:pt x="492" y="258"/>
                </a:lnTo>
                <a:lnTo>
                  <a:pt x="470" y="258"/>
                </a:lnTo>
                <a:lnTo>
                  <a:pt x="452" y="246"/>
                </a:lnTo>
                <a:lnTo>
                  <a:pt x="388" y="236"/>
                </a:lnTo>
                <a:lnTo>
                  <a:pt x="336" y="234"/>
                </a:lnTo>
                <a:lnTo>
                  <a:pt x="334" y="234"/>
                </a:lnTo>
                <a:lnTo>
                  <a:pt x="332" y="234"/>
                </a:lnTo>
                <a:lnTo>
                  <a:pt x="330" y="232"/>
                </a:lnTo>
                <a:lnTo>
                  <a:pt x="298" y="164"/>
                </a:lnTo>
                <a:lnTo>
                  <a:pt x="286" y="146"/>
                </a:lnTo>
                <a:lnTo>
                  <a:pt x="258" y="110"/>
                </a:lnTo>
                <a:lnTo>
                  <a:pt x="230" y="76"/>
                </a:lnTo>
                <a:lnTo>
                  <a:pt x="216" y="62"/>
                </a:lnTo>
                <a:lnTo>
                  <a:pt x="170" y="18"/>
                </a:lnTo>
                <a:lnTo>
                  <a:pt x="164" y="14"/>
                </a:lnTo>
                <a:lnTo>
                  <a:pt x="108" y="12"/>
                </a:lnTo>
                <a:lnTo>
                  <a:pt x="106" y="12"/>
                </a:lnTo>
                <a:lnTo>
                  <a:pt x="106" y="10"/>
                </a:lnTo>
                <a:lnTo>
                  <a:pt x="94" y="6"/>
                </a:lnTo>
                <a:lnTo>
                  <a:pt x="80" y="0"/>
                </a:lnTo>
                <a:lnTo>
                  <a:pt x="76" y="0"/>
                </a:lnTo>
                <a:lnTo>
                  <a:pt x="70" y="0"/>
                </a:lnTo>
                <a:lnTo>
                  <a:pt x="54" y="4"/>
                </a:lnTo>
                <a:lnTo>
                  <a:pt x="34" y="12"/>
                </a:lnTo>
                <a:lnTo>
                  <a:pt x="8" y="24"/>
                </a:lnTo>
                <a:lnTo>
                  <a:pt x="6" y="26"/>
                </a:lnTo>
                <a:lnTo>
                  <a:pt x="8" y="36"/>
                </a:lnTo>
                <a:lnTo>
                  <a:pt x="8" y="38"/>
                </a:lnTo>
                <a:lnTo>
                  <a:pt x="2" y="52"/>
                </a:lnTo>
                <a:lnTo>
                  <a:pt x="0" y="52"/>
                </a:lnTo>
                <a:lnTo>
                  <a:pt x="0" y="62"/>
                </a:lnTo>
                <a:lnTo>
                  <a:pt x="0" y="72"/>
                </a:lnTo>
                <a:lnTo>
                  <a:pt x="4" y="82"/>
                </a:lnTo>
                <a:lnTo>
                  <a:pt x="10" y="86"/>
                </a:lnTo>
                <a:lnTo>
                  <a:pt x="22" y="86"/>
                </a:lnTo>
                <a:lnTo>
                  <a:pt x="32" y="88"/>
                </a:lnTo>
                <a:lnTo>
                  <a:pt x="36" y="86"/>
                </a:lnTo>
                <a:lnTo>
                  <a:pt x="38" y="76"/>
                </a:lnTo>
                <a:lnTo>
                  <a:pt x="42" y="70"/>
                </a:lnTo>
                <a:lnTo>
                  <a:pt x="50" y="70"/>
                </a:lnTo>
                <a:lnTo>
                  <a:pt x="78" y="78"/>
                </a:lnTo>
                <a:lnTo>
                  <a:pt x="84" y="80"/>
                </a:lnTo>
                <a:lnTo>
                  <a:pt x="74" y="94"/>
                </a:lnTo>
                <a:lnTo>
                  <a:pt x="74" y="114"/>
                </a:lnTo>
                <a:lnTo>
                  <a:pt x="76" y="118"/>
                </a:lnTo>
                <a:lnTo>
                  <a:pt x="80" y="124"/>
                </a:lnTo>
                <a:lnTo>
                  <a:pt x="96" y="140"/>
                </a:lnTo>
                <a:lnTo>
                  <a:pt x="108" y="148"/>
                </a:lnTo>
                <a:lnTo>
                  <a:pt x="116" y="150"/>
                </a:lnTo>
                <a:lnTo>
                  <a:pt x="120" y="150"/>
                </a:lnTo>
                <a:lnTo>
                  <a:pt x="124" y="148"/>
                </a:lnTo>
                <a:lnTo>
                  <a:pt x="138" y="134"/>
                </a:lnTo>
                <a:lnTo>
                  <a:pt x="148" y="128"/>
                </a:lnTo>
                <a:lnTo>
                  <a:pt x="170" y="124"/>
                </a:lnTo>
                <a:lnTo>
                  <a:pt x="176" y="110"/>
                </a:lnTo>
                <a:lnTo>
                  <a:pt x="194" y="100"/>
                </a:lnTo>
                <a:lnTo>
                  <a:pt x="212" y="110"/>
                </a:lnTo>
                <a:lnTo>
                  <a:pt x="214" y="110"/>
                </a:lnTo>
                <a:lnTo>
                  <a:pt x="230" y="138"/>
                </a:lnTo>
                <a:lnTo>
                  <a:pt x="236" y="156"/>
                </a:lnTo>
                <a:lnTo>
                  <a:pt x="236" y="158"/>
                </a:lnTo>
                <a:lnTo>
                  <a:pt x="232" y="182"/>
                </a:lnTo>
                <a:lnTo>
                  <a:pt x="238" y="196"/>
                </a:lnTo>
                <a:lnTo>
                  <a:pt x="238" y="198"/>
                </a:lnTo>
                <a:lnTo>
                  <a:pt x="234" y="216"/>
                </a:lnTo>
                <a:lnTo>
                  <a:pt x="234" y="232"/>
                </a:lnTo>
                <a:lnTo>
                  <a:pt x="240" y="250"/>
                </a:lnTo>
                <a:lnTo>
                  <a:pt x="242" y="258"/>
                </a:lnTo>
                <a:lnTo>
                  <a:pt x="240" y="272"/>
                </a:lnTo>
                <a:lnTo>
                  <a:pt x="240" y="274"/>
                </a:lnTo>
                <a:lnTo>
                  <a:pt x="232" y="284"/>
                </a:lnTo>
                <a:lnTo>
                  <a:pt x="232" y="286"/>
                </a:lnTo>
                <a:lnTo>
                  <a:pt x="224" y="294"/>
                </a:lnTo>
                <a:lnTo>
                  <a:pt x="222" y="312"/>
                </a:lnTo>
                <a:lnTo>
                  <a:pt x="228" y="330"/>
                </a:lnTo>
                <a:lnTo>
                  <a:pt x="228" y="332"/>
                </a:lnTo>
                <a:lnTo>
                  <a:pt x="222" y="360"/>
                </a:lnTo>
                <a:lnTo>
                  <a:pt x="218" y="364"/>
                </a:lnTo>
                <a:lnTo>
                  <a:pt x="214" y="366"/>
                </a:lnTo>
                <a:lnTo>
                  <a:pt x="206" y="364"/>
                </a:lnTo>
                <a:lnTo>
                  <a:pt x="198" y="356"/>
                </a:lnTo>
                <a:lnTo>
                  <a:pt x="190" y="358"/>
                </a:lnTo>
                <a:lnTo>
                  <a:pt x="180" y="370"/>
                </a:lnTo>
                <a:lnTo>
                  <a:pt x="168" y="402"/>
                </a:lnTo>
                <a:lnTo>
                  <a:pt x="168" y="404"/>
                </a:lnTo>
                <a:lnTo>
                  <a:pt x="156" y="414"/>
                </a:lnTo>
                <a:lnTo>
                  <a:pt x="154" y="414"/>
                </a:lnTo>
                <a:lnTo>
                  <a:pt x="148" y="414"/>
                </a:lnTo>
                <a:lnTo>
                  <a:pt x="136" y="434"/>
                </a:lnTo>
                <a:lnTo>
                  <a:pt x="142" y="446"/>
                </a:lnTo>
                <a:lnTo>
                  <a:pt x="144" y="446"/>
                </a:lnTo>
                <a:lnTo>
                  <a:pt x="160" y="466"/>
                </a:lnTo>
                <a:lnTo>
                  <a:pt x="160" y="468"/>
                </a:lnTo>
                <a:lnTo>
                  <a:pt x="160" y="474"/>
                </a:lnTo>
                <a:lnTo>
                  <a:pt x="178" y="476"/>
                </a:lnTo>
                <a:lnTo>
                  <a:pt x="180" y="492"/>
                </a:lnTo>
                <a:lnTo>
                  <a:pt x="180" y="494"/>
                </a:lnTo>
                <a:lnTo>
                  <a:pt x="182" y="512"/>
                </a:lnTo>
                <a:lnTo>
                  <a:pt x="188" y="516"/>
                </a:lnTo>
                <a:lnTo>
                  <a:pt x="204" y="512"/>
                </a:lnTo>
                <a:lnTo>
                  <a:pt x="218" y="502"/>
                </a:lnTo>
                <a:lnTo>
                  <a:pt x="222" y="502"/>
                </a:lnTo>
                <a:lnTo>
                  <a:pt x="226" y="528"/>
                </a:lnTo>
                <a:lnTo>
                  <a:pt x="234" y="538"/>
                </a:lnTo>
                <a:lnTo>
                  <a:pt x="236" y="540"/>
                </a:lnTo>
                <a:lnTo>
                  <a:pt x="242" y="550"/>
                </a:lnTo>
                <a:lnTo>
                  <a:pt x="254" y="560"/>
                </a:lnTo>
                <a:lnTo>
                  <a:pt x="258" y="562"/>
                </a:lnTo>
                <a:lnTo>
                  <a:pt x="262" y="562"/>
                </a:lnTo>
                <a:lnTo>
                  <a:pt x="266" y="564"/>
                </a:lnTo>
                <a:lnTo>
                  <a:pt x="274" y="560"/>
                </a:lnTo>
                <a:lnTo>
                  <a:pt x="282" y="558"/>
                </a:lnTo>
                <a:lnTo>
                  <a:pt x="292" y="554"/>
                </a:lnTo>
                <a:lnTo>
                  <a:pt x="296" y="552"/>
                </a:lnTo>
                <a:lnTo>
                  <a:pt x="308" y="552"/>
                </a:lnTo>
                <a:lnTo>
                  <a:pt x="312" y="552"/>
                </a:lnTo>
                <a:lnTo>
                  <a:pt x="316" y="554"/>
                </a:lnTo>
                <a:lnTo>
                  <a:pt x="332" y="544"/>
                </a:lnTo>
                <a:lnTo>
                  <a:pt x="334" y="544"/>
                </a:lnTo>
                <a:lnTo>
                  <a:pt x="334" y="546"/>
                </a:lnTo>
                <a:lnTo>
                  <a:pt x="336" y="544"/>
                </a:lnTo>
                <a:lnTo>
                  <a:pt x="338" y="546"/>
                </a:lnTo>
                <a:lnTo>
                  <a:pt x="344" y="556"/>
                </a:lnTo>
                <a:lnTo>
                  <a:pt x="346" y="562"/>
                </a:lnTo>
                <a:lnTo>
                  <a:pt x="354" y="574"/>
                </a:lnTo>
                <a:lnTo>
                  <a:pt x="360" y="576"/>
                </a:lnTo>
                <a:lnTo>
                  <a:pt x="362" y="576"/>
                </a:lnTo>
                <a:lnTo>
                  <a:pt x="360" y="574"/>
                </a:lnTo>
                <a:lnTo>
                  <a:pt x="360" y="570"/>
                </a:lnTo>
                <a:lnTo>
                  <a:pt x="360" y="566"/>
                </a:lnTo>
                <a:lnTo>
                  <a:pt x="364" y="564"/>
                </a:lnTo>
                <a:lnTo>
                  <a:pt x="370" y="562"/>
                </a:lnTo>
                <a:lnTo>
                  <a:pt x="398" y="562"/>
                </a:lnTo>
                <a:lnTo>
                  <a:pt x="400" y="562"/>
                </a:lnTo>
                <a:lnTo>
                  <a:pt x="402" y="562"/>
                </a:lnTo>
                <a:lnTo>
                  <a:pt x="412" y="580"/>
                </a:lnTo>
                <a:lnTo>
                  <a:pt x="410" y="588"/>
                </a:lnTo>
                <a:lnTo>
                  <a:pt x="422" y="590"/>
                </a:lnTo>
                <a:lnTo>
                  <a:pt x="422" y="588"/>
                </a:lnTo>
                <a:lnTo>
                  <a:pt x="422" y="586"/>
                </a:lnTo>
                <a:lnTo>
                  <a:pt x="426" y="584"/>
                </a:lnTo>
                <a:lnTo>
                  <a:pt x="454" y="602"/>
                </a:lnTo>
                <a:lnTo>
                  <a:pt x="456" y="608"/>
                </a:lnTo>
                <a:lnTo>
                  <a:pt x="458" y="612"/>
                </a:lnTo>
                <a:lnTo>
                  <a:pt x="458" y="624"/>
                </a:lnTo>
                <a:lnTo>
                  <a:pt x="468" y="626"/>
                </a:lnTo>
                <a:lnTo>
                  <a:pt x="474" y="616"/>
                </a:lnTo>
                <a:lnTo>
                  <a:pt x="470" y="608"/>
                </a:lnTo>
                <a:lnTo>
                  <a:pt x="470" y="602"/>
                </a:lnTo>
                <a:lnTo>
                  <a:pt x="472" y="598"/>
                </a:lnTo>
                <a:lnTo>
                  <a:pt x="474" y="596"/>
                </a:lnTo>
                <a:lnTo>
                  <a:pt x="478" y="594"/>
                </a:lnTo>
                <a:lnTo>
                  <a:pt x="478" y="592"/>
                </a:lnTo>
                <a:lnTo>
                  <a:pt x="480" y="590"/>
                </a:lnTo>
                <a:lnTo>
                  <a:pt x="486" y="590"/>
                </a:lnTo>
                <a:lnTo>
                  <a:pt x="490" y="594"/>
                </a:lnTo>
                <a:lnTo>
                  <a:pt x="492" y="598"/>
                </a:lnTo>
                <a:lnTo>
                  <a:pt x="496" y="614"/>
                </a:lnTo>
                <a:lnTo>
                  <a:pt x="496" y="616"/>
                </a:lnTo>
                <a:lnTo>
                  <a:pt x="498" y="618"/>
                </a:lnTo>
                <a:lnTo>
                  <a:pt x="502" y="622"/>
                </a:lnTo>
                <a:lnTo>
                  <a:pt x="510" y="626"/>
                </a:lnTo>
                <a:lnTo>
                  <a:pt x="512" y="626"/>
                </a:lnTo>
                <a:lnTo>
                  <a:pt x="538" y="652"/>
                </a:lnTo>
                <a:lnTo>
                  <a:pt x="550" y="648"/>
                </a:lnTo>
                <a:lnTo>
                  <a:pt x="548" y="644"/>
                </a:lnTo>
                <a:lnTo>
                  <a:pt x="544" y="638"/>
                </a:lnTo>
                <a:lnTo>
                  <a:pt x="544" y="634"/>
                </a:lnTo>
                <a:lnTo>
                  <a:pt x="544" y="630"/>
                </a:lnTo>
                <a:lnTo>
                  <a:pt x="546" y="626"/>
                </a:lnTo>
                <a:lnTo>
                  <a:pt x="556" y="618"/>
                </a:lnTo>
                <a:lnTo>
                  <a:pt x="570" y="606"/>
                </a:lnTo>
                <a:lnTo>
                  <a:pt x="586" y="616"/>
                </a:lnTo>
                <a:lnTo>
                  <a:pt x="588" y="616"/>
                </a:lnTo>
                <a:lnTo>
                  <a:pt x="592" y="598"/>
                </a:lnTo>
                <a:lnTo>
                  <a:pt x="592" y="596"/>
                </a:lnTo>
                <a:lnTo>
                  <a:pt x="594" y="594"/>
                </a:lnTo>
                <a:lnTo>
                  <a:pt x="608" y="596"/>
                </a:lnTo>
                <a:lnTo>
                  <a:pt x="610" y="600"/>
                </a:lnTo>
                <a:lnTo>
                  <a:pt x="612" y="606"/>
                </a:lnTo>
                <a:lnTo>
                  <a:pt x="610" y="610"/>
                </a:lnTo>
                <a:lnTo>
                  <a:pt x="606" y="616"/>
                </a:lnTo>
                <a:lnTo>
                  <a:pt x="610" y="618"/>
                </a:lnTo>
                <a:lnTo>
                  <a:pt x="620" y="622"/>
                </a:lnTo>
                <a:lnTo>
                  <a:pt x="628" y="626"/>
                </a:lnTo>
                <a:lnTo>
                  <a:pt x="630" y="626"/>
                </a:lnTo>
                <a:lnTo>
                  <a:pt x="640" y="630"/>
                </a:lnTo>
                <a:lnTo>
                  <a:pt x="648" y="630"/>
                </a:lnTo>
                <a:lnTo>
                  <a:pt x="636" y="572"/>
                </a:lnTo>
                <a:lnTo>
                  <a:pt x="630" y="568"/>
                </a:lnTo>
                <a:lnTo>
                  <a:pt x="624" y="562"/>
                </a:lnTo>
                <a:lnTo>
                  <a:pt x="614" y="546"/>
                </a:lnTo>
                <a:lnTo>
                  <a:pt x="610" y="538"/>
                </a:lnTo>
                <a:lnTo>
                  <a:pt x="612" y="528"/>
                </a:lnTo>
                <a:lnTo>
                  <a:pt x="616" y="518"/>
                </a:lnTo>
                <a:lnTo>
                  <a:pt x="624" y="506"/>
                </a:lnTo>
                <a:lnTo>
                  <a:pt x="636" y="494"/>
                </a:lnTo>
                <a:lnTo>
                  <a:pt x="650" y="482"/>
                </a:lnTo>
                <a:lnTo>
                  <a:pt x="662" y="482"/>
                </a:lnTo>
                <a:lnTo>
                  <a:pt x="672" y="486"/>
                </a:lnTo>
                <a:lnTo>
                  <a:pt x="692" y="486"/>
                </a:lnTo>
                <a:lnTo>
                  <a:pt x="698" y="482"/>
                </a:lnTo>
                <a:lnTo>
                  <a:pt x="704" y="476"/>
                </a:lnTo>
                <a:lnTo>
                  <a:pt x="714" y="452"/>
                </a:lnTo>
                <a:lnTo>
                  <a:pt x="718" y="442"/>
                </a:lnTo>
                <a:lnTo>
                  <a:pt x="718" y="426"/>
                </a:lnTo>
                <a:lnTo>
                  <a:pt x="716" y="382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山东"/>
          <p:cNvSpPr>
            <a:spLocks noChangeArrowheads="1"/>
          </p:cNvSpPr>
          <p:nvPr/>
        </p:nvSpPr>
        <p:spPr bwMode="auto">
          <a:xfrm>
            <a:off x="5624543" y="3252075"/>
            <a:ext cx="904464" cy="566056"/>
          </a:xfrm>
          <a:custGeom>
            <a:avLst/>
            <a:gdLst>
              <a:gd name="T0" fmla="*/ 2147483646 w 434"/>
              <a:gd name="T1" fmla="*/ 2147483646 h 272"/>
              <a:gd name="T2" fmla="*/ 2147483646 w 434"/>
              <a:gd name="T3" fmla="*/ 2147483646 h 272"/>
              <a:gd name="T4" fmla="*/ 2147483646 w 434"/>
              <a:gd name="T5" fmla="*/ 0 h 272"/>
              <a:gd name="T6" fmla="*/ 2147483646 w 434"/>
              <a:gd name="T7" fmla="*/ 2147483646 h 272"/>
              <a:gd name="T8" fmla="*/ 2147483646 w 434"/>
              <a:gd name="T9" fmla="*/ 2147483646 h 272"/>
              <a:gd name="T10" fmla="*/ 2147483646 w 434"/>
              <a:gd name="T11" fmla="*/ 2147483646 h 272"/>
              <a:gd name="T12" fmla="*/ 2147483646 w 434"/>
              <a:gd name="T13" fmla="*/ 2147483646 h 272"/>
              <a:gd name="T14" fmla="*/ 2147483646 w 434"/>
              <a:gd name="T15" fmla="*/ 2147483646 h 272"/>
              <a:gd name="T16" fmla="*/ 2147483646 w 434"/>
              <a:gd name="T17" fmla="*/ 0 h 272"/>
              <a:gd name="T18" fmla="*/ 2147483646 w 434"/>
              <a:gd name="T19" fmla="*/ 2147483646 h 272"/>
              <a:gd name="T20" fmla="*/ 2147483646 w 434"/>
              <a:gd name="T21" fmla="*/ 2147483646 h 272"/>
              <a:gd name="T22" fmla="*/ 2147483646 w 434"/>
              <a:gd name="T23" fmla="*/ 2147483646 h 272"/>
              <a:gd name="T24" fmla="*/ 2147483646 w 434"/>
              <a:gd name="T25" fmla="*/ 2147483646 h 272"/>
              <a:gd name="T26" fmla="*/ 2147483646 w 434"/>
              <a:gd name="T27" fmla="*/ 2147483646 h 272"/>
              <a:gd name="T28" fmla="*/ 2147483646 w 434"/>
              <a:gd name="T29" fmla="*/ 2147483646 h 272"/>
              <a:gd name="T30" fmla="*/ 2147483646 w 434"/>
              <a:gd name="T31" fmla="*/ 2147483646 h 272"/>
              <a:gd name="T32" fmla="*/ 0 w 434"/>
              <a:gd name="T33" fmla="*/ 2147483646 h 272"/>
              <a:gd name="T34" fmla="*/ 2147483646 w 434"/>
              <a:gd name="T35" fmla="*/ 2147483646 h 272"/>
              <a:gd name="T36" fmla="*/ 2147483646 w 434"/>
              <a:gd name="T37" fmla="*/ 2147483646 h 272"/>
              <a:gd name="T38" fmla="*/ 2147483646 w 434"/>
              <a:gd name="T39" fmla="*/ 2147483646 h 272"/>
              <a:gd name="T40" fmla="*/ 2147483646 w 434"/>
              <a:gd name="T41" fmla="*/ 2147483646 h 272"/>
              <a:gd name="T42" fmla="*/ 2147483646 w 434"/>
              <a:gd name="T43" fmla="*/ 2147483646 h 272"/>
              <a:gd name="T44" fmla="*/ 2147483646 w 434"/>
              <a:gd name="T45" fmla="*/ 2147483646 h 272"/>
              <a:gd name="T46" fmla="*/ 2147483646 w 434"/>
              <a:gd name="T47" fmla="*/ 2147483646 h 272"/>
              <a:gd name="T48" fmla="*/ 2147483646 w 434"/>
              <a:gd name="T49" fmla="*/ 2147483646 h 272"/>
              <a:gd name="T50" fmla="*/ 2147483646 w 434"/>
              <a:gd name="T51" fmla="*/ 2147483646 h 272"/>
              <a:gd name="T52" fmla="*/ 2147483646 w 434"/>
              <a:gd name="T53" fmla="*/ 2147483646 h 272"/>
              <a:gd name="T54" fmla="*/ 2147483646 w 434"/>
              <a:gd name="T55" fmla="*/ 2147483646 h 272"/>
              <a:gd name="T56" fmla="*/ 2147483646 w 434"/>
              <a:gd name="T57" fmla="*/ 2147483646 h 272"/>
              <a:gd name="T58" fmla="*/ 2147483646 w 434"/>
              <a:gd name="T59" fmla="*/ 2147483646 h 272"/>
              <a:gd name="T60" fmla="*/ 2147483646 w 434"/>
              <a:gd name="T61" fmla="*/ 2147483646 h 272"/>
              <a:gd name="T62" fmla="*/ 2147483646 w 434"/>
              <a:gd name="T63" fmla="*/ 2147483646 h 272"/>
              <a:gd name="T64" fmla="*/ 2147483646 w 434"/>
              <a:gd name="T65" fmla="*/ 2147483646 h 272"/>
              <a:gd name="T66" fmla="*/ 2147483646 w 434"/>
              <a:gd name="T67" fmla="*/ 2147483646 h 272"/>
              <a:gd name="T68" fmla="*/ 2147483646 w 434"/>
              <a:gd name="T69" fmla="*/ 2147483646 h 272"/>
              <a:gd name="T70" fmla="*/ 2147483646 w 434"/>
              <a:gd name="T71" fmla="*/ 2147483646 h 272"/>
              <a:gd name="T72" fmla="*/ 2147483646 w 434"/>
              <a:gd name="T73" fmla="*/ 2147483646 h 272"/>
              <a:gd name="T74" fmla="*/ 2147483646 w 434"/>
              <a:gd name="T75" fmla="*/ 2147483646 h 272"/>
              <a:gd name="T76" fmla="*/ 2147483646 w 434"/>
              <a:gd name="T77" fmla="*/ 2147483646 h 272"/>
              <a:gd name="T78" fmla="*/ 2147483646 w 434"/>
              <a:gd name="T79" fmla="*/ 2147483646 h 272"/>
              <a:gd name="T80" fmla="*/ 2147483646 w 434"/>
              <a:gd name="T81" fmla="*/ 2147483646 h 272"/>
              <a:gd name="T82" fmla="*/ 2147483646 w 434"/>
              <a:gd name="T83" fmla="*/ 2147483646 h 272"/>
              <a:gd name="T84" fmla="*/ 2147483646 w 434"/>
              <a:gd name="T85" fmla="*/ 2147483646 h 272"/>
              <a:gd name="T86" fmla="*/ 2147483646 w 434"/>
              <a:gd name="T87" fmla="*/ 2147483646 h 272"/>
              <a:gd name="T88" fmla="*/ 2147483646 w 434"/>
              <a:gd name="T89" fmla="*/ 2147483646 h 272"/>
              <a:gd name="T90" fmla="*/ 2147483646 w 434"/>
              <a:gd name="T91" fmla="*/ 2147483646 h 272"/>
              <a:gd name="T92" fmla="*/ 2147483646 w 434"/>
              <a:gd name="T93" fmla="*/ 2147483646 h 272"/>
              <a:gd name="T94" fmla="*/ 2147483646 w 434"/>
              <a:gd name="T95" fmla="*/ 2147483646 h 272"/>
              <a:gd name="T96" fmla="*/ 2147483646 w 434"/>
              <a:gd name="T97" fmla="*/ 2147483646 h 272"/>
              <a:gd name="T98" fmla="*/ 2147483646 w 434"/>
              <a:gd name="T99" fmla="*/ 2147483646 h 272"/>
              <a:gd name="T100" fmla="*/ 2147483646 w 434"/>
              <a:gd name="T101" fmla="*/ 2147483646 h 27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34"/>
              <a:gd name="T154" fmla="*/ 0 h 272"/>
              <a:gd name="T155" fmla="*/ 434 w 434"/>
              <a:gd name="T156" fmla="*/ 272 h 27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34" h="272">
                <a:moveTo>
                  <a:pt x="396" y="8"/>
                </a:moveTo>
                <a:lnTo>
                  <a:pt x="396" y="8"/>
                </a:lnTo>
                <a:lnTo>
                  <a:pt x="394" y="12"/>
                </a:lnTo>
                <a:lnTo>
                  <a:pt x="388" y="14"/>
                </a:lnTo>
                <a:lnTo>
                  <a:pt x="358" y="12"/>
                </a:lnTo>
                <a:lnTo>
                  <a:pt x="330" y="6"/>
                </a:lnTo>
                <a:lnTo>
                  <a:pt x="314" y="0"/>
                </a:lnTo>
                <a:lnTo>
                  <a:pt x="270" y="42"/>
                </a:lnTo>
                <a:lnTo>
                  <a:pt x="272" y="60"/>
                </a:lnTo>
                <a:lnTo>
                  <a:pt x="268" y="62"/>
                </a:lnTo>
                <a:lnTo>
                  <a:pt x="246" y="64"/>
                </a:lnTo>
                <a:lnTo>
                  <a:pt x="228" y="62"/>
                </a:lnTo>
                <a:lnTo>
                  <a:pt x="222" y="62"/>
                </a:lnTo>
                <a:lnTo>
                  <a:pt x="218" y="60"/>
                </a:lnTo>
                <a:lnTo>
                  <a:pt x="214" y="56"/>
                </a:lnTo>
                <a:lnTo>
                  <a:pt x="212" y="52"/>
                </a:lnTo>
                <a:lnTo>
                  <a:pt x="208" y="2"/>
                </a:lnTo>
                <a:lnTo>
                  <a:pt x="168" y="0"/>
                </a:lnTo>
                <a:lnTo>
                  <a:pt x="152" y="36"/>
                </a:lnTo>
                <a:lnTo>
                  <a:pt x="150" y="20"/>
                </a:lnTo>
                <a:lnTo>
                  <a:pt x="148" y="6"/>
                </a:lnTo>
                <a:lnTo>
                  <a:pt x="144" y="0"/>
                </a:lnTo>
                <a:lnTo>
                  <a:pt x="128" y="8"/>
                </a:lnTo>
                <a:lnTo>
                  <a:pt x="120" y="18"/>
                </a:lnTo>
                <a:lnTo>
                  <a:pt x="118" y="20"/>
                </a:lnTo>
                <a:lnTo>
                  <a:pt x="102" y="24"/>
                </a:lnTo>
                <a:lnTo>
                  <a:pt x="78" y="48"/>
                </a:lnTo>
                <a:lnTo>
                  <a:pt x="56" y="70"/>
                </a:lnTo>
                <a:lnTo>
                  <a:pt x="12" y="128"/>
                </a:lnTo>
                <a:lnTo>
                  <a:pt x="22" y="148"/>
                </a:lnTo>
                <a:lnTo>
                  <a:pt x="22" y="152"/>
                </a:lnTo>
                <a:lnTo>
                  <a:pt x="20" y="152"/>
                </a:lnTo>
                <a:lnTo>
                  <a:pt x="20" y="156"/>
                </a:lnTo>
                <a:lnTo>
                  <a:pt x="20" y="160"/>
                </a:lnTo>
                <a:lnTo>
                  <a:pt x="24" y="172"/>
                </a:lnTo>
                <a:lnTo>
                  <a:pt x="32" y="188"/>
                </a:lnTo>
                <a:lnTo>
                  <a:pt x="34" y="198"/>
                </a:lnTo>
                <a:lnTo>
                  <a:pt x="34" y="206"/>
                </a:lnTo>
                <a:lnTo>
                  <a:pt x="34" y="208"/>
                </a:lnTo>
                <a:lnTo>
                  <a:pt x="0" y="228"/>
                </a:lnTo>
                <a:lnTo>
                  <a:pt x="0" y="236"/>
                </a:lnTo>
                <a:lnTo>
                  <a:pt x="16" y="244"/>
                </a:lnTo>
                <a:lnTo>
                  <a:pt x="18" y="248"/>
                </a:lnTo>
                <a:lnTo>
                  <a:pt x="18" y="252"/>
                </a:lnTo>
                <a:lnTo>
                  <a:pt x="22" y="256"/>
                </a:lnTo>
                <a:lnTo>
                  <a:pt x="36" y="264"/>
                </a:lnTo>
                <a:lnTo>
                  <a:pt x="64" y="272"/>
                </a:lnTo>
                <a:lnTo>
                  <a:pt x="74" y="266"/>
                </a:lnTo>
                <a:lnTo>
                  <a:pt x="84" y="252"/>
                </a:lnTo>
                <a:lnTo>
                  <a:pt x="92" y="230"/>
                </a:lnTo>
                <a:lnTo>
                  <a:pt x="114" y="238"/>
                </a:lnTo>
                <a:lnTo>
                  <a:pt x="118" y="240"/>
                </a:lnTo>
                <a:lnTo>
                  <a:pt x="118" y="242"/>
                </a:lnTo>
                <a:lnTo>
                  <a:pt x="118" y="244"/>
                </a:lnTo>
                <a:lnTo>
                  <a:pt x="116" y="250"/>
                </a:lnTo>
                <a:lnTo>
                  <a:pt x="116" y="256"/>
                </a:lnTo>
                <a:lnTo>
                  <a:pt x="118" y="260"/>
                </a:lnTo>
                <a:lnTo>
                  <a:pt x="124" y="264"/>
                </a:lnTo>
                <a:lnTo>
                  <a:pt x="148" y="264"/>
                </a:lnTo>
                <a:lnTo>
                  <a:pt x="160" y="260"/>
                </a:lnTo>
                <a:lnTo>
                  <a:pt x="170" y="256"/>
                </a:lnTo>
                <a:lnTo>
                  <a:pt x="172" y="252"/>
                </a:lnTo>
                <a:lnTo>
                  <a:pt x="176" y="252"/>
                </a:lnTo>
                <a:lnTo>
                  <a:pt x="184" y="252"/>
                </a:lnTo>
                <a:lnTo>
                  <a:pt x="198" y="256"/>
                </a:lnTo>
                <a:lnTo>
                  <a:pt x="202" y="258"/>
                </a:lnTo>
                <a:lnTo>
                  <a:pt x="208" y="264"/>
                </a:lnTo>
                <a:lnTo>
                  <a:pt x="212" y="250"/>
                </a:lnTo>
                <a:lnTo>
                  <a:pt x="214" y="248"/>
                </a:lnTo>
                <a:lnTo>
                  <a:pt x="216" y="248"/>
                </a:lnTo>
                <a:lnTo>
                  <a:pt x="220" y="242"/>
                </a:lnTo>
                <a:lnTo>
                  <a:pt x="224" y="236"/>
                </a:lnTo>
                <a:lnTo>
                  <a:pt x="230" y="228"/>
                </a:lnTo>
                <a:lnTo>
                  <a:pt x="238" y="220"/>
                </a:lnTo>
                <a:lnTo>
                  <a:pt x="248" y="214"/>
                </a:lnTo>
                <a:lnTo>
                  <a:pt x="250" y="212"/>
                </a:lnTo>
                <a:lnTo>
                  <a:pt x="250" y="214"/>
                </a:lnTo>
                <a:lnTo>
                  <a:pt x="252" y="214"/>
                </a:lnTo>
                <a:lnTo>
                  <a:pt x="258" y="216"/>
                </a:lnTo>
                <a:lnTo>
                  <a:pt x="260" y="216"/>
                </a:lnTo>
                <a:lnTo>
                  <a:pt x="268" y="176"/>
                </a:lnTo>
                <a:lnTo>
                  <a:pt x="280" y="172"/>
                </a:lnTo>
                <a:lnTo>
                  <a:pt x="290" y="166"/>
                </a:lnTo>
                <a:lnTo>
                  <a:pt x="296" y="160"/>
                </a:lnTo>
                <a:lnTo>
                  <a:pt x="298" y="156"/>
                </a:lnTo>
                <a:lnTo>
                  <a:pt x="300" y="150"/>
                </a:lnTo>
                <a:lnTo>
                  <a:pt x="296" y="138"/>
                </a:lnTo>
                <a:lnTo>
                  <a:pt x="294" y="128"/>
                </a:lnTo>
                <a:lnTo>
                  <a:pt x="296" y="122"/>
                </a:lnTo>
                <a:lnTo>
                  <a:pt x="298" y="120"/>
                </a:lnTo>
                <a:lnTo>
                  <a:pt x="302" y="120"/>
                </a:lnTo>
                <a:lnTo>
                  <a:pt x="310" y="120"/>
                </a:lnTo>
                <a:lnTo>
                  <a:pt x="320" y="124"/>
                </a:lnTo>
                <a:lnTo>
                  <a:pt x="322" y="112"/>
                </a:lnTo>
                <a:lnTo>
                  <a:pt x="322" y="110"/>
                </a:lnTo>
                <a:lnTo>
                  <a:pt x="322" y="108"/>
                </a:lnTo>
                <a:lnTo>
                  <a:pt x="336" y="102"/>
                </a:lnTo>
                <a:lnTo>
                  <a:pt x="338" y="96"/>
                </a:lnTo>
                <a:lnTo>
                  <a:pt x="330" y="96"/>
                </a:lnTo>
                <a:lnTo>
                  <a:pt x="328" y="94"/>
                </a:lnTo>
                <a:lnTo>
                  <a:pt x="328" y="90"/>
                </a:lnTo>
                <a:lnTo>
                  <a:pt x="328" y="88"/>
                </a:lnTo>
                <a:lnTo>
                  <a:pt x="330" y="86"/>
                </a:lnTo>
                <a:lnTo>
                  <a:pt x="332" y="86"/>
                </a:lnTo>
                <a:lnTo>
                  <a:pt x="334" y="86"/>
                </a:lnTo>
                <a:lnTo>
                  <a:pt x="342" y="84"/>
                </a:lnTo>
                <a:lnTo>
                  <a:pt x="352" y="76"/>
                </a:lnTo>
                <a:lnTo>
                  <a:pt x="404" y="40"/>
                </a:lnTo>
                <a:lnTo>
                  <a:pt x="420" y="48"/>
                </a:lnTo>
                <a:lnTo>
                  <a:pt x="428" y="48"/>
                </a:lnTo>
                <a:lnTo>
                  <a:pt x="424" y="30"/>
                </a:lnTo>
                <a:lnTo>
                  <a:pt x="424" y="28"/>
                </a:lnTo>
                <a:lnTo>
                  <a:pt x="434" y="12"/>
                </a:lnTo>
                <a:lnTo>
                  <a:pt x="432" y="12"/>
                </a:lnTo>
                <a:lnTo>
                  <a:pt x="426" y="12"/>
                </a:lnTo>
                <a:lnTo>
                  <a:pt x="426" y="14"/>
                </a:lnTo>
                <a:lnTo>
                  <a:pt x="424" y="14"/>
                </a:lnTo>
                <a:lnTo>
                  <a:pt x="408" y="16"/>
                </a:lnTo>
                <a:lnTo>
                  <a:pt x="404" y="16"/>
                </a:lnTo>
                <a:lnTo>
                  <a:pt x="404" y="12"/>
                </a:lnTo>
                <a:lnTo>
                  <a:pt x="400" y="8"/>
                </a:lnTo>
                <a:lnTo>
                  <a:pt x="396" y="8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上海"/>
          <p:cNvSpPr>
            <a:spLocks noChangeArrowheads="1"/>
          </p:cNvSpPr>
          <p:nvPr/>
        </p:nvSpPr>
        <p:spPr bwMode="auto">
          <a:xfrm>
            <a:off x="6470655" y="4192727"/>
            <a:ext cx="141713" cy="124865"/>
          </a:xfrm>
          <a:custGeom>
            <a:avLst/>
            <a:gdLst>
              <a:gd name="T0" fmla="*/ 2147483646 w 68"/>
              <a:gd name="T1" fmla="*/ 2147483646 h 60"/>
              <a:gd name="T2" fmla="*/ 2147483646 w 68"/>
              <a:gd name="T3" fmla="*/ 2147483646 h 60"/>
              <a:gd name="T4" fmla="*/ 2147483646 w 68"/>
              <a:gd name="T5" fmla="*/ 2147483646 h 60"/>
              <a:gd name="T6" fmla="*/ 2147483646 w 68"/>
              <a:gd name="T7" fmla="*/ 2147483646 h 60"/>
              <a:gd name="T8" fmla="*/ 2147483646 w 68"/>
              <a:gd name="T9" fmla="*/ 2147483646 h 60"/>
              <a:gd name="T10" fmla="*/ 2147483646 w 68"/>
              <a:gd name="T11" fmla="*/ 2147483646 h 60"/>
              <a:gd name="T12" fmla="*/ 2147483646 w 68"/>
              <a:gd name="T13" fmla="*/ 2147483646 h 60"/>
              <a:gd name="T14" fmla="*/ 2147483646 w 68"/>
              <a:gd name="T15" fmla="*/ 2147483646 h 60"/>
              <a:gd name="T16" fmla="*/ 2147483646 w 68"/>
              <a:gd name="T17" fmla="*/ 0 h 60"/>
              <a:gd name="T18" fmla="*/ 2147483646 w 68"/>
              <a:gd name="T19" fmla="*/ 0 h 60"/>
              <a:gd name="T20" fmla="*/ 2147483646 w 68"/>
              <a:gd name="T21" fmla="*/ 0 h 60"/>
              <a:gd name="T22" fmla="*/ 2147483646 w 68"/>
              <a:gd name="T23" fmla="*/ 2147483646 h 60"/>
              <a:gd name="T24" fmla="*/ 2147483646 w 68"/>
              <a:gd name="T25" fmla="*/ 2147483646 h 60"/>
              <a:gd name="T26" fmla="*/ 2147483646 w 68"/>
              <a:gd name="T27" fmla="*/ 2147483646 h 60"/>
              <a:gd name="T28" fmla="*/ 2147483646 w 68"/>
              <a:gd name="T29" fmla="*/ 2147483646 h 60"/>
              <a:gd name="T30" fmla="*/ 2147483646 w 68"/>
              <a:gd name="T31" fmla="*/ 2147483646 h 60"/>
              <a:gd name="T32" fmla="*/ 0 w 68"/>
              <a:gd name="T33" fmla="*/ 2147483646 h 60"/>
              <a:gd name="T34" fmla="*/ 2147483646 w 68"/>
              <a:gd name="T35" fmla="*/ 2147483646 h 60"/>
              <a:gd name="T36" fmla="*/ 2147483646 w 68"/>
              <a:gd name="T37" fmla="*/ 2147483646 h 60"/>
              <a:gd name="T38" fmla="*/ 2147483646 w 68"/>
              <a:gd name="T39" fmla="*/ 2147483646 h 60"/>
              <a:gd name="T40" fmla="*/ 2147483646 w 68"/>
              <a:gd name="T41" fmla="*/ 2147483646 h 60"/>
              <a:gd name="T42" fmla="*/ 2147483646 w 68"/>
              <a:gd name="T43" fmla="*/ 2147483646 h 60"/>
              <a:gd name="T44" fmla="*/ 2147483646 w 68"/>
              <a:gd name="T45" fmla="*/ 2147483646 h 60"/>
              <a:gd name="T46" fmla="*/ 2147483646 w 68"/>
              <a:gd name="T47" fmla="*/ 2147483646 h 60"/>
              <a:gd name="T48" fmla="*/ 2147483646 w 68"/>
              <a:gd name="T49" fmla="*/ 2147483646 h 60"/>
              <a:gd name="T50" fmla="*/ 2147483646 w 68"/>
              <a:gd name="T51" fmla="*/ 2147483646 h 60"/>
              <a:gd name="T52" fmla="*/ 2147483646 w 68"/>
              <a:gd name="T53" fmla="*/ 2147483646 h 60"/>
              <a:gd name="T54" fmla="*/ 2147483646 w 68"/>
              <a:gd name="T55" fmla="*/ 2147483646 h 60"/>
              <a:gd name="T56" fmla="*/ 2147483646 w 68"/>
              <a:gd name="T57" fmla="*/ 2147483646 h 60"/>
              <a:gd name="T58" fmla="*/ 2147483646 w 68"/>
              <a:gd name="T59" fmla="*/ 2147483646 h 60"/>
              <a:gd name="T60" fmla="*/ 2147483646 w 68"/>
              <a:gd name="T61" fmla="*/ 2147483646 h 60"/>
              <a:gd name="T62" fmla="*/ 2147483646 w 68"/>
              <a:gd name="T63" fmla="*/ 2147483646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8"/>
              <a:gd name="T97" fmla="*/ 0 h 60"/>
              <a:gd name="T98" fmla="*/ 68 w 68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8" h="60">
                <a:moveTo>
                  <a:pt x="62" y="32"/>
                </a:moveTo>
                <a:lnTo>
                  <a:pt x="68" y="24"/>
                </a:lnTo>
                <a:lnTo>
                  <a:pt x="48" y="8"/>
                </a:lnTo>
                <a:lnTo>
                  <a:pt x="40" y="4"/>
                </a:lnTo>
                <a:lnTo>
                  <a:pt x="34" y="0"/>
                </a:lnTo>
                <a:lnTo>
                  <a:pt x="28" y="0"/>
                </a:lnTo>
                <a:lnTo>
                  <a:pt x="22" y="0"/>
                </a:lnTo>
                <a:lnTo>
                  <a:pt x="14" y="2"/>
                </a:lnTo>
                <a:lnTo>
                  <a:pt x="14" y="20"/>
                </a:lnTo>
                <a:lnTo>
                  <a:pt x="10" y="28"/>
                </a:lnTo>
                <a:lnTo>
                  <a:pt x="4" y="36"/>
                </a:lnTo>
                <a:lnTo>
                  <a:pt x="0" y="40"/>
                </a:lnTo>
                <a:lnTo>
                  <a:pt x="8" y="48"/>
                </a:lnTo>
                <a:lnTo>
                  <a:pt x="10" y="48"/>
                </a:lnTo>
                <a:lnTo>
                  <a:pt x="12" y="56"/>
                </a:lnTo>
                <a:lnTo>
                  <a:pt x="22" y="60"/>
                </a:lnTo>
                <a:lnTo>
                  <a:pt x="28" y="56"/>
                </a:lnTo>
                <a:lnTo>
                  <a:pt x="34" y="54"/>
                </a:lnTo>
                <a:lnTo>
                  <a:pt x="52" y="58"/>
                </a:lnTo>
                <a:lnTo>
                  <a:pt x="52" y="52"/>
                </a:lnTo>
                <a:lnTo>
                  <a:pt x="54" y="44"/>
                </a:lnTo>
                <a:lnTo>
                  <a:pt x="56" y="38"/>
                </a:lnTo>
                <a:lnTo>
                  <a:pt x="58" y="34"/>
                </a:lnTo>
                <a:lnTo>
                  <a:pt x="62" y="32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江苏"/>
          <p:cNvSpPr>
            <a:spLocks noChangeArrowheads="1"/>
          </p:cNvSpPr>
          <p:nvPr/>
        </p:nvSpPr>
        <p:spPr bwMode="auto">
          <a:xfrm>
            <a:off x="5807937" y="3714076"/>
            <a:ext cx="787760" cy="607677"/>
          </a:xfrm>
          <a:custGeom>
            <a:avLst/>
            <a:gdLst>
              <a:gd name="T0" fmla="*/ 2147483646 w 378"/>
              <a:gd name="T1" fmla="*/ 2147483646 h 292"/>
              <a:gd name="T2" fmla="*/ 2147483646 w 378"/>
              <a:gd name="T3" fmla="*/ 2147483646 h 292"/>
              <a:gd name="T4" fmla="*/ 2147483646 w 378"/>
              <a:gd name="T5" fmla="*/ 2147483646 h 292"/>
              <a:gd name="T6" fmla="*/ 2147483646 w 378"/>
              <a:gd name="T7" fmla="*/ 2147483646 h 292"/>
              <a:gd name="T8" fmla="*/ 2147483646 w 378"/>
              <a:gd name="T9" fmla="*/ 2147483646 h 292"/>
              <a:gd name="T10" fmla="*/ 2147483646 w 378"/>
              <a:gd name="T11" fmla="*/ 0 h 292"/>
              <a:gd name="T12" fmla="*/ 2147483646 w 378"/>
              <a:gd name="T13" fmla="*/ 2147483646 h 292"/>
              <a:gd name="T14" fmla="*/ 2147483646 w 378"/>
              <a:gd name="T15" fmla="*/ 2147483646 h 292"/>
              <a:gd name="T16" fmla="*/ 2147483646 w 378"/>
              <a:gd name="T17" fmla="*/ 2147483646 h 292"/>
              <a:gd name="T18" fmla="*/ 2147483646 w 378"/>
              <a:gd name="T19" fmla="*/ 2147483646 h 292"/>
              <a:gd name="T20" fmla="*/ 2147483646 w 378"/>
              <a:gd name="T21" fmla="*/ 2147483646 h 292"/>
              <a:gd name="T22" fmla="*/ 2147483646 w 378"/>
              <a:gd name="T23" fmla="*/ 2147483646 h 292"/>
              <a:gd name="T24" fmla="*/ 2147483646 w 378"/>
              <a:gd name="T25" fmla="*/ 2147483646 h 292"/>
              <a:gd name="T26" fmla="*/ 2147483646 w 378"/>
              <a:gd name="T27" fmla="*/ 2147483646 h 292"/>
              <a:gd name="T28" fmla="*/ 2147483646 w 378"/>
              <a:gd name="T29" fmla="*/ 2147483646 h 292"/>
              <a:gd name="T30" fmla="*/ 2147483646 w 378"/>
              <a:gd name="T31" fmla="*/ 2147483646 h 292"/>
              <a:gd name="T32" fmla="*/ 2147483646 w 378"/>
              <a:gd name="T33" fmla="*/ 2147483646 h 292"/>
              <a:gd name="T34" fmla="*/ 2147483646 w 378"/>
              <a:gd name="T35" fmla="*/ 2147483646 h 292"/>
              <a:gd name="T36" fmla="*/ 2147483646 w 378"/>
              <a:gd name="T37" fmla="*/ 2147483646 h 292"/>
              <a:gd name="T38" fmla="*/ 2147483646 w 378"/>
              <a:gd name="T39" fmla="*/ 2147483646 h 292"/>
              <a:gd name="T40" fmla="*/ 2147483646 w 378"/>
              <a:gd name="T41" fmla="*/ 2147483646 h 292"/>
              <a:gd name="T42" fmla="*/ 2147483646 w 378"/>
              <a:gd name="T43" fmla="*/ 2147483646 h 292"/>
              <a:gd name="T44" fmla="*/ 2147483646 w 378"/>
              <a:gd name="T45" fmla="*/ 2147483646 h 292"/>
              <a:gd name="T46" fmla="*/ 2147483646 w 378"/>
              <a:gd name="T47" fmla="*/ 2147483646 h 292"/>
              <a:gd name="T48" fmla="*/ 2147483646 w 378"/>
              <a:gd name="T49" fmla="*/ 2147483646 h 292"/>
              <a:gd name="T50" fmla="*/ 2147483646 w 378"/>
              <a:gd name="T51" fmla="*/ 2147483646 h 292"/>
              <a:gd name="T52" fmla="*/ 2147483646 w 378"/>
              <a:gd name="T53" fmla="*/ 2147483646 h 292"/>
              <a:gd name="T54" fmla="*/ 2147483646 w 378"/>
              <a:gd name="T55" fmla="*/ 2147483646 h 292"/>
              <a:gd name="T56" fmla="*/ 2147483646 w 378"/>
              <a:gd name="T57" fmla="*/ 2147483646 h 292"/>
              <a:gd name="T58" fmla="*/ 2147483646 w 378"/>
              <a:gd name="T59" fmla="*/ 2147483646 h 292"/>
              <a:gd name="T60" fmla="*/ 2147483646 w 378"/>
              <a:gd name="T61" fmla="*/ 2147483646 h 292"/>
              <a:gd name="T62" fmla="*/ 2147483646 w 378"/>
              <a:gd name="T63" fmla="*/ 2147483646 h 292"/>
              <a:gd name="T64" fmla="*/ 2147483646 w 378"/>
              <a:gd name="T65" fmla="*/ 2147483646 h 292"/>
              <a:gd name="T66" fmla="*/ 2147483646 w 378"/>
              <a:gd name="T67" fmla="*/ 2147483646 h 292"/>
              <a:gd name="T68" fmla="*/ 2147483646 w 378"/>
              <a:gd name="T69" fmla="*/ 2147483646 h 292"/>
              <a:gd name="T70" fmla="*/ 2147483646 w 378"/>
              <a:gd name="T71" fmla="*/ 2147483646 h 292"/>
              <a:gd name="T72" fmla="*/ 2147483646 w 378"/>
              <a:gd name="T73" fmla="*/ 2147483646 h 292"/>
              <a:gd name="T74" fmla="*/ 2147483646 w 378"/>
              <a:gd name="T75" fmla="*/ 2147483646 h 292"/>
              <a:gd name="T76" fmla="*/ 2147483646 w 378"/>
              <a:gd name="T77" fmla="*/ 2147483646 h 292"/>
              <a:gd name="T78" fmla="*/ 2147483646 w 378"/>
              <a:gd name="T79" fmla="*/ 2147483646 h 292"/>
              <a:gd name="T80" fmla="*/ 2147483646 w 378"/>
              <a:gd name="T81" fmla="*/ 2147483646 h 292"/>
              <a:gd name="T82" fmla="*/ 2147483646 w 378"/>
              <a:gd name="T83" fmla="*/ 2147483646 h 292"/>
              <a:gd name="T84" fmla="*/ 2147483646 w 378"/>
              <a:gd name="T85" fmla="*/ 2147483646 h 292"/>
              <a:gd name="T86" fmla="*/ 2147483646 w 378"/>
              <a:gd name="T87" fmla="*/ 2147483646 h 292"/>
              <a:gd name="T88" fmla="*/ 2147483646 w 378"/>
              <a:gd name="T89" fmla="*/ 2147483646 h 292"/>
              <a:gd name="T90" fmla="*/ 2147483646 w 378"/>
              <a:gd name="T91" fmla="*/ 2147483646 h 292"/>
              <a:gd name="T92" fmla="*/ 2147483646 w 378"/>
              <a:gd name="T93" fmla="*/ 2147483646 h 292"/>
              <a:gd name="T94" fmla="*/ 2147483646 w 378"/>
              <a:gd name="T95" fmla="*/ 2147483646 h 292"/>
              <a:gd name="T96" fmla="*/ 2147483646 w 378"/>
              <a:gd name="T97" fmla="*/ 2147483646 h 292"/>
              <a:gd name="T98" fmla="*/ 2147483646 w 378"/>
              <a:gd name="T99" fmla="*/ 2147483646 h 292"/>
              <a:gd name="T100" fmla="*/ 2147483646 w 378"/>
              <a:gd name="T101" fmla="*/ 2147483646 h 29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78"/>
              <a:gd name="T154" fmla="*/ 0 h 292"/>
              <a:gd name="T155" fmla="*/ 378 w 378"/>
              <a:gd name="T156" fmla="*/ 292 h 29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78" h="292">
                <a:moveTo>
                  <a:pt x="264" y="86"/>
                </a:moveTo>
                <a:lnTo>
                  <a:pt x="264" y="86"/>
                </a:lnTo>
                <a:lnTo>
                  <a:pt x="258" y="78"/>
                </a:lnTo>
                <a:lnTo>
                  <a:pt x="252" y="70"/>
                </a:lnTo>
                <a:lnTo>
                  <a:pt x="240" y="46"/>
                </a:lnTo>
                <a:lnTo>
                  <a:pt x="226" y="44"/>
                </a:lnTo>
                <a:lnTo>
                  <a:pt x="214" y="42"/>
                </a:lnTo>
                <a:lnTo>
                  <a:pt x="204" y="38"/>
                </a:lnTo>
                <a:lnTo>
                  <a:pt x="198" y="34"/>
                </a:lnTo>
                <a:lnTo>
                  <a:pt x="194" y="28"/>
                </a:lnTo>
                <a:lnTo>
                  <a:pt x="188" y="24"/>
                </a:lnTo>
                <a:lnTo>
                  <a:pt x="170" y="18"/>
                </a:lnTo>
                <a:lnTo>
                  <a:pt x="166" y="16"/>
                </a:lnTo>
                <a:lnTo>
                  <a:pt x="170" y="2"/>
                </a:lnTo>
                <a:lnTo>
                  <a:pt x="168" y="2"/>
                </a:lnTo>
                <a:lnTo>
                  <a:pt x="164" y="0"/>
                </a:lnTo>
                <a:lnTo>
                  <a:pt x="152" y="8"/>
                </a:lnTo>
                <a:lnTo>
                  <a:pt x="148" y="12"/>
                </a:lnTo>
                <a:lnTo>
                  <a:pt x="144" y="16"/>
                </a:lnTo>
                <a:lnTo>
                  <a:pt x="140" y="26"/>
                </a:lnTo>
                <a:lnTo>
                  <a:pt x="132" y="32"/>
                </a:lnTo>
                <a:lnTo>
                  <a:pt x="126" y="46"/>
                </a:lnTo>
                <a:lnTo>
                  <a:pt x="124" y="50"/>
                </a:lnTo>
                <a:lnTo>
                  <a:pt x="120" y="52"/>
                </a:lnTo>
                <a:lnTo>
                  <a:pt x="118" y="52"/>
                </a:lnTo>
                <a:lnTo>
                  <a:pt x="116" y="48"/>
                </a:lnTo>
                <a:lnTo>
                  <a:pt x="108" y="42"/>
                </a:lnTo>
                <a:lnTo>
                  <a:pt x="102" y="40"/>
                </a:lnTo>
                <a:lnTo>
                  <a:pt x="96" y="38"/>
                </a:lnTo>
                <a:lnTo>
                  <a:pt x="88" y="40"/>
                </a:lnTo>
                <a:lnTo>
                  <a:pt x="76" y="46"/>
                </a:lnTo>
                <a:lnTo>
                  <a:pt x="62" y="50"/>
                </a:lnTo>
                <a:lnTo>
                  <a:pt x="32" y="50"/>
                </a:lnTo>
                <a:lnTo>
                  <a:pt x="26" y="44"/>
                </a:lnTo>
                <a:lnTo>
                  <a:pt x="22" y="38"/>
                </a:lnTo>
                <a:lnTo>
                  <a:pt x="20" y="32"/>
                </a:lnTo>
                <a:lnTo>
                  <a:pt x="20" y="22"/>
                </a:lnTo>
                <a:lnTo>
                  <a:pt x="8" y="18"/>
                </a:lnTo>
                <a:lnTo>
                  <a:pt x="4" y="34"/>
                </a:lnTo>
                <a:lnTo>
                  <a:pt x="4" y="36"/>
                </a:lnTo>
                <a:lnTo>
                  <a:pt x="2" y="36"/>
                </a:lnTo>
                <a:lnTo>
                  <a:pt x="0" y="40"/>
                </a:lnTo>
                <a:lnTo>
                  <a:pt x="8" y="42"/>
                </a:lnTo>
                <a:lnTo>
                  <a:pt x="10" y="42"/>
                </a:lnTo>
                <a:lnTo>
                  <a:pt x="28" y="66"/>
                </a:lnTo>
                <a:lnTo>
                  <a:pt x="40" y="76"/>
                </a:lnTo>
                <a:lnTo>
                  <a:pt x="68" y="86"/>
                </a:lnTo>
                <a:lnTo>
                  <a:pt x="98" y="96"/>
                </a:lnTo>
                <a:lnTo>
                  <a:pt x="104" y="102"/>
                </a:lnTo>
                <a:lnTo>
                  <a:pt x="112" y="112"/>
                </a:lnTo>
                <a:lnTo>
                  <a:pt x="118" y="128"/>
                </a:lnTo>
                <a:lnTo>
                  <a:pt x="124" y="150"/>
                </a:lnTo>
                <a:lnTo>
                  <a:pt x="140" y="158"/>
                </a:lnTo>
                <a:lnTo>
                  <a:pt x="146" y="162"/>
                </a:lnTo>
                <a:lnTo>
                  <a:pt x="152" y="162"/>
                </a:lnTo>
                <a:lnTo>
                  <a:pt x="180" y="144"/>
                </a:lnTo>
                <a:lnTo>
                  <a:pt x="182" y="142"/>
                </a:lnTo>
                <a:lnTo>
                  <a:pt x="184" y="144"/>
                </a:lnTo>
                <a:lnTo>
                  <a:pt x="198" y="146"/>
                </a:lnTo>
                <a:lnTo>
                  <a:pt x="200" y="146"/>
                </a:lnTo>
                <a:lnTo>
                  <a:pt x="200" y="150"/>
                </a:lnTo>
                <a:lnTo>
                  <a:pt x="198" y="152"/>
                </a:lnTo>
                <a:lnTo>
                  <a:pt x="192" y="174"/>
                </a:lnTo>
                <a:lnTo>
                  <a:pt x="186" y="186"/>
                </a:lnTo>
                <a:lnTo>
                  <a:pt x="168" y="186"/>
                </a:lnTo>
                <a:lnTo>
                  <a:pt x="166" y="194"/>
                </a:lnTo>
                <a:lnTo>
                  <a:pt x="164" y="202"/>
                </a:lnTo>
                <a:lnTo>
                  <a:pt x="152" y="222"/>
                </a:lnTo>
                <a:lnTo>
                  <a:pt x="148" y="228"/>
                </a:lnTo>
                <a:lnTo>
                  <a:pt x="148" y="234"/>
                </a:lnTo>
                <a:lnTo>
                  <a:pt x="166" y="246"/>
                </a:lnTo>
                <a:lnTo>
                  <a:pt x="172" y="252"/>
                </a:lnTo>
                <a:lnTo>
                  <a:pt x="178" y="254"/>
                </a:lnTo>
                <a:lnTo>
                  <a:pt x="182" y="254"/>
                </a:lnTo>
                <a:lnTo>
                  <a:pt x="186" y="266"/>
                </a:lnTo>
                <a:lnTo>
                  <a:pt x="194" y="270"/>
                </a:lnTo>
                <a:lnTo>
                  <a:pt x="200" y="266"/>
                </a:lnTo>
                <a:lnTo>
                  <a:pt x="204" y="262"/>
                </a:lnTo>
                <a:lnTo>
                  <a:pt x="208" y="262"/>
                </a:lnTo>
                <a:lnTo>
                  <a:pt x="214" y="264"/>
                </a:lnTo>
                <a:lnTo>
                  <a:pt x="218" y="266"/>
                </a:lnTo>
                <a:lnTo>
                  <a:pt x="224" y="270"/>
                </a:lnTo>
                <a:lnTo>
                  <a:pt x="230" y="278"/>
                </a:lnTo>
                <a:lnTo>
                  <a:pt x="236" y="286"/>
                </a:lnTo>
                <a:lnTo>
                  <a:pt x="238" y="286"/>
                </a:lnTo>
                <a:lnTo>
                  <a:pt x="242" y="284"/>
                </a:lnTo>
                <a:lnTo>
                  <a:pt x="248" y="284"/>
                </a:lnTo>
                <a:lnTo>
                  <a:pt x="264" y="288"/>
                </a:lnTo>
                <a:lnTo>
                  <a:pt x="284" y="292"/>
                </a:lnTo>
                <a:lnTo>
                  <a:pt x="304" y="286"/>
                </a:lnTo>
                <a:lnTo>
                  <a:pt x="312" y="282"/>
                </a:lnTo>
                <a:lnTo>
                  <a:pt x="318" y="278"/>
                </a:lnTo>
                <a:lnTo>
                  <a:pt x="312" y="272"/>
                </a:lnTo>
                <a:lnTo>
                  <a:pt x="312" y="268"/>
                </a:lnTo>
                <a:lnTo>
                  <a:pt x="316" y="262"/>
                </a:lnTo>
                <a:lnTo>
                  <a:pt x="322" y="256"/>
                </a:lnTo>
                <a:lnTo>
                  <a:pt x="324" y="248"/>
                </a:lnTo>
                <a:lnTo>
                  <a:pt x="324" y="238"/>
                </a:lnTo>
                <a:lnTo>
                  <a:pt x="324" y="232"/>
                </a:lnTo>
                <a:lnTo>
                  <a:pt x="326" y="230"/>
                </a:lnTo>
                <a:lnTo>
                  <a:pt x="330" y="226"/>
                </a:lnTo>
                <a:lnTo>
                  <a:pt x="340" y="222"/>
                </a:lnTo>
                <a:lnTo>
                  <a:pt x="348" y="222"/>
                </a:lnTo>
                <a:lnTo>
                  <a:pt x="356" y="226"/>
                </a:lnTo>
                <a:lnTo>
                  <a:pt x="366" y="230"/>
                </a:lnTo>
                <a:lnTo>
                  <a:pt x="378" y="238"/>
                </a:lnTo>
                <a:lnTo>
                  <a:pt x="372" y="222"/>
                </a:lnTo>
                <a:lnTo>
                  <a:pt x="364" y="210"/>
                </a:lnTo>
                <a:lnTo>
                  <a:pt x="362" y="196"/>
                </a:lnTo>
                <a:lnTo>
                  <a:pt x="348" y="194"/>
                </a:lnTo>
                <a:lnTo>
                  <a:pt x="312" y="172"/>
                </a:lnTo>
                <a:lnTo>
                  <a:pt x="294" y="170"/>
                </a:lnTo>
                <a:lnTo>
                  <a:pt x="294" y="166"/>
                </a:lnTo>
                <a:lnTo>
                  <a:pt x="292" y="146"/>
                </a:lnTo>
                <a:lnTo>
                  <a:pt x="276" y="106"/>
                </a:lnTo>
                <a:lnTo>
                  <a:pt x="270" y="94"/>
                </a:lnTo>
                <a:lnTo>
                  <a:pt x="264" y="86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河北"/>
          <p:cNvSpPr>
            <a:spLocks noChangeArrowheads="1"/>
          </p:cNvSpPr>
          <p:nvPr/>
        </p:nvSpPr>
        <p:spPr bwMode="auto">
          <a:xfrm>
            <a:off x="5395301" y="2552830"/>
            <a:ext cx="733575" cy="1044705"/>
          </a:xfrm>
          <a:custGeom>
            <a:avLst/>
            <a:gdLst>
              <a:gd name="T0" fmla="*/ 2147483646 w 352"/>
              <a:gd name="T1" fmla="*/ 2147483646 h 502"/>
              <a:gd name="T2" fmla="*/ 2147483646 w 352"/>
              <a:gd name="T3" fmla="*/ 2147483646 h 502"/>
              <a:gd name="T4" fmla="*/ 2147483646 w 352"/>
              <a:gd name="T5" fmla="*/ 2147483646 h 502"/>
              <a:gd name="T6" fmla="*/ 2147483646 w 352"/>
              <a:gd name="T7" fmla="*/ 2147483646 h 502"/>
              <a:gd name="T8" fmla="*/ 2147483646 w 352"/>
              <a:gd name="T9" fmla="*/ 2147483646 h 502"/>
              <a:gd name="T10" fmla="*/ 2147483646 w 352"/>
              <a:gd name="T11" fmla="*/ 2147483646 h 502"/>
              <a:gd name="T12" fmla="*/ 2147483646 w 352"/>
              <a:gd name="T13" fmla="*/ 2147483646 h 502"/>
              <a:gd name="T14" fmla="*/ 2147483646 w 352"/>
              <a:gd name="T15" fmla="*/ 2147483646 h 502"/>
              <a:gd name="T16" fmla="*/ 2147483646 w 352"/>
              <a:gd name="T17" fmla="*/ 2147483646 h 502"/>
              <a:gd name="T18" fmla="*/ 2147483646 w 352"/>
              <a:gd name="T19" fmla="*/ 2147483646 h 502"/>
              <a:gd name="T20" fmla="*/ 2147483646 w 352"/>
              <a:gd name="T21" fmla="*/ 2147483646 h 502"/>
              <a:gd name="T22" fmla="*/ 2147483646 w 352"/>
              <a:gd name="T23" fmla="*/ 2147483646 h 502"/>
              <a:gd name="T24" fmla="*/ 2147483646 w 352"/>
              <a:gd name="T25" fmla="*/ 2147483646 h 502"/>
              <a:gd name="T26" fmla="*/ 2147483646 w 352"/>
              <a:gd name="T27" fmla="*/ 2147483646 h 502"/>
              <a:gd name="T28" fmla="*/ 2147483646 w 352"/>
              <a:gd name="T29" fmla="*/ 2147483646 h 502"/>
              <a:gd name="T30" fmla="*/ 2147483646 w 352"/>
              <a:gd name="T31" fmla="*/ 2147483646 h 502"/>
              <a:gd name="T32" fmla="*/ 2147483646 w 352"/>
              <a:gd name="T33" fmla="*/ 2147483646 h 502"/>
              <a:gd name="T34" fmla="*/ 2147483646 w 352"/>
              <a:gd name="T35" fmla="*/ 2147483646 h 502"/>
              <a:gd name="T36" fmla="*/ 2147483646 w 352"/>
              <a:gd name="T37" fmla="*/ 2147483646 h 502"/>
              <a:gd name="T38" fmla="*/ 2147483646 w 352"/>
              <a:gd name="T39" fmla="*/ 2147483646 h 502"/>
              <a:gd name="T40" fmla="*/ 2147483646 w 352"/>
              <a:gd name="T41" fmla="*/ 2147483646 h 502"/>
              <a:gd name="T42" fmla="*/ 2147483646 w 352"/>
              <a:gd name="T43" fmla="*/ 2147483646 h 502"/>
              <a:gd name="T44" fmla="*/ 2147483646 w 352"/>
              <a:gd name="T45" fmla="*/ 2147483646 h 502"/>
              <a:gd name="T46" fmla="*/ 2147483646 w 352"/>
              <a:gd name="T47" fmla="*/ 2147483646 h 502"/>
              <a:gd name="T48" fmla="*/ 2147483646 w 352"/>
              <a:gd name="T49" fmla="*/ 2147483646 h 502"/>
              <a:gd name="T50" fmla="*/ 2147483646 w 352"/>
              <a:gd name="T51" fmla="*/ 2147483646 h 502"/>
              <a:gd name="T52" fmla="*/ 2147483646 w 352"/>
              <a:gd name="T53" fmla="*/ 2147483646 h 502"/>
              <a:gd name="T54" fmla="*/ 2147483646 w 352"/>
              <a:gd name="T55" fmla="*/ 2147483646 h 502"/>
              <a:gd name="T56" fmla="*/ 2147483646 w 352"/>
              <a:gd name="T57" fmla="*/ 2147483646 h 502"/>
              <a:gd name="T58" fmla="*/ 2147483646 w 352"/>
              <a:gd name="T59" fmla="*/ 2147483646 h 502"/>
              <a:gd name="T60" fmla="*/ 2147483646 w 352"/>
              <a:gd name="T61" fmla="*/ 2147483646 h 502"/>
              <a:gd name="T62" fmla="*/ 2147483646 w 352"/>
              <a:gd name="T63" fmla="*/ 2147483646 h 502"/>
              <a:gd name="T64" fmla="*/ 2147483646 w 352"/>
              <a:gd name="T65" fmla="*/ 2147483646 h 502"/>
              <a:gd name="T66" fmla="*/ 2147483646 w 352"/>
              <a:gd name="T67" fmla="*/ 2147483646 h 502"/>
              <a:gd name="T68" fmla="*/ 2147483646 w 352"/>
              <a:gd name="T69" fmla="*/ 2147483646 h 502"/>
              <a:gd name="T70" fmla="*/ 2147483646 w 352"/>
              <a:gd name="T71" fmla="*/ 2147483646 h 502"/>
              <a:gd name="T72" fmla="*/ 2147483646 w 352"/>
              <a:gd name="T73" fmla="*/ 2147483646 h 502"/>
              <a:gd name="T74" fmla="*/ 2147483646 w 352"/>
              <a:gd name="T75" fmla="*/ 2147483646 h 502"/>
              <a:gd name="T76" fmla="*/ 2147483646 w 352"/>
              <a:gd name="T77" fmla="*/ 2147483646 h 502"/>
              <a:gd name="T78" fmla="*/ 2147483646 w 352"/>
              <a:gd name="T79" fmla="*/ 2147483646 h 502"/>
              <a:gd name="T80" fmla="*/ 2147483646 w 352"/>
              <a:gd name="T81" fmla="*/ 2147483646 h 502"/>
              <a:gd name="T82" fmla="*/ 2147483646 w 352"/>
              <a:gd name="T83" fmla="*/ 2147483646 h 502"/>
              <a:gd name="T84" fmla="*/ 2147483646 w 352"/>
              <a:gd name="T85" fmla="*/ 2147483646 h 502"/>
              <a:gd name="T86" fmla="*/ 2147483646 w 352"/>
              <a:gd name="T87" fmla="*/ 2147483646 h 502"/>
              <a:gd name="T88" fmla="*/ 2147483646 w 352"/>
              <a:gd name="T89" fmla="*/ 2147483646 h 502"/>
              <a:gd name="T90" fmla="*/ 2147483646 w 352"/>
              <a:gd name="T91" fmla="*/ 2147483646 h 502"/>
              <a:gd name="T92" fmla="*/ 2147483646 w 352"/>
              <a:gd name="T93" fmla="*/ 2147483646 h 502"/>
              <a:gd name="T94" fmla="*/ 2147483646 w 352"/>
              <a:gd name="T95" fmla="*/ 2147483646 h 502"/>
              <a:gd name="T96" fmla="*/ 2147483646 w 352"/>
              <a:gd name="T97" fmla="*/ 2147483646 h 502"/>
              <a:gd name="T98" fmla="*/ 2147483646 w 352"/>
              <a:gd name="T99" fmla="*/ 2147483646 h 502"/>
              <a:gd name="T100" fmla="*/ 2147483646 w 352"/>
              <a:gd name="T101" fmla="*/ 2147483646 h 502"/>
              <a:gd name="T102" fmla="*/ 2147483646 w 352"/>
              <a:gd name="T103" fmla="*/ 2147483646 h 502"/>
              <a:gd name="T104" fmla="*/ 2147483646 w 352"/>
              <a:gd name="T105" fmla="*/ 2147483646 h 502"/>
              <a:gd name="T106" fmla="*/ 2147483646 w 352"/>
              <a:gd name="T107" fmla="*/ 2147483646 h 502"/>
              <a:gd name="T108" fmla="*/ 2147483646 w 352"/>
              <a:gd name="T109" fmla="*/ 2147483646 h 5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52"/>
              <a:gd name="T166" fmla="*/ 0 h 502"/>
              <a:gd name="T167" fmla="*/ 352 w 352"/>
              <a:gd name="T168" fmla="*/ 502 h 50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52" h="502">
                <a:moveTo>
                  <a:pt x="324" y="152"/>
                </a:moveTo>
                <a:lnTo>
                  <a:pt x="318" y="148"/>
                </a:lnTo>
                <a:lnTo>
                  <a:pt x="316" y="148"/>
                </a:lnTo>
                <a:lnTo>
                  <a:pt x="312" y="144"/>
                </a:lnTo>
                <a:lnTo>
                  <a:pt x="290" y="136"/>
                </a:lnTo>
                <a:lnTo>
                  <a:pt x="284" y="136"/>
                </a:lnTo>
                <a:lnTo>
                  <a:pt x="280" y="138"/>
                </a:lnTo>
                <a:lnTo>
                  <a:pt x="270" y="122"/>
                </a:lnTo>
                <a:lnTo>
                  <a:pt x="272" y="120"/>
                </a:lnTo>
                <a:lnTo>
                  <a:pt x="278" y="112"/>
                </a:lnTo>
                <a:lnTo>
                  <a:pt x="278" y="104"/>
                </a:lnTo>
                <a:lnTo>
                  <a:pt x="278" y="102"/>
                </a:lnTo>
                <a:lnTo>
                  <a:pt x="282" y="96"/>
                </a:lnTo>
                <a:lnTo>
                  <a:pt x="280" y="94"/>
                </a:lnTo>
                <a:lnTo>
                  <a:pt x="268" y="92"/>
                </a:lnTo>
                <a:lnTo>
                  <a:pt x="246" y="88"/>
                </a:lnTo>
                <a:lnTo>
                  <a:pt x="234" y="76"/>
                </a:lnTo>
                <a:lnTo>
                  <a:pt x="230" y="68"/>
                </a:lnTo>
                <a:lnTo>
                  <a:pt x="228" y="64"/>
                </a:lnTo>
                <a:lnTo>
                  <a:pt x="234" y="48"/>
                </a:lnTo>
                <a:lnTo>
                  <a:pt x="234" y="36"/>
                </a:lnTo>
                <a:lnTo>
                  <a:pt x="234" y="32"/>
                </a:lnTo>
                <a:lnTo>
                  <a:pt x="228" y="40"/>
                </a:lnTo>
                <a:lnTo>
                  <a:pt x="226" y="40"/>
                </a:lnTo>
                <a:lnTo>
                  <a:pt x="226" y="42"/>
                </a:lnTo>
                <a:lnTo>
                  <a:pt x="224" y="40"/>
                </a:lnTo>
                <a:lnTo>
                  <a:pt x="222" y="40"/>
                </a:lnTo>
                <a:lnTo>
                  <a:pt x="210" y="30"/>
                </a:lnTo>
                <a:lnTo>
                  <a:pt x="208" y="28"/>
                </a:lnTo>
                <a:lnTo>
                  <a:pt x="208" y="26"/>
                </a:lnTo>
                <a:lnTo>
                  <a:pt x="206" y="8"/>
                </a:lnTo>
                <a:lnTo>
                  <a:pt x="200" y="0"/>
                </a:lnTo>
                <a:lnTo>
                  <a:pt x="188" y="0"/>
                </a:lnTo>
                <a:lnTo>
                  <a:pt x="180" y="14"/>
                </a:lnTo>
                <a:lnTo>
                  <a:pt x="180" y="16"/>
                </a:lnTo>
                <a:lnTo>
                  <a:pt x="178" y="16"/>
                </a:lnTo>
                <a:lnTo>
                  <a:pt x="160" y="12"/>
                </a:lnTo>
                <a:lnTo>
                  <a:pt x="156" y="30"/>
                </a:lnTo>
                <a:lnTo>
                  <a:pt x="156" y="48"/>
                </a:lnTo>
                <a:lnTo>
                  <a:pt x="146" y="64"/>
                </a:lnTo>
                <a:lnTo>
                  <a:pt x="146" y="66"/>
                </a:lnTo>
                <a:lnTo>
                  <a:pt x="144" y="66"/>
                </a:lnTo>
                <a:lnTo>
                  <a:pt x="142" y="66"/>
                </a:lnTo>
                <a:lnTo>
                  <a:pt x="130" y="68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92" y="70"/>
                </a:lnTo>
                <a:lnTo>
                  <a:pt x="90" y="78"/>
                </a:lnTo>
                <a:lnTo>
                  <a:pt x="90" y="80"/>
                </a:lnTo>
                <a:lnTo>
                  <a:pt x="80" y="96"/>
                </a:lnTo>
                <a:lnTo>
                  <a:pt x="76" y="100"/>
                </a:lnTo>
                <a:lnTo>
                  <a:pt x="74" y="100"/>
                </a:lnTo>
                <a:lnTo>
                  <a:pt x="64" y="100"/>
                </a:lnTo>
                <a:lnTo>
                  <a:pt x="50" y="94"/>
                </a:lnTo>
                <a:lnTo>
                  <a:pt x="48" y="92"/>
                </a:lnTo>
                <a:lnTo>
                  <a:pt x="48" y="90"/>
                </a:lnTo>
                <a:lnTo>
                  <a:pt x="46" y="72"/>
                </a:lnTo>
                <a:lnTo>
                  <a:pt x="42" y="56"/>
                </a:lnTo>
                <a:lnTo>
                  <a:pt x="38" y="52"/>
                </a:lnTo>
                <a:lnTo>
                  <a:pt x="34" y="64"/>
                </a:lnTo>
                <a:lnTo>
                  <a:pt x="24" y="76"/>
                </a:lnTo>
                <a:lnTo>
                  <a:pt x="16" y="96"/>
                </a:lnTo>
                <a:lnTo>
                  <a:pt x="14" y="96"/>
                </a:lnTo>
                <a:lnTo>
                  <a:pt x="8" y="108"/>
                </a:lnTo>
                <a:lnTo>
                  <a:pt x="6" y="114"/>
                </a:lnTo>
                <a:lnTo>
                  <a:pt x="0" y="122"/>
                </a:lnTo>
                <a:lnTo>
                  <a:pt x="6" y="140"/>
                </a:lnTo>
                <a:lnTo>
                  <a:pt x="30" y="168"/>
                </a:lnTo>
                <a:lnTo>
                  <a:pt x="38" y="184"/>
                </a:lnTo>
                <a:lnTo>
                  <a:pt x="38" y="186"/>
                </a:lnTo>
                <a:lnTo>
                  <a:pt x="36" y="188"/>
                </a:lnTo>
                <a:lnTo>
                  <a:pt x="30" y="196"/>
                </a:lnTo>
                <a:lnTo>
                  <a:pt x="28" y="196"/>
                </a:lnTo>
                <a:lnTo>
                  <a:pt x="12" y="200"/>
                </a:lnTo>
                <a:lnTo>
                  <a:pt x="14" y="212"/>
                </a:lnTo>
                <a:lnTo>
                  <a:pt x="26" y="220"/>
                </a:lnTo>
                <a:lnTo>
                  <a:pt x="42" y="224"/>
                </a:lnTo>
                <a:lnTo>
                  <a:pt x="48" y="240"/>
                </a:lnTo>
                <a:lnTo>
                  <a:pt x="44" y="268"/>
                </a:lnTo>
                <a:lnTo>
                  <a:pt x="38" y="280"/>
                </a:lnTo>
                <a:lnTo>
                  <a:pt x="38" y="284"/>
                </a:lnTo>
                <a:lnTo>
                  <a:pt x="36" y="284"/>
                </a:lnTo>
                <a:lnTo>
                  <a:pt x="16" y="286"/>
                </a:lnTo>
                <a:lnTo>
                  <a:pt x="16" y="294"/>
                </a:lnTo>
                <a:lnTo>
                  <a:pt x="10" y="312"/>
                </a:lnTo>
                <a:lnTo>
                  <a:pt x="8" y="332"/>
                </a:lnTo>
                <a:lnTo>
                  <a:pt x="12" y="344"/>
                </a:lnTo>
                <a:lnTo>
                  <a:pt x="36" y="358"/>
                </a:lnTo>
                <a:lnTo>
                  <a:pt x="38" y="360"/>
                </a:lnTo>
                <a:lnTo>
                  <a:pt x="48" y="376"/>
                </a:lnTo>
                <a:lnTo>
                  <a:pt x="48" y="378"/>
                </a:lnTo>
                <a:lnTo>
                  <a:pt x="48" y="380"/>
                </a:lnTo>
                <a:lnTo>
                  <a:pt x="34" y="408"/>
                </a:lnTo>
                <a:lnTo>
                  <a:pt x="32" y="416"/>
                </a:lnTo>
                <a:lnTo>
                  <a:pt x="24" y="434"/>
                </a:lnTo>
                <a:lnTo>
                  <a:pt x="20" y="448"/>
                </a:lnTo>
                <a:lnTo>
                  <a:pt x="20" y="450"/>
                </a:lnTo>
                <a:lnTo>
                  <a:pt x="14" y="456"/>
                </a:lnTo>
                <a:lnTo>
                  <a:pt x="12" y="462"/>
                </a:lnTo>
                <a:lnTo>
                  <a:pt x="12" y="464"/>
                </a:lnTo>
                <a:lnTo>
                  <a:pt x="12" y="466"/>
                </a:lnTo>
                <a:lnTo>
                  <a:pt x="14" y="468"/>
                </a:lnTo>
                <a:lnTo>
                  <a:pt x="22" y="476"/>
                </a:lnTo>
                <a:lnTo>
                  <a:pt x="26" y="482"/>
                </a:lnTo>
                <a:lnTo>
                  <a:pt x="28" y="484"/>
                </a:lnTo>
                <a:lnTo>
                  <a:pt x="28" y="488"/>
                </a:lnTo>
                <a:lnTo>
                  <a:pt x="30" y="492"/>
                </a:lnTo>
                <a:lnTo>
                  <a:pt x="36" y="496"/>
                </a:lnTo>
                <a:lnTo>
                  <a:pt x="66" y="502"/>
                </a:lnTo>
                <a:lnTo>
                  <a:pt x="80" y="500"/>
                </a:lnTo>
                <a:lnTo>
                  <a:pt x="94" y="496"/>
                </a:lnTo>
                <a:lnTo>
                  <a:pt x="108" y="492"/>
                </a:lnTo>
                <a:lnTo>
                  <a:pt x="122" y="492"/>
                </a:lnTo>
                <a:lnTo>
                  <a:pt x="122" y="486"/>
                </a:lnTo>
                <a:lnTo>
                  <a:pt x="114" y="464"/>
                </a:lnTo>
                <a:lnTo>
                  <a:pt x="112" y="464"/>
                </a:lnTo>
                <a:lnTo>
                  <a:pt x="114" y="464"/>
                </a:lnTo>
                <a:lnTo>
                  <a:pt x="158" y="400"/>
                </a:lnTo>
                <a:lnTo>
                  <a:pt x="208" y="352"/>
                </a:lnTo>
                <a:lnTo>
                  <a:pt x="224" y="348"/>
                </a:lnTo>
                <a:lnTo>
                  <a:pt x="232" y="338"/>
                </a:lnTo>
                <a:lnTo>
                  <a:pt x="240" y="332"/>
                </a:lnTo>
                <a:lnTo>
                  <a:pt x="250" y="328"/>
                </a:lnTo>
                <a:lnTo>
                  <a:pt x="246" y="324"/>
                </a:lnTo>
                <a:lnTo>
                  <a:pt x="234" y="312"/>
                </a:lnTo>
                <a:lnTo>
                  <a:pt x="226" y="302"/>
                </a:lnTo>
                <a:lnTo>
                  <a:pt x="226" y="300"/>
                </a:lnTo>
                <a:lnTo>
                  <a:pt x="230" y="294"/>
                </a:lnTo>
                <a:lnTo>
                  <a:pt x="218" y="296"/>
                </a:lnTo>
                <a:lnTo>
                  <a:pt x="196" y="292"/>
                </a:lnTo>
                <a:lnTo>
                  <a:pt x="186" y="284"/>
                </a:lnTo>
                <a:lnTo>
                  <a:pt x="182" y="280"/>
                </a:lnTo>
                <a:lnTo>
                  <a:pt x="180" y="276"/>
                </a:lnTo>
                <a:lnTo>
                  <a:pt x="176" y="256"/>
                </a:lnTo>
                <a:lnTo>
                  <a:pt x="174" y="238"/>
                </a:lnTo>
                <a:lnTo>
                  <a:pt x="170" y="242"/>
                </a:lnTo>
                <a:lnTo>
                  <a:pt x="164" y="244"/>
                </a:lnTo>
                <a:lnTo>
                  <a:pt x="146" y="240"/>
                </a:lnTo>
                <a:lnTo>
                  <a:pt x="136" y="232"/>
                </a:lnTo>
                <a:lnTo>
                  <a:pt x="122" y="228"/>
                </a:lnTo>
                <a:lnTo>
                  <a:pt x="116" y="228"/>
                </a:lnTo>
                <a:lnTo>
                  <a:pt x="110" y="226"/>
                </a:lnTo>
                <a:lnTo>
                  <a:pt x="104" y="224"/>
                </a:lnTo>
                <a:lnTo>
                  <a:pt x="98" y="218"/>
                </a:lnTo>
                <a:lnTo>
                  <a:pt x="96" y="214"/>
                </a:lnTo>
                <a:lnTo>
                  <a:pt x="96" y="210"/>
                </a:lnTo>
                <a:lnTo>
                  <a:pt x="96" y="206"/>
                </a:lnTo>
                <a:lnTo>
                  <a:pt x="98" y="202"/>
                </a:lnTo>
                <a:lnTo>
                  <a:pt x="102" y="200"/>
                </a:lnTo>
                <a:lnTo>
                  <a:pt x="110" y="192"/>
                </a:lnTo>
                <a:lnTo>
                  <a:pt x="118" y="180"/>
                </a:lnTo>
                <a:lnTo>
                  <a:pt x="116" y="176"/>
                </a:lnTo>
                <a:lnTo>
                  <a:pt x="114" y="170"/>
                </a:lnTo>
                <a:lnTo>
                  <a:pt x="112" y="164"/>
                </a:lnTo>
                <a:lnTo>
                  <a:pt x="114" y="160"/>
                </a:lnTo>
                <a:lnTo>
                  <a:pt x="114" y="158"/>
                </a:lnTo>
                <a:lnTo>
                  <a:pt x="116" y="156"/>
                </a:lnTo>
                <a:lnTo>
                  <a:pt x="120" y="152"/>
                </a:lnTo>
                <a:lnTo>
                  <a:pt x="134" y="148"/>
                </a:lnTo>
                <a:lnTo>
                  <a:pt x="136" y="142"/>
                </a:lnTo>
                <a:lnTo>
                  <a:pt x="138" y="140"/>
                </a:lnTo>
                <a:lnTo>
                  <a:pt x="150" y="140"/>
                </a:lnTo>
                <a:lnTo>
                  <a:pt x="148" y="140"/>
                </a:lnTo>
                <a:lnTo>
                  <a:pt x="142" y="136"/>
                </a:lnTo>
                <a:lnTo>
                  <a:pt x="140" y="132"/>
                </a:lnTo>
                <a:lnTo>
                  <a:pt x="140" y="128"/>
                </a:lnTo>
                <a:lnTo>
                  <a:pt x="142" y="122"/>
                </a:lnTo>
                <a:lnTo>
                  <a:pt x="148" y="118"/>
                </a:lnTo>
                <a:lnTo>
                  <a:pt x="154" y="116"/>
                </a:lnTo>
                <a:lnTo>
                  <a:pt x="160" y="116"/>
                </a:lnTo>
                <a:lnTo>
                  <a:pt x="166" y="118"/>
                </a:lnTo>
                <a:lnTo>
                  <a:pt x="172" y="120"/>
                </a:lnTo>
                <a:lnTo>
                  <a:pt x="190" y="134"/>
                </a:lnTo>
                <a:lnTo>
                  <a:pt x="208" y="134"/>
                </a:lnTo>
                <a:lnTo>
                  <a:pt x="214" y="138"/>
                </a:lnTo>
                <a:lnTo>
                  <a:pt x="214" y="144"/>
                </a:lnTo>
                <a:lnTo>
                  <a:pt x="214" y="150"/>
                </a:lnTo>
                <a:lnTo>
                  <a:pt x="210" y="152"/>
                </a:lnTo>
                <a:lnTo>
                  <a:pt x="206" y="152"/>
                </a:lnTo>
                <a:lnTo>
                  <a:pt x="204" y="154"/>
                </a:lnTo>
                <a:lnTo>
                  <a:pt x="202" y="160"/>
                </a:lnTo>
                <a:lnTo>
                  <a:pt x="210" y="180"/>
                </a:lnTo>
                <a:lnTo>
                  <a:pt x="218" y="170"/>
                </a:lnTo>
                <a:lnTo>
                  <a:pt x="226" y="168"/>
                </a:lnTo>
                <a:lnTo>
                  <a:pt x="230" y="168"/>
                </a:lnTo>
                <a:lnTo>
                  <a:pt x="234" y="172"/>
                </a:lnTo>
                <a:lnTo>
                  <a:pt x="236" y="180"/>
                </a:lnTo>
                <a:lnTo>
                  <a:pt x="240" y="190"/>
                </a:lnTo>
                <a:lnTo>
                  <a:pt x="242" y="202"/>
                </a:lnTo>
                <a:lnTo>
                  <a:pt x="246" y="210"/>
                </a:lnTo>
                <a:lnTo>
                  <a:pt x="252" y="220"/>
                </a:lnTo>
                <a:lnTo>
                  <a:pt x="264" y="236"/>
                </a:lnTo>
                <a:lnTo>
                  <a:pt x="268" y="248"/>
                </a:lnTo>
                <a:lnTo>
                  <a:pt x="300" y="244"/>
                </a:lnTo>
                <a:lnTo>
                  <a:pt x="314" y="236"/>
                </a:lnTo>
                <a:lnTo>
                  <a:pt x="326" y="220"/>
                </a:lnTo>
                <a:lnTo>
                  <a:pt x="332" y="204"/>
                </a:lnTo>
                <a:lnTo>
                  <a:pt x="336" y="188"/>
                </a:lnTo>
                <a:lnTo>
                  <a:pt x="336" y="186"/>
                </a:lnTo>
                <a:lnTo>
                  <a:pt x="336" y="184"/>
                </a:lnTo>
                <a:lnTo>
                  <a:pt x="338" y="184"/>
                </a:lnTo>
                <a:lnTo>
                  <a:pt x="350" y="176"/>
                </a:lnTo>
                <a:lnTo>
                  <a:pt x="352" y="176"/>
                </a:lnTo>
                <a:lnTo>
                  <a:pt x="350" y="174"/>
                </a:lnTo>
                <a:lnTo>
                  <a:pt x="330" y="168"/>
                </a:lnTo>
                <a:lnTo>
                  <a:pt x="326" y="156"/>
                </a:lnTo>
                <a:lnTo>
                  <a:pt x="324" y="152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河南"/>
          <p:cNvSpPr>
            <a:spLocks noChangeArrowheads="1"/>
          </p:cNvSpPr>
          <p:nvPr/>
        </p:nvSpPr>
        <p:spPr bwMode="auto">
          <a:xfrm>
            <a:off x="5061857" y="3555914"/>
            <a:ext cx="771087" cy="761678"/>
          </a:xfrm>
          <a:custGeom>
            <a:avLst/>
            <a:gdLst>
              <a:gd name="T0" fmla="*/ 2147483646 w 370"/>
              <a:gd name="T1" fmla="*/ 2147483646 h 366"/>
              <a:gd name="T2" fmla="*/ 0 w 370"/>
              <a:gd name="T3" fmla="*/ 2147483646 h 366"/>
              <a:gd name="T4" fmla="*/ 2147483646 w 370"/>
              <a:gd name="T5" fmla="*/ 2147483646 h 366"/>
              <a:gd name="T6" fmla="*/ 2147483646 w 370"/>
              <a:gd name="T7" fmla="*/ 2147483646 h 366"/>
              <a:gd name="T8" fmla="*/ 2147483646 w 370"/>
              <a:gd name="T9" fmla="*/ 2147483646 h 366"/>
              <a:gd name="T10" fmla="*/ 2147483646 w 370"/>
              <a:gd name="T11" fmla="*/ 2147483646 h 366"/>
              <a:gd name="T12" fmla="*/ 2147483646 w 370"/>
              <a:gd name="T13" fmla="*/ 2147483646 h 366"/>
              <a:gd name="T14" fmla="*/ 2147483646 w 370"/>
              <a:gd name="T15" fmla="*/ 2147483646 h 366"/>
              <a:gd name="T16" fmla="*/ 2147483646 w 370"/>
              <a:gd name="T17" fmla="*/ 2147483646 h 366"/>
              <a:gd name="T18" fmla="*/ 2147483646 w 370"/>
              <a:gd name="T19" fmla="*/ 2147483646 h 366"/>
              <a:gd name="T20" fmla="*/ 2147483646 w 370"/>
              <a:gd name="T21" fmla="*/ 2147483646 h 366"/>
              <a:gd name="T22" fmla="*/ 2147483646 w 370"/>
              <a:gd name="T23" fmla="*/ 2147483646 h 366"/>
              <a:gd name="T24" fmla="*/ 2147483646 w 370"/>
              <a:gd name="T25" fmla="*/ 2147483646 h 366"/>
              <a:gd name="T26" fmla="*/ 2147483646 w 370"/>
              <a:gd name="T27" fmla="*/ 2147483646 h 366"/>
              <a:gd name="T28" fmla="*/ 2147483646 w 370"/>
              <a:gd name="T29" fmla="*/ 2147483646 h 366"/>
              <a:gd name="T30" fmla="*/ 2147483646 w 370"/>
              <a:gd name="T31" fmla="*/ 2147483646 h 366"/>
              <a:gd name="T32" fmla="*/ 2147483646 w 370"/>
              <a:gd name="T33" fmla="*/ 2147483646 h 366"/>
              <a:gd name="T34" fmla="*/ 2147483646 w 370"/>
              <a:gd name="T35" fmla="*/ 2147483646 h 366"/>
              <a:gd name="T36" fmla="*/ 2147483646 w 370"/>
              <a:gd name="T37" fmla="*/ 2147483646 h 366"/>
              <a:gd name="T38" fmla="*/ 2147483646 w 370"/>
              <a:gd name="T39" fmla="*/ 2147483646 h 366"/>
              <a:gd name="T40" fmla="*/ 2147483646 w 370"/>
              <a:gd name="T41" fmla="*/ 2147483646 h 366"/>
              <a:gd name="T42" fmla="*/ 2147483646 w 370"/>
              <a:gd name="T43" fmla="*/ 2147483646 h 366"/>
              <a:gd name="T44" fmla="*/ 2147483646 w 370"/>
              <a:gd name="T45" fmla="*/ 2147483646 h 366"/>
              <a:gd name="T46" fmla="*/ 2147483646 w 370"/>
              <a:gd name="T47" fmla="*/ 2147483646 h 366"/>
              <a:gd name="T48" fmla="*/ 2147483646 w 370"/>
              <a:gd name="T49" fmla="*/ 2147483646 h 366"/>
              <a:gd name="T50" fmla="*/ 2147483646 w 370"/>
              <a:gd name="T51" fmla="*/ 2147483646 h 366"/>
              <a:gd name="T52" fmla="*/ 2147483646 w 370"/>
              <a:gd name="T53" fmla="*/ 2147483646 h 366"/>
              <a:gd name="T54" fmla="*/ 2147483646 w 370"/>
              <a:gd name="T55" fmla="*/ 2147483646 h 366"/>
              <a:gd name="T56" fmla="*/ 2147483646 w 370"/>
              <a:gd name="T57" fmla="*/ 2147483646 h 366"/>
              <a:gd name="T58" fmla="*/ 2147483646 w 370"/>
              <a:gd name="T59" fmla="*/ 2147483646 h 366"/>
              <a:gd name="T60" fmla="*/ 2147483646 w 370"/>
              <a:gd name="T61" fmla="*/ 2147483646 h 366"/>
              <a:gd name="T62" fmla="*/ 2147483646 w 370"/>
              <a:gd name="T63" fmla="*/ 2147483646 h 366"/>
              <a:gd name="T64" fmla="*/ 2147483646 w 370"/>
              <a:gd name="T65" fmla="*/ 2147483646 h 366"/>
              <a:gd name="T66" fmla="*/ 2147483646 w 370"/>
              <a:gd name="T67" fmla="*/ 2147483646 h 366"/>
              <a:gd name="T68" fmla="*/ 2147483646 w 370"/>
              <a:gd name="T69" fmla="*/ 2147483646 h 366"/>
              <a:gd name="T70" fmla="*/ 2147483646 w 370"/>
              <a:gd name="T71" fmla="*/ 2147483646 h 366"/>
              <a:gd name="T72" fmla="*/ 2147483646 w 370"/>
              <a:gd name="T73" fmla="*/ 2147483646 h 366"/>
              <a:gd name="T74" fmla="*/ 2147483646 w 370"/>
              <a:gd name="T75" fmla="*/ 2147483646 h 366"/>
              <a:gd name="T76" fmla="*/ 2147483646 w 370"/>
              <a:gd name="T77" fmla="*/ 2147483646 h 366"/>
              <a:gd name="T78" fmla="*/ 2147483646 w 370"/>
              <a:gd name="T79" fmla="*/ 2147483646 h 366"/>
              <a:gd name="T80" fmla="*/ 2147483646 w 370"/>
              <a:gd name="T81" fmla="*/ 2147483646 h 366"/>
              <a:gd name="T82" fmla="*/ 2147483646 w 370"/>
              <a:gd name="T83" fmla="*/ 2147483646 h 366"/>
              <a:gd name="T84" fmla="*/ 2147483646 w 370"/>
              <a:gd name="T85" fmla="*/ 2147483646 h 366"/>
              <a:gd name="T86" fmla="*/ 2147483646 w 370"/>
              <a:gd name="T87" fmla="*/ 2147483646 h 366"/>
              <a:gd name="T88" fmla="*/ 2147483646 w 370"/>
              <a:gd name="T89" fmla="*/ 2147483646 h 366"/>
              <a:gd name="T90" fmla="*/ 2147483646 w 370"/>
              <a:gd name="T91" fmla="*/ 2147483646 h 366"/>
              <a:gd name="T92" fmla="*/ 2147483646 w 370"/>
              <a:gd name="T93" fmla="*/ 2147483646 h 366"/>
              <a:gd name="T94" fmla="*/ 2147483646 w 370"/>
              <a:gd name="T95" fmla="*/ 0 h 366"/>
              <a:gd name="T96" fmla="*/ 2147483646 w 370"/>
              <a:gd name="T97" fmla="*/ 2147483646 h 366"/>
              <a:gd name="T98" fmla="*/ 2147483646 w 370"/>
              <a:gd name="T99" fmla="*/ 2147483646 h 366"/>
              <a:gd name="T100" fmla="*/ 2147483646 w 370"/>
              <a:gd name="T101" fmla="*/ 2147483646 h 366"/>
              <a:gd name="T102" fmla="*/ 2147483646 w 370"/>
              <a:gd name="T103" fmla="*/ 2147483646 h 366"/>
              <a:gd name="T104" fmla="*/ 2147483646 w 370"/>
              <a:gd name="T105" fmla="*/ 2147483646 h 366"/>
              <a:gd name="T106" fmla="*/ 2147483646 w 370"/>
              <a:gd name="T107" fmla="*/ 2147483646 h 366"/>
              <a:gd name="T108" fmla="*/ 2147483646 w 370"/>
              <a:gd name="T109" fmla="*/ 2147483646 h 36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70"/>
              <a:gd name="T166" fmla="*/ 0 h 366"/>
              <a:gd name="T167" fmla="*/ 370 w 370"/>
              <a:gd name="T168" fmla="*/ 366 h 36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70" h="366">
                <a:moveTo>
                  <a:pt x="82" y="120"/>
                </a:moveTo>
                <a:lnTo>
                  <a:pt x="80" y="120"/>
                </a:lnTo>
                <a:lnTo>
                  <a:pt x="20" y="146"/>
                </a:lnTo>
                <a:lnTo>
                  <a:pt x="2" y="162"/>
                </a:lnTo>
                <a:lnTo>
                  <a:pt x="0" y="182"/>
                </a:lnTo>
                <a:lnTo>
                  <a:pt x="2" y="196"/>
                </a:lnTo>
                <a:lnTo>
                  <a:pt x="4" y="206"/>
                </a:lnTo>
                <a:lnTo>
                  <a:pt x="10" y="210"/>
                </a:lnTo>
                <a:lnTo>
                  <a:pt x="28" y="222"/>
                </a:lnTo>
                <a:lnTo>
                  <a:pt x="30" y="222"/>
                </a:lnTo>
                <a:lnTo>
                  <a:pt x="34" y="252"/>
                </a:lnTo>
                <a:lnTo>
                  <a:pt x="54" y="276"/>
                </a:lnTo>
                <a:lnTo>
                  <a:pt x="60" y="282"/>
                </a:lnTo>
                <a:lnTo>
                  <a:pt x="66" y="286"/>
                </a:lnTo>
                <a:lnTo>
                  <a:pt x="82" y="290"/>
                </a:lnTo>
                <a:lnTo>
                  <a:pt x="86" y="290"/>
                </a:lnTo>
                <a:lnTo>
                  <a:pt x="92" y="296"/>
                </a:lnTo>
                <a:lnTo>
                  <a:pt x="104" y="300"/>
                </a:lnTo>
                <a:lnTo>
                  <a:pt x="152" y="302"/>
                </a:lnTo>
                <a:lnTo>
                  <a:pt x="194" y="304"/>
                </a:lnTo>
                <a:lnTo>
                  <a:pt x="204" y="306"/>
                </a:lnTo>
                <a:lnTo>
                  <a:pt x="210" y="310"/>
                </a:lnTo>
                <a:lnTo>
                  <a:pt x="214" y="312"/>
                </a:lnTo>
                <a:lnTo>
                  <a:pt x="214" y="318"/>
                </a:lnTo>
                <a:lnTo>
                  <a:pt x="214" y="332"/>
                </a:lnTo>
                <a:lnTo>
                  <a:pt x="214" y="342"/>
                </a:lnTo>
                <a:lnTo>
                  <a:pt x="216" y="346"/>
                </a:lnTo>
                <a:lnTo>
                  <a:pt x="234" y="342"/>
                </a:lnTo>
                <a:lnTo>
                  <a:pt x="242" y="340"/>
                </a:lnTo>
                <a:lnTo>
                  <a:pt x="250" y="338"/>
                </a:lnTo>
                <a:lnTo>
                  <a:pt x="256" y="340"/>
                </a:lnTo>
                <a:lnTo>
                  <a:pt x="258" y="342"/>
                </a:lnTo>
                <a:lnTo>
                  <a:pt x="266" y="350"/>
                </a:lnTo>
                <a:lnTo>
                  <a:pt x="278" y="362"/>
                </a:lnTo>
                <a:lnTo>
                  <a:pt x="280" y="364"/>
                </a:lnTo>
                <a:lnTo>
                  <a:pt x="282" y="366"/>
                </a:lnTo>
                <a:lnTo>
                  <a:pt x="290" y="360"/>
                </a:lnTo>
                <a:lnTo>
                  <a:pt x="298" y="350"/>
                </a:lnTo>
                <a:lnTo>
                  <a:pt x="300" y="348"/>
                </a:lnTo>
                <a:lnTo>
                  <a:pt x="314" y="358"/>
                </a:lnTo>
                <a:lnTo>
                  <a:pt x="324" y="350"/>
                </a:lnTo>
                <a:lnTo>
                  <a:pt x="326" y="342"/>
                </a:lnTo>
                <a:lnTo>
                  <a:pt x="330" y="338"/>
                </a:lnTo>
                <a:lnTo>
                  <a:pt x="334" y="334"/>
                </a:lnTo>
                <a:lnTo>
                  <a:pt x="342" y="332"/>
                </a:lnTo>
                <a:lnTo>
                  <a:pt x="346" y="330"/>
                </a:lnTo>
                <a:lnTo>
                  <a:pt x="344" y="328"/>
                </a:lnTo>
                <a:lnTo>
                  <a:pt x="342" y="326"/>
                </a:lnTo>
                <a:lnTo>
                  <a:pt x="344" y="306"/>
                </a:lnTo>
                <a:lnTo>
                  <a:pt x="338" y="300"/>
                </a:lnTo>
                <a:lnTo>
                  <a:pt x="334" y="296"/>
                </a:lnTo>
                <a:lnTo>
                  <a:pt x="328" y="294"/>
                </a:lnTo>
                <a:lnTo>
                  <a:pt x="320" y="294"/>
                </a:lnTo>
                <a:lnTo>
                  <a:pt x="310" y="296"/>
                </a:lnTo>
                <a:lnTo>
                  <a:pt x="306" y="296"/>
                </a:lnTo>
                <a:lnTo>
                  <a:pt x="302" y="294"/>
                </a:lnTo>
                <a:lnTo>
                  <a:pt x="302" y="290"/>
                </a:lnTo>
                <a:lnTo>
                  <a:pt x="302" y="286"/>
                </a:lnTo>
                <a:lnTo>
                  <a:pt x="292" y="272"/>
                </a:lnTo>
                <a:lnTo>
                  <a:pt x="282" y="262"/>
                </a:lnTo>
                <a:lnTo>
                  <a:pt x="278" y="256"/>
                </a:lnTo>
                <a:lnTo>
                  <a:pt x="274" y="250"/>
                </a:lnTo>
                <a:lnTo>
                  <a:pt x="272" y="244"/>
                </a:lnTo>
                <a:lnTo>
                  <a:pt x="274" y="238"/>
                </a:lnTo>
                <a:lnTo>
                  <a:pt x="274" y="236"/>
                </a:lnTo>
                <a:lnTo>
                  <a:pt x="298" y="240"/>
                </a:lnTo>
                <a:lnTo>
                  <a:pt x="296" y="226"/>
                </a:lnTo>
                <a:lnTo>
                  <a:pt x="296" y="216"/>
                </a:lnTo>
                <a:lnTo>
                  <a:pt x="298" y="212"/>
                </a:lnTo>
                <a:lnTo>
                  <a:pt x="300" y="210"/>
                </a:lnTo>
                <a:lnTo>
                  <a:pt x="304" y="206"/>
                </a:lnTo>
                <a:lnTo>
                  <a:pt x="310" y="204"/>
                </a:lnTo>
                <a:lnTo>
                  <a:pt x="318" y="200"/>
                </a:lnTo>
                <a:lnTo>
                  <a:pt x="318" y="196"/>
                </a:lnTo>
                <a:lnTo>
                  <a:pt x="312" y="178"/>
                </a:lnTo>
                <a:lnTo>
                  <a:pt x="312" y="170"/>
                </a:lnTo>
                <a:lnTo>
                  <a:pt x="312" y="166"/>
                </a:lnTo>
                <a:lnTo>
                  <a:pt x="318" y="162"/>
                </a:lnTo>
                <a:lnTo>
                  <a:pt x="324" y="162"/>
                </a:lnTo>
                <a:lnTo>
                  <a:pt x="338" y="166"/>
                </a:lnTo>
                <a:lnTo>
                  <a:pt x="340" y="166"/>
                </a:lnTo>
                <a:lnTo>
                  <a:pt x="340" y="168"/>
                </a:lnTo>
                <a:lnTo>
                  <a:pt x="356" y="186"/>
                </a:lnTo>
                <a:lnTo>
                  <a:pt x="370" y="162"/>
                </a:lnTo>
                <a:lnTo>
                  <a:pt x="356" y="140"/>
                </a:lnTo>
                <a:lnTo>
                  <a:pt x="348" y="128"/>
                </a:lnTo>
                <a:lnTo>
                  <a:pt x="336" y="136"/>
                </a:lnTo>
                <a:lnTo>
                  <a:pt x="334" y="134"/>
                </a:lnTo>
                <a:lnTo>
                  <a:pt x="302" y="126"/>
                </a:lnTo>
                <a:lnTo>
                  <a:pt x="292" y="122"/>
                </a:lnTo>
                <a:lnTo>
                  <a:pt x="286" y="116"/>
                </a:lnTo>
                <a:lnTo>
                  <a:pt x="280" y="110"/>
                </a:lnTo>
                <a:lnTo>
                  <a:pt x="278" y="106"/>
                </a:lnTo>
                <a:lnTo>
                  <a:pt x="260" y="96"/>
                </a:lnTo>
                <a:lnTo>
                  <a:pt x="260" y="78"/>
                </a:lnTo>
                <a:lnTo>
                  <a:pt x="294" y="58"/>
                </a:lnTo>
                <a:lnTo>
                  <a:pt x="292" y="44"/>
                </a:lnTo>
                <a:lnTo>
                  <a:pt x="286" y="30"/>
                </a:lnTo>
                <a:lnTo>
                  <a:pt x="282" y="18"/>
                </a:lnTo>
                <a:lnTo>
                  <a:pt x="258" y="22"/>
                </a:lnTo>
                <a:lnTo>
                  <a:pt x="242" y="26"/>
                </a:lnTo>
                <a:lnTo>
                  <a:pt x="226" y="28"/>
                </a:lnTo>
                <a:lnTo>
                  <a:pt x="200" y="22"/>
                </a:lnTo>
                <a:lnTo>
                  <a:pt x="200" y="14"/>
                </a:lnTo>
                <a:lnTo>
                  <a:pt x="196" y="14"/>
                </a:lnTo>
                <a:lnTo>
                  <a:pt x="190" y="10"/>
                </a:lnTo>
                <a:lnTo>
                  <a:pt x="188" y="6"/>
                </a:lnTo>
                <a:lnTo>
                  <a:pt x="186" y="2"/>
                </a:lnTo>
                <a:lnTo>
                  <a:pt x="186" y="0"/>
                </a:lnTo>
                <a:lnTo>
                  <a:pt x="184" y="22"/>
                </a:lnTo>
                <a:lnTo>
                  <a:pt x="182" y="28"/>
                </a:lnTo>
                <a:lnTo>
                  <a:pt x="180" y="34"/>
                </a:lnTo>
                <a:lnTo>
                  <a:pt x="182" y="36"/>
                </a:lnTo>
                <a:lnTo>
                  <a:pt x="184" y="40"/>
                </a:lnTo>
                <a:lnTo>
                  <a:pt x="184" y="46"/>
                </a:lnTo>
                <a:lnTo>
                  <a:pt x="182" y="50"/>
                </a:lnTo>
                <a:lnTo>
                  <a:pt x="180" y="54"/>
                </a:lnTo>
                <a:lnTo>
                  <a:pt x="184" y="68"/>
                </a:lnTo>
                <a:lnTo>
                  <a:pt x="182" y="68"/>
                </a:lnTo>
                <a:lnTo>
                  <a:pt x="182" y="70"/>
                </a:lnTo>
                <a:lnTo>
                  <a:pt x="172" y="78"/>
                </a:lnTo>
                <a:lnTo>
                  <a:pt x="172" y="96"/>
                </a:lnTo>
                <a:lnTo>
                  <a:pt x="170" y="98"/>
                </a:lnTo>
                <a:lnTo>
                  <a:pt x="148" y="106"/>
                </a:lnTo>
                <a:lnTo>
                  <a:pt x="132" y="110"/>
                </a:lnTo>
                <a:lnTo>
                  <a:pt x="98" y="106"/>
                </a:lnTo>
                <a:lnTo>
                  <a:pt x="82" y="120"/>
                </a:lnTo>
                <a:close/>
              </a:path>
            </a:pathLst>
          </a:custGeom>
          <a:solidFill>
            <a:srgbClr val="C00000"/>
          </a:solidFill>
          <a:ln w="3175" cmpd="sng">
            <a:solidFill>
              <a:srgbClr val="3B3B3B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台湾"/>
          <p:cNvSpPr>
            <a:spLocks noChangeArrowheads="1"/>
          </p:cNvSpPr>
          <p:nvPr/>
        </p:nvSpPr>
        <p:spPr bwMode="auto">
          <a:xfrm>
            <a:off x="6512336" y="5183324"/>
            <a:ext cx="220906" cy="532758"/>
          </a:xfrm>
          <a:custGeom>
            <a:avLst/>
            <a:gdLst>
              <a:gd name="T0" fmla="*/ 2147483646 w 106"/>
              <a:gd name="T1" fmla="*/ 0 h 256"/>
              <a:gd name="T2" fmla="*/ 2147483646 w 106"/>
              <a:gd name="T3" fmla="*/ 0 h 256"/>
              <a:gd name="T4" fmla="*/ 2147483646 w 106"/>
              <a:gd name="T5" fmla="*/ 2147483646 h 256"/>
              <a:gd name="T6" fmla="*/ 2147483646 w 106"/>
              <a:gd name="T7" fmla="*/ 2147483646 h 256"/>
              <a:gd name="T8" fmla="*/ 2147483646 w 106"/>
              <a:gd name="T9" fmla="*/ 2147483646 h 256"/>
              <a:gd name="T10" fmla="*/ 2147483646 w 106"/>
              <a:gd name="T11" fmla="*/ 2147483646 h 256"/>
              <a:gd name="T12" fmla="*/ 2147483646 w 106"/>
              <a:gd name="T13" fmla="*/ 2147483646 h 256"/>
              <a:gd name="T14" fmla="*/ 2147483646 w 106"/>
              <a:gd name="T15" fmla="*/ 2147483646 h 256"/>
              <a:gd name="T16" fmla="*/ 2147483646 w 106"/>
              <a:gd name="T17" fmla="*/ 2147483646 h 256"/>
              <a:gd name="T18" fmla="*/ 0 w 106"/>
              <a:gd name="T19" fmla="*/ 2147483646 h 256"/>
              <a:gd name="T20" fmla="*/ 2147483646 w 106"/>
              <a:gd name="T21" fmla="*/ 2147483646 h 256"/>
              <a:gd name="T22" fmla="*/ 2147483646 w 106"/>
              <a:gd name="T23" fmla="*/ 2147483646 h 256"/>
              <a:gd name="T24" fmla="*/ 2147483646 w 106"/>
              <a:gd name="T25" fmla="*/ 2147483646 h 256"/>
              <a:gd name="T26" fmla="*/ 2147483646 w 106"/>
              <a:gd name="T27" fmla="*/ 2147483646 h 256"/>
              <a:gd name="T28" fmla="*/ 2147483646 w 106"/>
              <a:gd name="T29" fmla="*/ 2147483646 h 256"/>
              <a:gd name="T30" fmla="*/ 2147483646 w 106"/>
              <a:gd name="T31" fmla="*/ 2147483646 h 256"/>
              <a:gd name="T32" fmla="*/ 2147483646 w 106"/>
              <a:gd name="T33" fmla="*/ 2147483646 h 256"/>
              <a:gd name="T34" fmla="*/ 2147483646 w 106"/>
              <a:gd name="T35" fmla="*/ 2147483646 h 256"/>
              <a:gd name="T36" fmla="*/ 2147483646 w 106"/>
              <a:gd name="T37" fmla="*/ 2147483646 h 256"/>
              <a:gd name="T38" fmla="*/ 2147483646 w 106"/>
              <a:gd name="T39" fmla="*/ 2147483646 h 256"/>
              <a:gd name="T40" fmla="*/ 2147483646 w 106"/>
              <a:gd name="T41" fmla="*/ 2147483646 h 256"/>
              <a:gd name="T42" fmla="*/ 2147483646 w 106"/>
              <a:gd name="T43" fmla="*/ 2147483646 h 256"/>
              <a:gd name="T44" fmla="*/ 2147483646 w 106"/>
              <a:gd name="T45" fmla="*/ 2147483646 h 256"/>
              <a:gd name="T46" fmla="*/ 2147483646 w 106"/>
              <a:gd name="T47" fmla="*/ 2147483646 h 256"/>
              <a:gd name="T48" fmla="*/ 2147483646 w 106"/>
              <a:gd name="T49" fmla="*/ 2147483646 h 256"/>
              <a:gd name="T50" fmla="*/ 2147483646 w 106"/>
              <a:gd name="T51" fmla="*/ 2147483646 h 256"/>
              <a:gd name="T52" fmla="*/ 2147483646 w 106"/>
              <a:gd name="T53" fmla="*/ 2147483646 h 256"/>
              <a:gd name="T54" fmla="*/ 2147483646 w 106"/>
              <a:gd name="T55" fmla="*/ 2147483646 h 256"/>
              <a:gd name="T56" fmla="*/ 2147483646 w 106"/>
              <a:gd name="T57" fmla="*/ 2147483646 h 256"/>
              <a:gd name="T58" fmla="*/ 2147483646 w 106"/>
              <a:gd name="T59" fmla="*/ 2147483646 h 256"/>
              <a:gd name="T60" fmla="*/ 2147483646 w 106"/>
              <a:gd name="T61" fmla="*/ 2147483646 h 256"/>
              <a:gd name="T62" fmla="*/ 2147483646 w 106"/>
              <a:gd name="T63" fmla="*/ 2147483646 h 256"/>
              <a:gd name="T64" fmla="*/ 2147483646 w 106"/>
              <a:gd name="T65" fmla="*/ 2147483646 h 256"/>
              <a:gd name="T66" fmla="*/ 2147483646 w 106"/>
              <a:gd name="T67" fmla="*/ 2147483646 h 256"/>
              <a:gd name="T68" fmla="*/ 2147483646 w 106"/>
              <a:gd name="T69" fmla="*/ 2147483646 h 256"/>
              <a:gd name="T70" fmla="*/ 2147483646 w 106"/>
              <a:gd name="T71" fmla="*/ 2147483646 h 256"/>
              <a:gd name="T72" fmla="*/ 2147483646 w 106"/>
              <a:gd name="T73" fmla="*/ 2147483646 h 256"/>
              <a:gd name="T74" fmla="*/ 2147483646 w 106"/>
              <a:gd name="T75" fmla="*/ 2147483646 h 256"/>
              <a:gd name="T76" fmla="*/ 2147483646 w 106"/>
              <a:gd name="T77" fmla="*/ 2147483646 h 256"/>
              <a:gd name="T78" fmla="*/ 2147483646 w 106"/>
              <a:gd name="T79" fmla="*/ 2147483646 h 256"/>
              <a:gd name="T80" fmla="*/ 2147483646 w 106"/>
              <a:gd name="T81" fmla="*/ 2147483646 h 256"/>
              <a:gd name="T82" fmla="*/ 2147483646 w 106"/>
              <a:gd name="T83" fmla="*/ 2147483646 h 256"/>
              <a:gd name="T84" fmla="*/ 2147483646 w 106"/>
              <a:gd name="T85" fmla="*/ 2147483646 h 256"/>
              <a:gd name="T86" fmla="*/ 2147483646 w 106"/>
              <a:gd name="T87" fmla="*/ 2147483646 h 256"/>
              <a:gd name="T88" fmla="*/ 2147483646 w 106"/>
              <a:gd name="T89" fmla="*/ 0 h 2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6"/>
              <a:gd name="T136" fmla="*/ 0 h 256"/>
              <a:gd name="T137" fmla="*/ 106 w 106"/>
              <a:gd name="T138" fmla="*/ 256 h 25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6" h="256">
                <a:moveTo>
                  <a:pt x="80" y="0"/>
                </a:moveTo>
                <a:lnTo>
                  <a:pt x="80" y="0"/>
                </a:lnTo>
                <a:lnTo>
                  <a:pt x="62" y="14"/>
                </a:lnTo>
                <a:lnTo>
                  <a:pt x="46" y="32"/>
                </a:lnTo>
                <a:lnTo>
                  <a:pt x="34" y="50"/>
                </a:lnTo>
                <a:lnTo>
                  <a:pt x="24" y="70"/>
                </a:lnTo>
                <a:lnTo>
                  <a:pt x="10" y="98"/>
                </a:lnTo>
                <a:lnTo>
                  <a:pt x="4" y="104"/>
                </a:lnTo>
                <a:lnTo>
                  <a:pt x="0" y="108"/>
                </a:lnTo>
                <a:lnTo>
                  <a:pt x="6" y="152"/>
                </a:lnTo>
                <a:lnTo>
                  <a:pt x="6" y="154"/>
                </a:lnTo>
                <a:lnTo>
                  <a:pt x="2" y="184"/>
                </a:lnTo>
                <a:lnTo>
                  <a:pt x="2" y="196"/>
                </a:lnTo>
                <a:lnTo>
                  <a:pt x="2" y="200"/>
                </a:lnTo>
                <a:lnTo>
                  <a:pt x="4" y="202"/>
                </a:lnTo>
                <a:lnTo>
                  <a:pt x="36" y="224"/>
                </a:lnTo>
                <a:lnTo>
                  <a:pt x="38" y="224"/>
                </a:lnTo>
                <a:lnTo>
                  <a:pt x="38" y="226"/>
                </a:lnTo>
                <a:lnTo>
                  <a:pt x="42" y="236"/>
                </a:lnTo>
                <a:lnTo>
                  <a:pt x="50" y="248"/>
                </a:lnTo>
                <a:lnTo>
                  <a:pt x="56" y="252"/>
                </a:lnTo>
                <a:lnTo>
                  <a:pt x="62" y="256"/>
                </a:lnTo>
                <a:lnTo>
                  <a:pt x="66" y="204"/>
                </a:lnTo>
                <a:lnTo>
                  <a:pt x="66" y="202"/>
                </a:lnTo>
                <a:lnTo>
                  <a:pt x="90" y="146"/>
                </a:lnTo>
                <a:lnTo>
                  <a:pt x="98" y="80"/>
                </a:lnTo>
                <a:lnTo>
                  <a:pt x="98" y="78"/>
                </a:lnTo>
                <a:lnTo>
                  <a:pt x="106" y="60"/>
                </a:lnTo>
                <a:lnTo>
                  <a:pt x="100" y="44"/>
                </a:lnTo>
                <a:lnTo>
                  <a:pt x="98" y="44"/>
                </a:lnTo>
                <a:lnTo>
                  <a:pt x="98" y="24"/>
                </a:lnTo>
                <a:lnTo>
                  <a:pt x="98" y="22"/>
                </a:lnTo>
                <a:lnTo>
                  <a:pt x="102" y="16"/>
                </a:lnTo>
                <a:lnTo>
                  <a:pt x="106" y="12"/>
                </a:lnTo>
                <a:lnTo>
                  <a:pt x="80" y="0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海南"/>
          <p:cNvSpPr>
            <a:spLocks noChangeArrowheads="1"/>
          </p:cNvSpPr>
          <p:nvPr/>
        </p:nvSpPr>
        <p:spPr bwMode="auto">
          <a:xfrm>
            <a:off x="4886800" y="6128137"/>
            <a:ext cx="333444" cy="291353"/>
          </a:xfrm>
          <a:custGeom>
            <a:avLst/>
            <a:gdLst>
              <a:gd name="T0" fmla="*/ 2147483646 w 160"/>
              <a:gd name="T1" fmla="*/ 2147483646 h 140"/>
              <a:gd name="T2" fmla="*/ 2147483646 w 160"/>
              <a:gd name="T3" fmla="*/ 2147483646 h 140"/>
              <a:gd name="T4" fmla="*/ 2147483646 w 160"/>
              <a:gd name="T5" fmla="*/ 2147483646 h 140"/>
              <a:gd name="T6" fmla="*/ 2147483646 w 160"/>
              <a:gd name="T7" fmla="*/ 2147483646 h 140"/>
              <a:gd name="T8" fmla="*/ 2147483646 w 160"/>
              <a:gd name="T9" fmla="*/ 2147483646 h 140"/>
              <a:gd name="T10" fmla="*/ 2147483646 w 160"/>
              <a:gd name="T11" fmla="*/ 2147483646 h 140"/>
              <a:gd name="T12" fmla="*/ 2147483646 w 160"/>
              <a:gd name="T13" fmla="*/ 2147483646 h 140"/>
              <a:gd name="T14" fmla="*/ 2147483646 w 160"/>
              <a:gd name="T15" fmla="*/ 2147483646 h 140"/>
              <a:gd name="T16" fmla="*/ 2147483646 w 160"/>
              <a:gd name="T17" fmla="*/ 2147483646 h 140"/>
              <a:gd name="T18" fmla="*/ 2147483646 w 160"/>
              <a:gd name="T19" fmla="*/ 2147483646 h 140"/>
              <a:gd name="T20" fmla="*/ 2147483646 w 160"/>
              <a:gd name="T21" fmla="*/ 2147483646 h 140"/>
              <a:gd name="T22" fmla="*/ 2147483646 w 160"/>
              <a:gd name="T23" fmla="*/ 2147483646 h 140"/>
              <a:gd name="T24" fmla="*/ 2147483646 w 160"/>
              <a:gd name="T25" fmla="*/ 2147483646 h 140"/>
              <a:gd name="T26" fmla="*/ 0 w 160"/>
              <a:gd name="T27" fmla="*/ 2147483646 h 140"/>
              <a:gd name="T28" fmla="*/ 2147483646 w 160"/>
              <a:gd name="T29" fmla="*/ 2147483646 h 140"/>
              <a:gd name="T30" fmla="*/ 2147483646 w 160"/>
              <a:gd name="T31" fmla="*/ 2147483646 h 140"/>
              <a:gd name="T32" fmla="*/ 2147483646 w 160"/>
              <a:gd name="T33" fmla="*/ 2147483646 h 140"/>
              <a:gd name="T34" fmla="*/ 2147483646 w 160"/>
              <a:gd name="T35" fmla="*/ 2147483646 h 140"/>
              <a:gd name="T36" fmla="*/ 2147483646 w 160"/>
              <a:gd name="T37" fmla="*/ 2147483646 h 140"/>
              <a:gd name="T38" fmla="*/ 2147483646 w 160"/>
              <a:gd name="T39" fmla="*/ 2147483646 h 140"/>
              <a:gd name="T40" fmla="*/ 2147483646 w 160"/>
              <a:gd name="T41" fmla="*/ 2147483646 h 140"/>
              <a:gd name="T42" fmla="*/ 2147483646 w 160"/>
              <a:gd name="T43" fmla="*/ 2147483646 h 140"/>
              <a:gd name="T44" fmla="*/ 2147483646 w 160"/>
              <a:gd name="T45" fmla="*/ 2147483646 h 140"/>
              <a:gd name="T46" fmla="*/ 2147483646 w 160"/>
              <a:gd name="T47" fmla="*/ 2147483646 h 140"/>
              <a:gd name="T48" fmla="*/ 2147483646 w 160"/>
              <a:gd name="T49" fmla="*/ 2147483646 h 140"/>
              <a:gd name="T50" fmla="*/ 2147483646 w 160"/>
              <a:gd name="T51" fmla="*/ 2147483646 h 140"/>
              <a:gd name="T52" fmla="*/ 2147483646 w 160"/>
              <a:gd name="T53" fmla="*/ 2147483646 h 140"/>
              <a:gd name="T54" fmla="*/ 2147483646 w 160"/>
              <a:gd name="T55" fmla="*/ 2147483646 h 140"/>
              <a:gd name="T56" fmla="*/ 2147483646 w 160"/>
              <a:gd name="T57" fmla="*/ 2147483646 h 140"/>
              <a:gd name="T58" fmla="*/ 2147483646 w 160"/>
              <a:gd name="T59" fmla="*/ 2147483646 h 140"/>
              <a:gd name="T60" fmla="*/ 2147483646 w 160"/>
              <a:gd name="T61" fmla="*/ 2147483646 h 140"/>
              <a:gd name="T62" fmla="*/ 2147483646 w 160"/>
              <a:gd name="T63" fmla="*/ 2147483646 h 140"/>
              <a:gd name="T64" fmla="*/ 2147483646 w 160"/>
              <a:gd name="T65" fmla="*/ 2147483646 h 140"/>
              <a:gd name="T66" fmla="*/ 2147483646 w 160"/>
              <a:gd name="T67" fmla="*/ 2147483646 h 140"/>
              <a:gd name="T68" fmla="*/ 2147483646 w 160"/>
              <a:gd name="T69" fmla="*/ 2147483646 h 140"/>
              <a:gd name="T70" fmla="*/ 2147483646 w 160"/>
              <a:gd name="T71" fmla="*/ 2147483646 h 140"/>
              <a:gd name="T72" fmla="*/ 2147483646 w 160"/>
              <a:gd name="T73" fmla="*/ 2147483646 h 140"/>
              <a:gd name="T74" fmla="*/ 2147483646 w 160"/>
              <a:gd name="T75" fmla="*/ 2147483646 h 140"/>
              <a:gd name="T76" fmla="*/ 2147483646 w 160"/>
              <a:gd name="T77" fmla="*/ 2147483646 h 140"/>
              <a:gd name="T78" fmla="*/ 2147483646 w 160"/>
              <a:gd name="T79" fmla="*/ 2147483646 h 140"/>
              <a:gd name="T80" fmla="*/ 2147483646 w 160"/>
              <a:gd name="T81" fmla="*/ 2147483646 h 140"/>
              <a:gd name="T82" fmla="*/ 2147483646 w 160"/>
              <a:gd name="T83" fmla="*/ 0 h 140"/>
              <a:gd name="T84" fmla="*/ 2147483646 w 160"/>
              <a:gd name="T85" fmla="*/ 2147483646 h 140"/>
              <a:gd name="T86" fmla="*/ 2147483646 w 160"/>
              <a:gd name="T87" fmla="*/ 2147483646 h 140"/>
              <a:gd name="T88" fmla="*/ 2147483646 w 160"/>
              <a:gd name="T89" fmla="*/ 2147483646 h 140"/>
              <a:gd name="T90" fmla="*/ 2147483646 w 160"/>
              <a:gd name="T91" fmla="*/ 2147483646 h 140"/>
              <a:gd name="T92" fmla="*/ 2147483646 w 160"/>
              <a:gd name="T93" fmla="*/ 2147483646 h 140"/>
              <a:gd name="T94" fmla="*/ 2147483646 w 160"/>
              <a:gd name="T95" fmla="*/ 2147483646 h 1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60"/>
              <a:gd name="T145" fmla="*/ 0 h 140"/>
              <a:gd name="T146" fmla="*/ 160 w 160"/>
              <a:gd name="T147" fmla="*/ 140 h 14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60" h="140">
                <a:moveTo>
                  <a:pt x="72" y="14"/>
                </a:moveTo>
                <a:lnTo>
                  <a:pt x="70" y="18"/>
                </a:lnTo>
                <a:lnTo>
                  <a:pt x="68" y="20"/>
                </a:lnTo>
                <a:lnTo>
                  <a:pt x="36" y="28"/>
                </a:lnTo>
                <a:lnTo>
                  <a:pt x="38" y="32"/>
                </a:lnTo>
                <a:lnTo>
                  <a:pt x="48" y="44"/>
                </a:lnTo>
                <a:lnTo>
                  <a:pt x="44" y="46"/>
                </a:lnTo>
                <a:lnTo>
                  <a:pt x="30" y="54"/>
                </a:lnTo>
                <a:lnTo>
                  <a:pt x="6" y="72"/>
                </a:lnTo>
                <a:lnTo>
                  <a:pt x="2" y="80"/>
                </a:lnTo>
                <a:lnTo>
                  <a:pt x="0" y="92"/>
                </a:lnTo>
                <a:lnTo>
                  <a:pt x="4" y="108"/>
                </a:lnTo>
                <a:lnTo>
                  <a:pt x="10" y="126"/>
                </a:lnTo>
                <a:lnTo>
                  <a:pt x="34" y="128"/>
                </a:lnTo>
                <a:lnTo>
                  <a:pt x="36" y="128"/>
                </a:lnTo>
                <a:lnTo>
                  <a:pt x="60" y="140"/>
                </a:lnTo>
                <a:lnTo>
                  <a:pt x="86" y="136"/>
                </a:lnTo>
                <a:lnTo>
                  <a:pt x="94" y="132"/>
                </a:lnTo>
                <a:lnTo>
                  <a:pt x="102" y="126"/>
                </a:lnTo>
                <a:lnTo>
                  <a:pt x="112" y="118"/>
                </a:lnTo>
                <a:lnTo>
                  <a:pt x="122" y="106"/>
                </a:lnTo>
                <a:lnTo>
                  <a:pt x="124" y="106"/>
                </a:lnTo>
                <a:lnTo>
                  <a:pt x="126" y="104"/>
                </a:lnTo>
                <a:lnTo>
                  <a:pt x="136" y="100"/>
                </a:lnTo>
                <a:lnTo>
                  <a:pt x="134" y="66"/>
                </a:lnTo>
                <a:lnTo>
                  <a:pt x="148" y="44"/>
                </a:lnTo>
                <a:lnTo>
                  <a:pt x="160" y="34"/>
                </a:lnTo>
                <a:lnTo>
                  <a:pt x="160" y="22"/>
                </a:lnTo>
                <a:lnTo>
                  <a:pt x="158" y="14"/>
                </a:lnTo>
                <a:lnTo>
                  <a:pt x="156" y="10"/>
                </a:lnTo>
                <a:lnTo>
                  <a:pt x="152" y="2"/>
                </a:lnTo>
                <a:lnTo>
                  <a:pt x="146" y="0"/>
                </a:lnTo>
                <a:lnTo>
                  <a:pt x="146" y="12"/>
                </a:lnTo>
                <a:lnTo>
                  <a:pt x="126" y="8"/>
                </a:lnTo>
                <a:lnTo>
                  <a:pt x="116" y="14"/>
                </a:lnTo>
                <a:lnTo>
                  <a:pt x="114" y="14"/>
                </a:lnTo>
                <a:lnTo>
                  <a:pt x="72" y="14"/>
                </a:lnTo>
                <a:close/>
              </a:path>
            </a:pathLst>
          </a:custGeom>
          <a:solidFill>
            <a:srgbClr val="3B3B3B"/>
          </a:solidFill>
          <a:ln w="317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171795" y="1730015"/>
            <a:ext cx="2236510" cy="1022350"/>
            <a:chOff x="8171795" y="1730015"/>
            <a:chExt cx="2236510" cy="1022350"/>
          </a:xfrm>
        </p:grpSpPr>
        <p:sp>
          <p:nvSpPr>
            <p:cNvPr id="41" name="矩形 1"/>
            <p:cNvSpPr>
              <a:spLocks noChangeArrowheads="1"/>
            </p:cNvSpPr>
            <p:nvPr/>
          </p:nvSpPr>
          <p:spPr bwMode="auto">
            <a:xfrm>
              <a:off x="8172450" y="2228490"/>
              <a:ext cx="18367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  <a:endParaRPr 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</a:p>
          </p:txBody>
        </p:sp>
        <p:sp>
          <p:nvSpPr>
            <p:cNvPr id="42" name="矩形 35"/>
            <p:cNvSpPr>
              <a:spLocks noChangeArrowheads="1"/>
            </p:cNvSpPr>
            <p:nvPr/>
          </p:nvSpPr>
          <p:spPr bwMode="auto">
            <a:xfrm>
              <a:off x="8171795" y="1730015"/>
              <a:ext cx="2236510" cy="49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  <a:endParaRPr 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181975" y="3023828"/>
            <a:ext cx="2236649" cy="1022350"/>
            <a:chOff x="8181975" y="3023828"/>
            <a:chExt cx="2236649" cy="1022350"/>
          </a:xfrm>
        </p:grpSpPr>
        <p:sp>
          <p:nvSpPr>
            <p:cNvPr id="43" name="矩形 1"/>
            <p:cNvSpPr>
              <a:spLocks noChangeArrowheads="1"/>
            </p:cNvSpPr>
            <p:nvPr/>
          </p:nvSpPr>
          <p:spPr bwMode="auto">
            <a:xfrm>
              <a:off x="8181975" y="3523890"/>
              <a:ext cx="1836738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  <a:endParaRPr 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</a:p>
          </p:txBody>
        </p:sp>
        <p:sp>
          <p:nvSpPr>
            <p:cNvPr id="44" name="矩形 37"/>
            <p:cNvSpPr>
              <a:spLocks noChangeArrowheads="1"/>
            </p:cNvSpPr>
            <p:nvPr/>
          </p:nvSpPr>
          <p:spPr bwMode="auto">
            <a:xfrm>
              <a:off x="8182114" y="3023828"/>
              <a:ext cx="2236510" cy="49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  <a:endParaRPr 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71795" y="4382728"/>
            <a:ext cx="2236510" cy="1023937"/>
            <a:chOff x="8171795" y="4382728"/>
            <a:chExt cx="2236510" cy="1023937"/>
          </a:xfrm>
        </p:grpSpPr>
        <p:sp>
          <p:nvSpPr>
            <p:cNvPr id="45" name="矩形 1"/>
            <p:cNvSpPr>
              <a:spLocks noChangeArrowheads="1"/>
            </p:cNvSpPr>
            <p:nvPr/>
          </p:nvSpPr>
          <p:spPr bwMode="auto">
            <a:xfrm>
              <a:off x="8172450" y="4882790"/>
              <a:ext cx="18367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  <a:endParaRPr 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</a:p>
          </p:txBody>
        </p:sp>
        <p:sp>
          <p:nvSpPr>
            <p:cNvPr id="46" name="矩形 39"/>
            <p:cNvSpPr>
              <a:spLocks noChangeArrowheads="1"/>
            </p:cNvSpPr>
            <p:nvPr/>
          </p:nvSpPr>
          <p:spPr bwMode="auto">
            <a:xfrm>
              <a:off x="8171795" y="4382728"/>
              <a:ext cx="2236510" cy="49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点击添加文字说明</a:t>
              </a:r>
              <a:endParaRPr 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9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发展计划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695734" y="2260996"/>
            <a:ext cx="3504825" cy="3504041"/>
            <a:chOff x="3868719" y="1776670"/>
            <a:chExt cx="2628619" cy="2628031"/>
          </a:xfrm>
        </p:grpSpPr>
        <p:sp>
          <p:nvSpPr>
            <p:cNvPr id="25" name="Freeform 4"/>
            <p:cNvSpPr>
              <a:spLocks/>
            </p:cNvSpPr>
            <p:nvPr/>
          </p:nvSpPr>
          <p:spPr bwMode="auto">
            <a:xfrm>
              <a:off x="3868719" y="1776670"/>
              <a:ext cx="2628619" cy="2628031"/>
            </a:xfrm>
            <a:custGeom>
              <a:avLst/>
              <a:gdLst>
                <a:gd name="T0" fmla="*/ 800 w 1050"/>
                <a:gd name="T1" fmla="*/ 903 h 1049"/>
                <a:gd name="T2" fmla="*/ 766 w 1050"/>
                <a:gd name="T3" fmla="*/ 996 h 1049"/>
                <a:gd name="T4" fmla="*/ 671 w 1050"/>
                <a:gd name="T5" fmla="*/ 969 h 1049"/>
                <a:gd name="T6" fmla="*/ 625 w 1050"/>
                <a:gd name="T7" fmla="*/ 1044 h 1049"/>
                <a:gd name="T8" fmla="*/ 526 w 1050"/>
                <a:gd name="T9" fmla="*/ 991 h 1049"/>
                <a:gd name="T10" fmla="*/ 443 w 1050"/>
                <a:gd name="T11" fmla="*/ 1047 h 1049"/>
                <a:gd name="T12" fmla="*/ 381 w 1050"/>
                <a:gd name="T13" fmla="*/ 969 h 1049"/>
                <a:gd name="T14" fmla="*/ 301 w 1050"/>
                <a:gd name="T15" fmla="*/ 1003 h 1049"/>
                <a:gd name="T16" fmla="*/ 272 w 1050"/>
                <a:gd name="T17" fmla="*/ 917 h 1049"/>
                <a:gd name="T18" fmla="*/ 232 w 1050"/>
                <a:gd name="T19" fmla="*/ 888 h 1049"/>
                <a:gd name="T20" fmla="*/ 140 w 1050"/>
                <a:gd name="T21" fmla="*/ 886 h 1049"/>
                <a:gd name="T22" fmla="*/ 134 w 1050"/>
                <a:gd name="T23" fmla="*/ 778 h 1049"/>
                <a:gd name="T24" fmla="*/ 47 w 1050"/>
                <a:gd name="T25" fmla="*/ 750 h 1049"/>
                <a:gd name="T26" fmla="*/ 78 w 1050"/>
                <a:gd name="T27" fmla="*/ 657 h 1049"/>
                <a:gd name="T28" fmla="*/ 0 w 1050"/>
                <a:gd name="T29" fmla="*/ 590 h 1049"/>
                <a:gd name="T30" fmla="*/ 60 w 1050"/>
                <a:gd name="T31" fmla="*/ 500 h 1049"/>
                <a:gd name="T32" fmla="*/ 6 w 1050"/>
                <a:gd name="T33" fmla="*/ 426 h 1049"/>
                <a:gd name="T34" fmla="*/ 86 w 1050"/>
                <a:gd name="T35" fmla="*/ 368 h 1049"/>
                <a:gd name="T36" fmla="*/ 55 w 1050"/>
                <a:gd name="T37" fmla="*/ 284 h 1049"/>
                <a:gd name="T38" fmla="*/ 148 w 1050"/>
                <a:gd name="T39" fmla="*/ 250 h 1049"/>
                <a:gd name="T40" fmla="*/ 140 w 1050"/>
                <a:gd name="T41" fmla="*/ 163 h 1049"/>
                <a:gd name="T42" fmla="*/ 232 w 1050"/>
                <a:gd name="T43" fmla="*/ 162 h 1049"/>
                <a:gd name="T44" fmla="*/ 271 w 1050"/>
                <a:gd name="T45" fmla="*/ 61 h 1049"/>
                <a:gd name="T46" fmla="*/ 358 w 1050"/>
                <a:gd name="T47" fmla="*/ 88 h 1049"/>
                <a:gd name="T48" fmla="*/ 405 w 1050"/>
                <a:gd name="T49" fmla="*/ 73 h 1049"/>
                <a:gd name="T50" fmla="*/ 501 w 1050"/>
                <a:gd name="T51" fmla="*/ 58 h 1049"/>
                <a:gd name="T52" fmla="*/ 592 w 1050"/>
                <a:gd name="T53" fmla="*/ 0 h 1049"/>
                <a:gd name="T54" fmla="*/ 646 w 1050"/>
                <a:gd name="T55" fmla="*/ 73 h 1049"/>
                <a:gd name="T56" fmla="*/ 694 w 1050"/>
                <a:gd name="T57" fmla="*/ 88 h 1049"/>
                <a:gd name="T58" fmla="*/ 781 w 1050"/>
                <a:gd name="T59" fmla="*/ 61 h 1049"/>
                <a:gd name="T60" fmla="*/ 810 w 1050"/>
                <a:gd name="T61" fmla="*/ 155 h 1049"/>
                <a:gd name="T62" fmla="*/ 900 w 1050"/>
                <a:gd name="T63" fmla="*/ 151 h 1049"/>
                <a:gd name="T64" fmla="*/ 904 w 1050"/>
                <a:gd name="T65" fmla="*/ 250 h 1049"/>
                <a:gd name="T66" fmla="*/ 997 w 1050"/>
                <a:gd name="T67" fmla="*/ 284 h 1049"/>
                <a:gd name="T68" fmla="*/ 970 w 1050"/>
                <a:gd name="T69" fmla="*/ 380 h 1049"/>
                <a:gd name="T70" fmla="*/ 1045 w 1050"/>
                <a:gd name="T71" fmla="*/ 426 h 1049"/>
                <a:gd name="T72" fmla="*/ 993 w 1050"/>
                <a:gd name="T73" fmla="*/ 524 h 1049"/>
                <a:gd name="T74" fmla="*/ 1048 w 1050"/>
                <a:gd name="T75" fmla="*/ 607 h 1049"/>
                <a:gd name="T76" fmla="*/ 970 w 1050"/>
                <a:gd name="T77" fmla="*/ 669 h 1049"/>
                <a:gd name="T78" fmla="*/ 1005 w 1050"/>
                <a:gd name="T79" fmla="*/ 750 h 1049"/>
                <a:gd name="T80" fmla="*/ 918 w 1050"/>
                <a:gd name="T81" fmla="*/ 778 h 1049"/>
                <a:gd name="T82" fmla="*/ 889 w 1050"/>
                <a:gd name="T83" fmla="*/ 818 h 1049"/>
                <a:gd name="T84" fmla="*/ 888 w 1050"/>
                <a:gd name="T85" fmla="*/ 911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0" h="1049">
                  <a:moveTo>
                    <a:pt x="888" y="911"/>
                  </a:moveTo>
                  <a:lnTo>
                    <a:pt x="820" y="888"/>
                  </a:lnTo>
                  <a:lnTo>
                    <a:pt x="800" y="903"/>
                  </a:lnTo>
                  <a:lnTo>
                    <a:pt x="780" y="917"/>
                  </a:lnTo>
                  <a:lnTo>
                    <a:pt x="781" y="988"/>
                  </a:lnTo>
                  <a:lnTo>
                    <a:pt x="766" y="996"/>
                  </a:lnTo>
                  <a:lnTo>
                    <a:pt x="751" y="1003"/>
                  </a:lnTo>
                  <a:lnTo>
                    <a:pt x="694" y="961"/>
                  </a:lnTo>
                  <a:lnTo>
                    <a:pt x="671" y="969"/>
                  </a:lnTo>
                  <a:lnTo>
                    <a:pt x="658" y="972"/>
                  </a:lnTo>
                  <a:lnTo>
                    <a:pt x="646" y="976"/>
                  </a:lnTo>
                  <a:lnTo>
                    <a:pt x="625" y="1044"/>
                  </a:lnTo>
                  <a:lnTo>
                    <a:pt x="592" y="1049"/>
                  </a:lnTo>
                  <a:lnTo>
                    <a:pt x="551" y="991"/>
                  </a:lnTo>
                  <a:lnTo>
                    <a:pt x="526" y="991"/>
                  </a:lnTo>
                  <a:lnTo>
                    <a:pt x="501" y="991"/>
                  </a:lnTo>
                  <a:lnTo>
                    <a:pt x="460" y="1049"/>
                  </a:lnTo>
                  <a:lnTo>
                    <a:pt x="443" y="1047"/>
                  </a:lnTo>
                  <a:lnTo>
                    <a:pt x="426" y="1044"/>
                  </a:lnTo>
                  <a:lnTo>
                    <a:pt x="405" y="976"/>
                  </a:lnTo>
                  <a:lnTo>
                    <a:pt x="381" y="969"/>
                  </a:lnTo>
                  <a:lnTo>
                    <a:pt x="369" y="965"/>
                  </a:lnTo>
                  <a:lnTo>
                    <a:pt x="358" y="961"/>
                  </a:lnTo>
                  <a:lnTo>
                    <a:pt x="301" y="1003"/>
                  </a:lnTo>
                  <a:lnTo>
                    <a:pt x="286" y="996"/>
                  </a:lnTo>
                  <a:lnTo>
                    <a:pt x="271" y="988"/>
                  </a:lnTo>
                  <a:lnTo>
                    <a:pt x="272" y="917"/>
                  </a:lnTo>
                  <a:lnTo>
                    <a:pt x="252" y="903"/>
                  </a:lnTo>
                  <a:lnTo>
                    <a:pt x="242" y="895"/>
                  </a:lnTo>
                  <a:lnTo>
                    <a:pt x="232" y="888"/>
                  </a:lnTo>
                  <a:lnTo>
                    <a:pt x="164" y="911"/>
                  </a:lnTo>
                  <a:lnTo>
                    <a:pt x="152" y="899"/>
                  </a:lnTo>
                  <a:lnTo>
                    <a:pt x="140" y="886"/>
                  </a:lnTo>
                  <a:lnTo>
                    <a:pt x="163" y="818"/>
                  </a:lnTo>
                  <a:lnTo>
                    <a:pt x="148" y="799"/>
                  </a:lnTo>
                  <a:lnTo>
                    <a:pt x="134" y="778"/>
                  </a:lnTo>
                  <a:lnTo>
                    <a:pt x="63" y="779"/>
                  </a:lnTo>
                  <a:lnTo>
                    <a:pt x="55" y="765"/>
                  </a:lnTo>
                  <a:lnTo>
                    <a:pt x="47" y="750"/>
                  </a:lnTo>
                  <a:lnTo>
                    <a:pt x="90" y="693"/>
                  </a:lnTo>
                  <a:lnTo>
                    <a:pt x="82" y="669"/>
                  </a:lnTo>
                  <a:lnTo>
                    <a:pt x="78" y="657"/>
                  </a:lnTo>
                  <a:lnTo>
                    <a:pt x="75" y="645"/>
                  </a:lnTo>
                  <a:lnTo>
                    <a:pt x="6" y="623"/>
                  </a:lnTo>
                  <a:lnTo>
                    <a:pt x="0" y="590"/>
                  </a:lnTo>
                  <a:lnTo>
                    <a:pt x="60" y="549"/>
                  </a:lnTo>
                  <a:lnTo>
                    <a:pt x="59" y="524"/>
                  </a:lnTo>
                  <a:lnTo>
                    <a:pt x="60" y="500"/>
                  </a:lnTo>
                  <a:lnTo>
                    <a:pt x="0" y="459"/>
                  </a:lnTo>
                  <a:lnTo>
                    <a:pt x="3" y="442"/>
                  </a:lnTo>
                  <a:lnTo>
                    <a:pt x="6" y="426"/>
                  </a:lnTo>
                  <a:lnTo>
                    <a:pt x="75" y="405"/>
                  </a:lnTo>
                  <a:lnTo>
                    <a:pt x="82" y="380"/>
                  </a:lnTo>
                  <a:lnTo>
                    <a:pt x="86" y="368"/>
                  </a:lnTo>
                  <a:lnTo>
                    <a:pt x="90" y="356"/>
                  </a:lnTo>
                  <a:lnTo>
                    <a:pt x="47" y="299"/>
                  </a:lnTo>
                  <a:lnTo>
                    <a:pt x="55" y="284"/>
                  </a:lnTo>
                  <a:lnTo>
                    <a:pt x="63" y="270"/>
                  </a:lnTo>
                  <a:lnTo>
                    <a:pt x="134" y="271"/>
                  </a:lnTo>
                  <a:lnTo>
                    <a:pt x="148" y="250"/>
                  </a:lnTo>
                  <a:lnTo>
                    <a:pt x="155" y="240"/>
                  </a:lnTo>
                  <a:lnTo>
                    <a:pt x="163" y="231"/>
                  </a:lnTo>
                  <a:lnTo>
                    <a:pt x="140" y="163"/>
                  </a:lnTo>
                  <a:lnTo>
                    <a:pt x="152" y="151"/>
                  </a:lnTo>
                  <a:lnTo>
                    <a:pt x="164" y="139"/>
                  </a:lnTo>
                  <a:lnTo>
                    <a:pt x="232" y="162"/>
                  </a:lnTo>
                  <a:lnTo>
                    <a:pt x="252" y="147"/>
                  </a:lnTo>
                  <a:lnTo>
                    <a:pt x="272" y="133"/>
                  </a:lnTo>
                  <a:lnTo>
                    <a:pt x="271" y="61"/>
                  </a:lnTo>
                  <a:lnTo>
                    <a:pt x="286" y="53"/>
                  </a:lnTo>
                  <a:lnTo>
                    <a:pt x="301" y="46"/>
                  </a:lnTo>
                  <a:lnTo>
                    <a:pt x="358" y="88"/>
                  </a:lnTo>
                  <a:lnTo>
                    <a:pt x="381" y="80"/>
                  </a:lnTo>
                  <a:lnTo>
                    <a:pt x="393" y="76"/>
                  </a:lnTo>
                  <a:lnTo>
                    <a:pt x="405" y="73"/>
                  </a:lnTo>
                  <a:lnTo>
                    <a:pt x="426" y="5"/>
                  </a:lnTo>
                  <a:lnTo>
                    <a:pt x="460" y="0"/>
                  </a:lnTo>
                  <a:lnTo>
                    <a:pt x="501" y="58"/>
                  </a:lnTo>
                  <a:lnTo>
                    <a:pt x="526" y="57"/>
                  </a:lnTo>
                  <a:lnTo>
                    <a:pt x="551" y="58"/>
                  </a:lnTo>
                  <a:lnTo>
                    <a:pt x="592" y="0"/>
                  </a:lnTo>
                  <a:lnTo>
                    <a:pt x="608" y="2"/>
                  </a:lnTo>
                  <a:lnTo>
                    <a:pt x="625" y="5"/>
                  </a:lnTo>
                  <a:lnTo>
                    <a:pt x="646" y="73"/>
                  </a:lnTo>
                  <a:lnTo>
                    <a:pt x="671" y="80"/>
                  </a:lnTo>
                  <a:lnTo>
                    <a:pt x="682" y="84"/>
                  </a:lnTo>
                  <a:lnTo>
                    <a:pt x="694" y="88"/>
                  </a:lnTo>
                  <a:lnTo>
                    <a:pt x="751" y="46"/>
                  </a:lnTo>
                  <a:lnTo>
                    <a:pt x="766" y="53"/>
                  </a:lnTo>
                  <a:lnTo>
                    <a:pt x="781" y="61"/>
                  </a:lnTo>
                  <a:lnTo>
                    <a:pt x="780" y="133"/>
                  </a:lnTo>
                  <a:lnTo>
                    <a:pt x="800" y="147"/>
                  </a:lnTo>
                  <a:lnTo>
                    <a:pt x="810" y="155"/>
                  </a:lnTo>
                  <a:lnTo>
                    <a:pt x="820" y="162"/>
                  </a:lnTo>
                  <a:lnTo>
                    <a:pt x="888" y="139"/>
                  </a:lnTo>
                  <a:lnTo>
                    <a:pt x="900" y="151"/>
                  </a:lnTo>
                  <a:lnTo>
                    <a:pt x="912" y="163"/>
                  </a:lnTo>
                  <a:lnTo>
                    <a:pt x="889" y="231"/>
                  </a:lnTo>
                  <a:lnTo>
                    <a:pt x="904" y="250"/>
                  </a:lnTo>
                  <a:lnTo>
                    <a:pt x="918" y="271"/>
                  </a:lnTo>
                  <a:lnTo>
                    <a:pt x="989" y="270"/>
                  </a:lnTo>
                  <a:lnTo>
                    <a:pt x="997" y="284"/>
                  </a:lnTo>
                  <a:lnTo>
                    <a:pt x="1005" y="299"/>
                  </a:lnTo>
                  <a:lnTo>
                    <a:pt x="962" y="356"/>
                  </a:lnTo>
                  <a:lnTo>
                    <a:pt x="970" y="380"/>
                  </a:lnTo>
                  <a:lnTo>
                    <a:pt x="974" y="393"/>
                  </a:lnTo>
                  <a:lnTo>
                    <a:pt x="977" y="405"/>
                  </a:lnTo>
                  <a:lnTo>
                    <a:pt x="1045" y="426"/>
                  </a:lnTo>
                  <a:lnTo>
                    <a:pt x="1050" y="459"/>
                  </a:lnTo>
                  <a:lnTo>
                    <a:pt x="992" y="500"/>
                  </a:lnTo>
                  <a:lnTo>
                    <a:pt x="993" y="524"/>
                  </a:lnTo>
                  <a:lnTo>
                    <a:pt x="992" y="549"/>
                  </a:lnTo>
                  <a:lnTo>
                    <a:pt x="1050" y="590"/>
                  </a:lnTo>
                  <a:lnTo>
                    <a:pt x="1048" y="607"/>
                  </a:lnTo>
                  <a:lnTo>
                    <a:pt x="1045" y="623"/>
                  </a:lnTo>
                  <a:lnTo>
                    <a:pt x="977" y="645"/>
                  </a:lnTo>
                  <a:lnTo>
                    <a:pt x="970" y="669"/>
                  </a:lnTo>
                  <a:lnTo>
                    <a:pt x="966" y="681"/>
                  </a:lnTo>
                  <a:lnTo>
                    <a:pt x="962" y="693"/>
                  </a:lnTo>
                  <a:lnTo>
                    <a:pt x="1005" y="750"/>
                  </a:lnTo>
                  <a:lnTo>
                    <a:pt x="997" y="765"/>
                  </a:lnTo>
                  <a:lnTo>
                    <a:pt x="989" y="779"/>
                  </a:lnTo>
                  <a:lnTo>
                    <a:pt x="918" y="778"/>
                  </a:lnTo>
                  <a:lnTo>
                    <a:pt x="904" y="799"/>
                  </a:lnTo>
                  <a:lnTo>
                    <a:pt x="897" y="809"/>
                  </a:lnTo>
                  <a:lnTo>
                    <a:pt x="889" y="818"/>
                  </a:lnTo>
                  <a:lnTo>
                    <a:pt x="912" y="886"/>
                  </a:lnTo>
                  <a:lnTo>
                    <a:pt x="900" y="899"/>
                  </a:lnTo>
                  <a:lnTo>
                    <a:pt x="888" y="9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Oval 5"/>
            <p:cNvSpPr>
              <a:spLocks noChangeArrowheads="1"/>
            </p:cNvSpPr>
            <p:nvPr/>
          </p:nvSpPr>
          <p:spPr bwMode="auto">
            <a:xfrm>
              <a:off x="4274766" y="2177285"/>
              <a:ext cx="1821868" cy="18268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defRPr/>
              </a:pPr>
              <a:r>
                <a:rPr lang="zh-CN" altLang="en-US" sz="1867" kern="0">
                  <a:solidFill>
                    <a:srgbClr val="5A5959"/>
                  </a:solidFill>
                  <a:latin typeface="Calibri"/>
                  <a:ea typeface="微软雅黑"/>
                </a:rPr>
                <a:t>单击此处</a:t>
              </a:r>
              <a:endParaRPr lang="en-US" altLang="zh-CN" sz="1867" kern="0">
                <a:solidFill>
                  <a:srgbClr val="5A5959"/>
                </a:solidFill>
                <a:latin typeface="Calibri"/>
                <a:ea typeface="微软雅黑"/>
              </a:endParaRPr>
            </a:p>
            <a:p>
              <a:pPr defTabSz="1219170">
                <a:defRPr/>
              </a:pPr>
              <a:r>
                <a:rPr lang="zh-CN" altLang="en-US" sz="1867" kern="0">
                  <a:solidFill>
                    <a:srgbClr val="5A5959"/>
                  </a:solidFill>
                  <a:latin typeface="Calibri"/>
                  <a:ea typeface="微软雅黑"/>
                </a:rPr>
                <a:t>添加文本</a:t>
              </a:r>
              <a:endParaRPr lang="en-US" sz="1867" kern="0" dirty="0">
                <a:solidFill>
                  <a:srgbClr val="5A5959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781162" y="1618419"/>
            <a:ext cx="2387180" cy="2386645"/>
            <a:chOff x="6012485" y="1170407"/>
            <a:chExt cx="1487948" cy="1487615"/>
          </a:xfrm>
        </p:grpSpPr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6012485" y="1170407"/>
              <a:ext cx="1487948" cy="1487615"/>
            </a:xfrm>
            <a:custGeom>
              <a:avLst/>
              <a:gdLst>
                <a:gd name="T0" fmla="*/ 441 w 637"/>
                <a:gd name="T1" fmla="*/ 550 h 638"/>
                <a:gd name="T2" fmla="*/ 420 w 637"/>
                <a:gd name="T3" fmla="*/ 560 h 638"/>
                <a:gd name="T4" fmla="*/ 397 w 637"/>
                <a:gd name="T5" fmla="*/ 568 h 638"/>
                <a:gd name="T6" fmla="*/ 362 w 637"/>
                <a:gd name="T7" fmla="*/ 636 h 638"/>
                <a:gd name="T8" fmla="*/ 312 w 637"/>
                <a:gd name="T9" fmla="*/ 579 h 638"/>
                <a:gd name="T10" fmla="*/ 288 w 637"/>
                <a:gd name="T11" fmla="*/ 577 h 638"/>
                <a:gd name="T12" fmla="*/ 264 w 637"/>
                <a:gd name="T13" fmla="*/ 573 h 638"/>
                <a:gd name="T14" fmla="*/ 209 w 637"/>
                <a:gd name="T15" fmla="*/ 619 h 638"/>
                <a:gd name="T16" fmla="*/ 181 w 637"/>
                <a:gd name="T17" fmla="*/ 608 h 638"/>
                <a:gd name="T18" fmla="*/ 174 w 637"/>
                <a:gd name="T19" fmla="*/ 533 h 638"/>
                <a:gd name="T20" fmla="*/ 155 w 637"/>
                <a:gd name="T21" fmla="*/ 519 h 638"/>
                <a:gd name="T22" fmla="*/ 79 w 637"/>
                <a:gd name="T23" fmla="*/ 531 h 638"/>
                <a:gd name="T24" fmla="*/ 56 w 637"/>
                <a:gd name="T25" fmla="*/ 502 h 638"/>
                <a:gd name="T26" fmla="*/ 89 w 637"/>
                <a:gd name="T27" fmla="*/ 432 h 638"/>
                <a:gd name="T28" fmla="*/ 78 w 637"/>
                <a:gd name="T29" fmla="*/ 410 h 638"/>
                <a:gd name="T30" fmla="*/ 6 w 637"/>
                <a:gd name="T31" fmla="*/ 383 h 638"/>
                <a:gd name="T32" fmla="*/ 0 w 637"/>
                <a:gd name="T33" fmla="*/ 346 h 638"/>
                <a:gd name="T34" fmla="*/ 64 w 637"/>
                <a:gd name="T35" fmla="*/ 301 h 638"/>
                <a:gd name="T36" fmla="*/ 67 w 637"/>
                <a:gd name="T37" fmla="*/ 276 h 638"/>
                <a:gd name="T38" fmla="*/ 17 w 637"/>
                <a:gd name="T39" fmla="*/ 215 h 638"/>
                <a:gd name="T40" fmla="*/ 30 w 637"/>
                <a:gd name="T41" fmla="*/ 182 h 638"/>
                <a:gd name="T42" fmla="*/ 109 w 637"/>
                <a:gd name="T43" fmla="*/ 175 h 638"/>
                <a:gd name="T44" fmla="*/ 124 w 637"/>
                <a:gd name="T45" fmla="*/ 155 h 638"/>
                <a:gd name="T46" fmla="*/ 111 w 637"/>
                <a:gd name="T47" fmla="*/ 76 h 638"/>
                <a:gd name="T48" fmla="*/ 138 w 637"/>
                <a:gd name="T49" fmla="*/ 55 h 638"/>
                <a:gd name="T50" fmla="*/ 211 w 637"/>
                <a:gd name="T51" fmla="*/ 88 h 638"/>
                <a:gd name="T52" fmla="*/ 234 w 637"/>
                <a:gd name="T53" fmla="*/ 79 h 638"/>
                <a:gd name="T54" fmla="*/ 261 w 637"/>
                <a:gd name="T55" fmla="*/ 4 h 638"/>
                <a:gd name="T56" fmla="*/ 279 w 637"/>
                <a:gd name="T57" fmla="*/ 1 h 638"/>
                <a:gd name="T58" fmla="*/ 330 w 637"/>
                <a:gd name="T59" fmla="*/ 64 h 638"/>
                <a:gd name="T60" fmla="*/ 355 w 637"/>
                <a:gd name="T61" fmla="*/ 66 h 638"/>
                <a:gd name="T62" fmla="*/ 379 w 637"/>
                <a:gd name="T63" fmla="*/ 70 h 638"/>
                <a:gd name="T64" fmla="*/ 436 w 637"/>
                <a:gd name="T65" fmla="*/ 21 h 638"/>
                <a:gd name="T66" fmla="*/ 461 w 637"/>
                <a:gd name="T67" fmla="*/ 32 h 638"/>
                <a:gd name="T68" fmla="*/ 468 w 637"/>
                <a:gd name="T69" fmla="*/ 110 h 638"/>
                <a:gd name="T70" fmla="*/ 488 w 637"/>
                <a:gd name="T71" fmla="*/ 125 h 638"/>
                <a:gd name="T72" fmla="*/ 562 w 637"/>
                <a:gd name="T73" fmla="*/ 112 h 638"/>
                <a:gd name="T74" fmla="*/ 579 w 637"/>
                <a:gd name="T75" fmla="*/ 136 h 638"/>
                <a:gd name="T76" fmla="*/ 548 w 637"/>
                <a:gd name="T77" fmla="*/ 201 h 638"/>
                <a:gd name="T78" fmla="*/ 554 w 637"/>
                <a:gd name="T79" fmla="*/ 213 h 638"/>
                <a:gd name="T80" fmla="*/ 563 w 637"/>
                <a:gd name="T81" fmla="*/ 235 h 638"/>
                <a:gd name="T82" fmla="*/ 632 w 637"/>
                <a:gd name="T83" fmla="*/ 261 h 638"/>
                <a:gd name="T84" fmla="*/ 637 w 637"/>
                <a:gd name="T85" fmla="*/ 301 h 638"/>
                <a:gd name="T86" fmla="*/ 577 w 637"/>
                <a:gd name="T87" fmla="*/ 344 h 638"/>
                <a:gd name="T88" fmla="*/ 574 w 637"/>
                <a:gd name="T89" fmla="*/ 367 h 638"/>
                <a:gd name="T90" fmla="*/ 620 w 637"/>
                <a:gd name="T91" fmla="*/ 424 h 638"/>
                <a:gd name="T92" fmla="*/ 604 w 637"/>
                <a:gd name="T93" fmla="*/ 462 h 638"/>
                <a:gd name="T94" fmla="*/ 532 w 637"/>
                <a:gd name="T95" fmla="*/ 469 h 638"/>
                <a:gd name="T96" fmla="*/ 518 w 637"/>
                <a:gd name="T97" fmla="*/ 488 h 638"/>
                <a:gd name="T98" fmla="*/ 529 w 637"/>
                <a:gd name="T99" fmla="*/ 559 h 638"/>
                <a:gd name="T100" fmla="*/ 505 w 637"/>
                <a:gd name="T101" fmla="*/ 579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7" h="638">
                  <a:moveTo>
                    <a:pt x="496" y="585"/>
                  </a:moveTo>
                  <a:lnTo>
                    <a:pt x="441" y="550"/>
                  </a:lnTo>
                  <a:lnTo>
                    <a:pt x="431" y="555"/>
                  </a:lnTo>
                  <a:lnTo>
                    <a:pt x="420" y="560"/>
                  </a:lnTo>
                  <a:lnTo>
                    <a:pt x="409" y="564"/>
                  </a:lnTo>
                  <a:lnTo>
                    <a:pt x="397" y="568"/>
                  </a:lnTo>
                  <a:lnTo>
                    <a:pt x="382" y="633"/>
                  </a:lnTo>
                  <a:lnTo>
                    <a:pt x="362" y="636"/>
                  </a:lnTo>
                  <a:lnTo>
                    <a:pt x="342" y="638"/>
                  </a:lnTo>
                  <a:lnTo>
                    <a:pt x="312" y="579"/>
                  </a:lnTo>
                  <a:lnTo>
                    <a:pt x="300" y="579"/>
                  </a:lnTo>
                  <a:lnTo>
                    <a:pt x="288" y="577"/>
                  </a:lnTo>
                  <a:lnTo>
                    <a:pt x="275" y="576"/>
                  </a:lnTo>
                  <a:lnTo>
                    <a:pt x="264" y="573"/>
                  </a:lnTo>
                  <a:lnTo>
                    <a:pt x="219" y="622"/>
                  </a:lnTo>
                  <a:lnTo>
                    <a:pt x="209" y="619"/>
                  </a:lnTo>
                  <a:lnTo>
                    <a:pt x="200" y="616"/>
                  </a:lnTo>
                  <a:lnTo>
                    <a:pt x="181" y="608"/>
                  </a:lnTo>
                  <a:lnTo>
                    <a:pt x="184" y="540"/>
                  </a:lnTo>
                  <a:lnTo>
                    <a:pt x="174" y="533"/>
                  </a:lnTo>
                  <a:lnTo>
                    <a:pt x="164" y="526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79" y="531"/>
                  </a:lnTo>
                  <a:lnTo>
                    <a:pt x="67" y="517"/>
                  </a:lnTo>
                  <a:lnTo>
                    <a:pt x="56" y="502"/>
                  </a:lnTo>
                  <a:lnTo>
                    <a:pt x="94" y="443"/>
                  </a:lnTo>
                  <a:lnTo>
                    <a:pt x="89" y="432"/>
                  </a:lnTo>
                  <a:lnTo>
                    <a:pt x="83" y="421"/>
                  </a:lnTo>
                  <a:lnTo>
                    <a:pt x="78" y="410"/>
                  </a:lnTo>
                  <a:lnTo>
                    <a:pt x="74" y="398"/>
                  </a:lnTo>
                  <a:lnTo>
                    <a:pt x="6" y="383"/>
                  </a:lnTo>
                  <a:lnTo>
                    <a:pt x="3" y="364"/>
                  </a:lnTo>
                  <a:lnTo>
                    <a:pt x="0" y="346"/>
                  </a:lnTo>
                  <a:lnTo>
                    <a:pt x="63" y="314"/>
                  </a:lnTo>
                  <a:lnTo>
                    <a:pt x="64" y="301"/>
                  </a:lnTo>
                  <a:lnTo>
                    <a:pt x="65" y="288"/>
                  </a:lnTo>
                  <a:lnTo>
                    <a:pt x="67" y="276"/>
                  </a:lnTo>
                  <a:lnTo>
                    <a:pt x="69" y="264"/>
                  </a:lnTo>
                  <a:lnTo>
                    <a:pt x="17" y="215"/>
                  </a:lnTo>
                  <a:lnTo>
                    <a:pt x="23" y="198"/>
                  </a:lnTo>
                  <a:lnTo>
                    <a:pt x="30" y="182"/>
                  </a:lnTo>
                  <a:lnTo>
                    <a:pt x="102" y="185"/>
                  </a:lnTo>
                  <a:lnTo>
                    <a:pt x="109" y="175"/>
                  </a:lnTo>
                  <a:lnTo>
                    <a:pt x="117" y="165"/>
                  </a:lnTo>
                  <a:lnTo>
                    <a:pt x="124" y="155"/>
                  </a:lnTo>
                  <a:lnTo>
                    <a:pt x="133" y="146"/>
                  </a:lnTo>
                  <a:lnTo>
                    <a:pt x="111" y="76"/>
                  </a:lnTo>
                  <a:lnTo>
                    <a:pt x="124" y="65"/>
                  </a:lnTo>
                  <a:lnTo>
                    <a:pt x="138" y="55"/>
                  </a:lnTo>
                  <a:lnTo>
                    <a:pt x="200" y="94"/>
                  </a:lnTo>
                  <a:lnTo>
                    <a:pt x="211" y="88"/>
                  </a:lnTo>
                  <a:lnTo>
                    <a:pt x="222" y="83"/>
                  </a:lnTo>
                  <a:lnTo>
                    <a:pt x="234" y="79"/>
                  </a:lnTo>
                  <a:lnTo>
                    <a:pt x="246" y="75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7" y="0"/>
                  </a:lnTo>
                  <a:lnTo>
                    <a:pt x="330" y="64"/>
                  </a:lnTo>
                  <a:lnTo>
                    <a:pt x="343" y="65"/>
                  </a:lnTo>
                  <a:lnTo>
                    <a:pt x="355" y="66"/>
                  </a:lnTo>
                  <a:lnTo>
                    <a:pt x="367" y="68"/>
                  </a:lnTo>
                  <a:lnTo>
                    <a:pt x="379" y="70"/>
                  </a:lnTo>
                  <a:lnTo>
                    <a:pt x="427" y="18"/>
                  </a:lnTo>
                  <a:lnTo>
                    <a:pt x="436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3"/>
                  </a:lnTo>
                  <a:lnTo>
                    <a:pt x="468" y="110"/>
                  </a:lnTo>
                  <a:lnTo>
                    <a:pt x="478" y="117"/>
                  </a:lnTo>
                  <a:lnTo>
                    <a:pt x="488" y="125"/>
                  </a:lnTo>
                  <a:lnTo>
                    <a:pt x="497" y="134"/>
                  </a:lnTo>
                  <a:lnTo>
                    <a:pt x="562" y="112"/>
                  </a:lnTo>
                  <a:lnTo>
                    <a:pt x="574" y="128"/>
                  </a:lnTo>
                  <a:lnTo>
                    <a:pt x="579" y="136"/>
                  </a:lnTo>
                  <a:lnTo>
                    <a:pt x="586" y="144"/>
                  </a:lnTo>
                  <a:lnTo>
                    <a:pt x="548" y="201"/>
                  </a:lnTo>
                  <a:lnTo>
                    <a:pt x="551" y="206"/>
                  </a:lnTo>
                  <a:lnTo>
                    <a:pt x="554" y="213"/>
                  </a:lnTo>
                  <a:lnTo>
                    <a:pt x="559" y="224"/>
                  </a:lnTo>
                  <a:lnTo>
                    <a:pt x="563" y="235"/>
                  </a:lnTo>
                  <a:lnTo>
                    <a:pt x="567" y="247"/>
                  </a:lnTo>
                  <a:lnTo>
                    <a:pt x="632" y="261"/>
                  </a:lnTo>
                  <a:lnTo>
                    <a:pt x="635" y="280"/>
                  </a:lnTo>
                  <a:lnTo>
                    <a:pt x="637" y="301"/>
                  </a:lnTo>
                  <a:lnTo>
                    <a:pt x="578" y="332"/>
                  </a:lnTo>
                  <a:lnTo>
                    <a:pt x="577" y="344"/>
                  </a:lnTo>
                  <a:lnTo>
                    <a:pt x="576" y="356"/>
                  </a:lnTo>
                  <a:lnTo>
                    <a:pt x="574" y="367"/>
                  </a:lnTo>
                  <a:lnTo>
                    <a:pt x="571" y="380"/>
                  </a:lnTo>
                  <a:lnTo>
                    <a:pt x="620" y="424"/>
                  </a:lnTo>
                  <a:lnTo>
                    <a:pt x="613" y="443"/>
                  </a:lnTo>
                  <a:lnTo>
                    <a:pt x="604" y="462"/>
                  </a:lnTo>
                  <a:lnTo>
                    <a:pt x="539" y="458"/>
                  </a:lnTo>
                  <a:lnTo>
                    <a:pt x="532" y="469"/>
                  </a:lnTo>
                  <a:lnTo>
                    <a:pt x="525" y="479"/>
                  </a:lnTo>
                  <a:lnTo>
                    <a:pt x="518" y="488"/>
                  </a:lnTo>
                  <a:lnTo>
                    <a:pt x="510" y="497"/>
                  </a:lnTo>
                  <a:lnTo>
                    <a:pt x="529" y="559"/>
                  </a:lnTo>
                  <a:lnTo>
                    <a:pt x="513" y="573"/>
                  </a:lnTo>
                  <a:lnTo>
                    <a:pt x="505" y="579"/>
                  </a:lnTo>
                  <a:lnTo>
                    <a:pt x="496" y="58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Oval 7"/>
            <p:cNvSpPr>
              <a:spLocks noChangeArrowheads="1"/>
            </p:cNvSpPr>
            <p:nvPr/>
          </p:nvSpPr>
          <p:spPr bwMode="auto">
            <a:xfrm>
              <a:off x="6307671" y="1468197"/>
              <a:ext cx="897577" cy="8920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1867" kern="0" dirty="0">
                  <a:solidFill>
                    <a:srgbClr val="5A5959"/>
                  </a:solidFill>
                  <a:latin typeface="Calibri"/>
                  <a:ea typeface="微软雅黑"/>
                </a:rPr>
                <a:t>单击此处</a:t>
              </a:r>
              <a:r>
                <a:rPr lang="zh-CN" altLang="en-US" sz="1867" kern="0">
                  <a:solidFill>
                    <a:srgbClr val="5A5959"/>
                  </a:solidFill>
                  <a:latin typeface="Calibri"/>
                  <a:ea typeface="微软雅黑"/>
                </a:rPr>
                <a:t>添加文本</a:t>
              </a:r>
              <a:endParaRPr lang="en-US" altLang="zh-CN" sz="1867" kern="0" dirty="0">
                <a:solidFill>
                  <a:srgbClr val="5A5959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20226" y="1975661"/>
            <a:ext cx="2767529" cy="2774033"/>
            <a:chOff x="2057536" y="1194444"/>
            <a:chExt cx="2075647" cy="2080525"/>
          </a:xfrm>
        </p:grpSpPr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057536" y="1194444"/>
              <a:ext cx="2075647" cy="2080525"/>
            </a:xfrm>
            <a:custGeom>
              <a:avLst/>
              <a:gdLst>
                <a:gd name="T0" fmla="*/ 587 w 808"/>
                <a:gd name="T1" fmla="*/ 691 h 810"/>
                <a:gd name="T2" fmla="*/ 553 w 808"/>
                <a:gd name="T3" fmla="*/ 710 h 810"/>
                <a:gd name="T4" fmla="*/ 535 w 808"/>
                <a:gd name="T5" fmla="*/ 789 h 810"/>
                <a:gd name="T6" fmla="*/ 509 w 808"/>
                <a:gd name="T7" fmla="*/ 797 h 810"/>
                <a:gd name="T8" fmla="*/ 450 w 808"/>
                <a:gd name="T9" fmla="*/ 741 h 810"/>
                <a:gd name="T10" fmla="*/ 425 w 808"/>
                <a:gd name="T11" fmla="*/ 744 h 810"/>
                <a:gd name="T12" fmla="*/ 378 w 808"/>
                <a:gd name="T13" fmla="*/ 810 h 810"/>
                <a:gd name="T14" fmla="*/ 351 w 808"/>
                <a:gd name="T15" fmla="*/ 807 h 810"/>
                <a:gd name="T16" fmla="*/ 317 w 808"/>
                <a:gd name="T17" fmla="*/ 733 h 810"/>
                <a:gd name="T18" fmla="*/ 292 w 808"/>
                <a:gd name="T19" fmla="*/ 726 h 810"/>
                <a:gd name="T20" fmla="*/ 225 w 808"/>
                <a:gd name="T21" fmla="*/ 769 h 810"/>
                <a:gd name="T22" fmla="*/ 199 w 808"/>
                <a:gd name="T23" fmla="*/ 755 h 810"/>
                <a:gd name="T24" fmla="*/ 197 w 808"/>
                <a:gd name="T25" fmla="*/ 675 h 810"/>
                <a:gd name="T26" fmla="*/ 177 w 808"/>
                <a:gd name="T27" fmla="*/ 658 h 810"/>
                <a:gd name="T28" fmla="*/ 99 w 808"/>
                <a:gd name="T29" fmla="*/ 672 h 810"/>
                <a:gd name="T30" fmla="*/ 81 w 808"/>
                <a:gd name="T31" fmla="*/ 649 h 810"/>
                <a:gd name="T32" fmla="*/ 103 w 808"/>
                <a:gd name="T33" fmla="*/ 563 h 810"/>
                <a:gd name="T34" fmla="*/ 92 w 808"/>
                <a:gd name="T35" fmla="*/ 540 h 810"/>
                <a:gd name="T36" fmla="*/ 16 w 808"/>
                <a:gd name="T37" fmla="*/ 521 h 810"/>
                <a:gd name="T38" fmla="*/ 67 w 808"/>
                <a:gd name="T39" fmla="*/ 461 h 810"/>
                <a:gd name="T40" fmla="*/ 64 w 808"/>
                <a:gd name="T41" fmla="*/ 436 h 810"/>
                <a:gd name="T42" fmla="*/ 62 w 808"/>
                <a:gd name="T43" fmla="*/ 410 h 810"/>
                <a:gd name="T44" fmla="*/ 1 w 808"/>
                <a:gd name="T45" fmla="*/ 362 h 810"/>
                <a:gd name="T46" fmla="*/ 70 w 808"/>
                <a:gd name="T47" fmla="*/ 328 h 810"/>
                <a:gd name="T48" fmla="*/ 78 w 808"/>
                <a:gd name="T49" fmla="*/ 303 h 810"/>
                <a:gd name="T50" fmla="*/ 86 w 808"/>
                <a:gd name="T51" fmla="*/ 278 h 810"/>
                <a:gd name="T52" fmla="*/ 48 w 808"/>
                <a:gd name="T53" fmla="*/ 212 h 810"/>
                <a:gd name="T54" fmla="*/ 125 w 808"/>
                <a:gd name="T55" fmla="*/ 206 h 810"/>
                <a:gd name="T56" fmla="*/ 140 w 808"/>
                <a:gd name="T57" fmla="*/ 186 h 810"/>
                <a:gd name="T58" fmla="*/ 157 w 808"/>
                <a:gd name="T59" fmla="*/ 166 h 810"/>
                <a:gd name="T60" fmla="*/ 148 w 808"/>
                <a:gd name="T61" fmla="*/ 91 h 810"/>
                <a:gd name="T62" fmla="*/ 221 w 808"/>
                <a:gd name="T63" fmla="*/ 114 h 810"/>
                <a:gd name="T64" fmla="*/ 255 w 808"/>
                <a:gd name="T65" fmla="*/ 95 h 810"/>
                <a:gd name="T66" fmla="*/ 272 w 808"/>
                <a:gd name="T67" fmla="*/ 21 h 810"/>
                <a:gd name="T68" fmla="*/ 302 w 808"/>
                <a:gd name="T69" fmla="*/ 12 h 810"/>
                <a:gd name="T70" fmla="*/ 358 w 808"/>
                <a:gd name="T71" fmla="*/ 63 h 810"/>
                <a:gd name="T72" fmla="*/ 383 w 808"/>
                <a:gd name="T73" fmla="*/ 61 h 810"/>
                <a:gd name="T74" fmla="*/ 427 w 808"/>
                <a:gd name="T75" fmla="*/ 0 h 810"/>
                <a:gd name="T76" fmla="*/ 459 w 808"/>
                <a:gd name="T77" fmla="*/ 3 h 810"/>
                <a:gd name="T78" fmla="*/ 491 w 808"/>
                <a:gd name="T79" fmla="*/ 71 h 810"/>
                <a:gd name="T80" fmla="*/ 515 w 808"/>
                <a:gd name="T81" fmla="*/ 78 h 810"/>
                <a:gd name="T82" fmla="*/ 579 w 808"/>
                <a:gd name="T83" fmla="*/ 39 h 810"/>
                <a:gd name="T84" fmla="*/ 607 w 808"/>
                <a:gd name="T85" fmla="*/ 54 h 810"/>
                <a:gd name="T86" fmla="*/ 611 w 808"/>
                <a:gd name="T87" fmla="*/ 130 h 810"/>
                <a:gd name="T88" fmla="*/ 630 w 808"/>
                <a:gd name="T89" fmla="*/ 146 h 810"/>
                <a:gd name="T90" fmla="*/ 705 w 808"/>
                <a:gd name="T91" fmla="*/ 134 h 810"/>
                <a:gd name="T92" fmla="*/ 725 w 808"/>
                <a:gd name="T93" fmla="*/ 158 h 810"/>
                <a:gd name="T94" fmla="*/ 705 w 808"/>
                <a:gd name="T95" fmla="*/ 241 h 810"/>
                <a:gd name="T96" fmla="*/ 716 w 808"/>
                <a:gd name="T97" fmla="*/ 264 h 810"/>
                <a:gd name="T98" fmla="*/ 791 w 808"/>
                <a:gd name="T99" fmla="*/ 285 h 810"/>
                <a:gd name="T100" fmla="*/ 740 w 808"/>
                <a:gd name="T101" fmla="*/ 343 h 810"/>
                <a:gd name="T102" fmla="*/ 744 w 808"/>
                <a:gd name="T103" fmla="*/ 368 h 810"/>
                <a:gd name="T104" fmla="*/ 745 w 808"/>
                <a:gd name="T105" fmla="*/ 395 h 810"/>
                <a:gd name="T106" fmla="*/ 807 w 808"/>
                <a:gd name="T107" fmla="*/ 442 h 810"/>
                <a:gd name="T108" fmla="*/ 737 w 808"/>
                <a:gd name="T109" fmla="*/ 477 h 810"/>
                <a:gd name="T110" fmla="*/ 730 w 808"/>
                <a:gd name="T111" fmla="*/ 502 h 810"/>
                <a:gd name="T112" fmla="*/ 722 w 808"/>
                <a:gd name="T113" fmla="*/ 526 h 810"/>
                <a:gd name="T114" fmla="*/ 762 w 808"/>
                <a:gd name="T115" fmla="*/ 595 h 810"/>
                <a:gd name="T116" fmla="*/ 683 w 808"/>
                <a:gd name="T117" fmla="*/ 599 h 810"/>
                <a:gd name="T118" fmla="*/ 668 w 808"/>
                <a:gd name="T119" fmla="*/ 620 h 810"/>
                <a:gd name="T120" fmla="*/ 651 w 808"/>
                <a:gd name="T121" fmla="*/ 639 h 810"/>
                <a:gd name="T122" fmla="*/ 662 w 808"/>
                <a:gd name="T123" fmla="*/ 718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Oval 9"/>
            <p:cNvSpPr>
              <a:spLocks noChangeArrowheads="1"/>
            </p:cNvSpPr>
            <p:nvPr/>
          </p:nvSpPr>
          <p:spPr bwMode="auto">
            <a:xfrm>
              <a:off x="2404813" y="1544314"/>
              <a:ext cx="1378422" cy="1378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r>
                <a:rPr lang="zh-CN" altLang="en-US" sz="1867" kern="0" dirty="0">
                  <a:solidFill>
                    <a:srgbClr val="5A5959"/>
                  </a:solidFill>
                  <a:latin typeface="Calibri"/>
                  <a:ea typeface="微软雅黑"/>
                </a:rPr>
                <a:t>单击此处添加文本</a:t>
              </a:r>
              <a:endParaRPr lang="en-US" sz="1867" kern="0" dirty="0">
                <a:solidFill>
                  <a:srgbClr val="5A5959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33" name="Freeform 10"/>
          <p:cNvSpPr>
            <a:spLocks/>
          </p:cNvSpPr>
          <p:nvPr/>
        </p:nvSpPr>
        <p:spPr bwMode="auto">
          <a:xfrm>
            <a:off x="1925718" y="5761061"/>
            <a:ext cx="6564423" cy="452249"/>
          </a:xfrm>
          <a:custGeom>
            <a:avLst/>
            <a:gdLst>
              <a:gd name="T0" fmla="*/ 0 w 3686"/>
              <a:gd name="T1" fmla="*/ 85 h 254"/>
              <a:gd name="T2" fmla="*/ 129 w 3686"/>
              <a:gd name="T3" fmla="*/ 85 h 254"/>
              <a:gd name="T4" fmla="*/ 185 w 3686"/>
              <a:gd name="T5" fmla="*/ 0 h 254"/>
              <a:gd name="T6" fmla="*/ 279 w 3686"/>
              <a:gd name="T7" fmla="*/ 0 h 254"/>
              <a:gd name="T8" fmla="*/ 336 w 3686"/>
              <a:gd name="T9" fmla="*/ 85 h 254"/>
              <a:gd name="T10" fmla="*/ 421 w 3686"/>
              <a:gd name="T11" fmla="*/ 85 h 254"/>
              <a:gd name="T12" fmla="*/ 477 w 3686"/>
              <a:gd name="T13" fmla="*/ 0 h 254"/>
              <a:gd name="T14" fmla="*/ 571 w 3686"/>
              <a:gd name="T15" fmla="*/ 0 h 254"/>
              <a:gd name="T16" fmla="*/ 629 w 3686"/>
              <a:gd name="T17" fmla="*/ 85 h 254"/>
              <a:gd name="T18" fmla="*/ 709 w 3686"/>
              <a:gd name="T19" fmla="*/ 85 h 254"/>
              <a:gd name="T20" fmla="*/ 764 w 3686"/>
              <a:gd name="T21" fmla="*/ 0 h 254"/>
              <a:gd name="T22" fmla="*/ 862 w 3686"/>
              <a:gd name="T23" fmla="*/ 0 h 254"/>
              <a:gd name="T24" fmla="*/ 916 w 3686"/>
              <a:gd name="T25" fmla="*/ 85 h 254"/>
              <a:gd name="T26" fmla="*/ 1001 w 3686"/>
              <a:gd name="T27" fmla="*/ 85 h 254"/>
              <a:gd name="T28" fmla="*/ 1058 w 3686"/>
              <a:gd name="T29" fmla="*/ 0 h 254"/>
              <a:gd name="T30" fmla="*/ 1154 w 3686"/>
              <a:gd name="T31" fmla="*/ 0 h 254"/>
              <a:gd name="T32" fmla="*/ 1208 w 3686"/>
              <a:gd name="T33" fmla="*/ 85 h 254"/>
              <a:gd name="T34" fmla="*/ 1299 w 3686"/>
              <a:gd name="T35" fmla="*/ 85 h 254"/>
              <a:gd name="T36" fmla="*/ 1353 w 3686"/>
              <a:gd name="T37" fmla="*/ 0 h 254"/>
              <a:gd name="T38" fmla="*/ 1449 w 3686"/>
              <a:gd name="T39" fmla="*/ 0 h 254"/>
              <a:gd name="T40" fmla="*/ 1507 w 3686"/>
              <a:gd name="T41" fmla="*/ 85 h 254"/>
              <a:gd name="T42" fmla="*/ 1591 w 3686"/>
              <a:gd name="T43" fmla="*/ 85 h 254"/>
              <a:gd name="T44" fmla="*/ 1645 w 3686"/>
              <a:gd name="T45" fmla="*/ 0 h 254"/>
              <a:gd name="T46" fmla="*/ 1743 w 3686"/>
              <a:gd name="T47" fmla="*/ 0 h 254"/>
              <a:gd name="T48" fmla="*/ 1799 w 3686"/>
              <a:gd name="T49" fmla="*/ 85 h 254"/>
              <a:gd name="T50" fmla="*/ 1890 w 3686"/>
              <a:gd name="T51" fmla="*/ 85 h 254"/>
              <a:gd name="T52" fmla="*/ 1946 w 3686"/>
              <a:gd name="T53" fmla="*/ 0 h 254"/>
              <a:gd name="T54" fmla="*/ 2044 w 3686"/>
              <a:gd name="T55" fmla="*/ 0 h 254"/>
              <a:gd name="T56" fmla="*/ 2099 w 3686"/>
              <a:gd name="T57" fmla="*/ 85 h 254"/>
              <a:gd name="T58" fmla="*/ 2184 w 3686"/>
              <a:gd name="T59" fmla="*/ 85 h 254"/>
              <a:gd name="T60" fmla="*/ 2240 w 3686"/>
              <a:gd name="T61" fmla="*/ 0 h 254"/>
              <a:gd name="T62" fmla="*/ 2336 w 3686"/>
              <a:gd name="T63" fmla="*/ 0 h 254"/>
              <a:gd name="T64" fmla="*/ 2391 w 3686"/>
              <a:gd name="T65" fmla="*/ 85 h 254"/>
              <a:gd name="T66" fmla="*/ 2472 w 3686"/>
              <a:gd name="T67" fmla="*/ 85 h 254"/>
              <a:gd name="T68" fmla="*/ 2529 w 3686"/>
              <a:gd name="T69" fmla="*/ 0 h 254"/>
              <a:gd name="T70" fmla="*/ 2623 w 3686"/>
              <a:gd name="T71" fmla="*/ 0 h 254"/>
              <a:gd name="T72" fmla="*/ 2681 w 3686"/>
              <a:gd name="T73" fmla="*/ 85 h 254"/>
              <a:gd name="T74" fmla="*/ 2765 w 3686"/>
              <a:gd name="T75" fmla="*/ 85 h 254"/>
              <a:gd name="T76" fmla="*/ 2821 w 3686"/>
              <a:gd name="T77" fmla="*/ 0 h 254"/>
              <a:gd name="T78" fmla="*/ 2917 w 3686"/>
              <a:gd name="T79" fmla="*/ 0 h 254"/>
              <a:gd name="T80" fmla="*/ 2973 w 3686"/>
              <a:gd name="T81" fmla="*/ 85 h 254"/>
              <a:gd name="T82" fmla="*/ 3062 w 3686"/>
              <a:gd name="T83" fmla="*/ 85 h 254"/>
              <a:gd name="T84" fmla="*/ 3118 w 3686"/>
              <a:gd name="T85" fmla="*/ 0 h 254"/>
              <a:gd name="T86" fmla="*/ 3214 w 3686"/>
              <a:gd name="T87" fmla="*/ 0 h 254"/>
              <a:gd name="T88" fmla="*/ 3269 w 3686"/>
              <a:gd name="T89" fmla="*/ 85 h 254"/>
              <a:gd name="T90" fmla="*/ 3356 w 3686"/>
              <a:gd name="T91" fmla="*/ 85 h 254"/>
              <a:gd name="T92" fmla="*/ 3410 w 3686"/>
              <a:gd name="T93" fmla="*/ 0 h 254"/>
              <a:gd name="T94" fmla="*/ 3506 w 3686"/>
              <a:gd name="T95" fmla="*/ 0 h 254"/>
              <a:gd name="T96" fmla="*/ 3561 w 3686"/>
              <a:gd name="T97" fmla="*/ 85 h 254"/>
              <a:gd name="T98" fmla="*/ 3686 w 3686"/>
              <a:gd name="T99" fmla="*/ 85 h 254"/>
              <a:gd name="T100" fmla="*/ 3686 w 3686"/>
              <a:gd name="T101" fmla="*/ 254 h 254"/>
              <a:gd name="T102" fmla="*/ 0 w 3686"/>
              <a:gd name="T103" fmla="*/ 254 h 254"/>
              <a:gd name="T104" fmla="*/ 0 w 3686"/>
              <a:gd name="T105" fmla="*/ 8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86" h="254">
                <a:moveTo>
                  <a:pt x="0" y="85"/>
                </a:moveTo>
                <a:lnTo>
                  <a:pt x="129" y="85"/>
                </a:lnTo>
                <a:lnTo>
                  <a:pt x="185" y="0"/>
                </a:lnTo>
                <a:lnTo>
                  <a:pt x="279" y="0"/>
                </a:lnTo>
                <a:lnTo>
                  <a:pt x="336" y="85"/>
                </a:lnTo>
                <a:lnTo>
                  <a:pt x="421" y="85"/>
                </a:lnTo>
                <a:lnTo>
                  <a:pt x="477" y="0"/>
                </a:lnTo>
                <a:lnTo>
                  <a:pt x="571" y="0"/>
                </a:lnTo>
                <a:lnTo>
                  <a:pt x="629" y="85"/>
                </a:lnTo>
                <a:lnTo>
                  <a:pt x="709" y="85"/>
                </a:lnTo>
                <a:lnTo>
                  <a:pt x="764" y="0"/>
                </a:lnTo>
                <a:lnTo>
                  <a:pt x="862" y="0"/>
                </a:lnTo>
                <a:lnTo>
                  <a:pt x="916" y="85"/>
                </a:lnTo>
                <a:lnTo>
                  <a:pt x="1001" y="85"/>
                </a:lnTo>
                <a:lnTo>
                  <a:pt x="1058" y="0"/>
                </a:lnTo>
                <a:lnTo>
                  <a:pt x="1154" y="0"/>
                </a:lnTo>
                <a:lnTo>
                  <a:pt x="1208" y="85"/>
                </a:lnTo>
                <a:lnTo>
                  <a:pt x="1299" y="85"/>
                </a:lnTo>
                <a:lnTo>
                  <a:pt x="1353" y="0"/>
                </a:lnTo>
                <a:lnTo>
                  <a:pt x="1449" y="0"/>
                </a:lnTo>
                <a:lnTo>
                  <a:pt x="1507" y="85"/>
                </a:lnTo>
                <a:lnTo>
                  <a:pt x="1591" y="85"/>
                </a:lnTo>
                <a:lnTo>
                  <a:pt x="1645" y="0"/>
                </a:lnTo>
                <a:lnTo>
                  <a:pt x="1743" y="0"/>
                </a:lnTo>
                <a:lnTo>
                  <a:pt x="1799" y="85"/>
                </a:lnTo>
                <a:lnTo>
                  <a:pt x="1890" y="85"/>
                </a:lnTo>
                <a:lnTo>
                  <a:pt x="1946" y="0"/>
                </a:lnTo>
                <a:lnTo>
                  <a:pt x="2044" y="0"/>
                </a:lnTo>
                <a:lnTo>
                  <a:pt x="2099" y="85"/>
                </a:lnTo>
                <a:lnTo>
                  <a:pt x="2184" y="85"/>
                </a:lnTo>
                <a:lnTo>
                  <a:pt x="2240" y="0"/>
                </a:lnTo>
                <a:lnTo>
                  <a:pt x="2336" y="0"/>
                </a:lnTo>
                <a:lnTo>
                  <a:pt x="2391" y="85"/>
                </a:lnTo>
                <a:lnTo>
                  <a:pt x="2472" y="85"/>
                </a:lnTo>
                <a:lnTo>
                  <a:pt x="2529" y="0"/>
                </a:lnTo>
                <a:lnTo>
                  <a:pt x="2623" y="0"/>
                </a:lnTo>
                <a:lnTo>
                  <a:pt x="2681" y="85"/>
                </a:lnTo>
                <a:lnTo>
                  <a:pt x="2765" y="85"/>
                </a:lnTo>
                <a:lnTo>
                  <a:pt x="2821" y="0"/>
                </a:lnTo>
                <a:lnTo>
                  <a:pt x="2917" y="0"/>
                </a:lnTo>
                <a:lnTo>
                  <a:pt x="2973" y="85"/>
                </a:lnTo>
                <a:lnTo>
                  <a:pt x="3062" y="85"/>
                </a:lnTo>
                <a:lnTo>
                  <a:pt x="3118" y="0"/>
                </a:lnTo>
                <a:lnTo>
                  <a:pt x="3214" y="0"/>
                </a:lnTo>
                <a:lnTo>
                  <a:pt x="3269" y="85"/>
                </a:lnTo>
                <a:lnTo>
                  <a:pt x="3356" y="85"/>
                </a:lnTo>
                <a:lnTo>
                  <a:pt x="3410" y="0"/>
                </a:lnTo>
                <a:lnTo>
                  <a:pt x="3506" y="0"/>
                </a:lnTo>
                <a:lnTo>
                  <a:pt x="3561" y="85"/>
                </a:lnTo>
                <a:lnTo>
                  <a:pt x="3686" y="85"/>
                </a:lnTo>
                <a:lnTo>
                  <a:pt x="3686" y="254"/>
                </a:lnTo>
                <a:lnTo>
                  <a:pt x="0" y="254"/>
                </a:lnTo>
                <a:lnTo>
                  <a:pt x="0" y="8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53"/>
          <p:cNvSpPr txBox="1">
            <a:spLocks noChangeArrowheads="1"/>
          </p:cNvSpPr>
          <p:nvPr/>
        </p:nvSpPr>
        <p:spPr bwMode="auto">
          <a:xfrm>
            <a:off x="1199456" y="1482460"/>
            <a:ext cx="2304317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67" b="1" kern="0" dirty="0">
                <a:solidFill>
                  <a:srgbClr val="5A5959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lang="zh-CN" altLang="en-US" sz="2667" kern="0" dirty="0">
              <a:solidFill>
                <a:srgbClr val="5A5959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5" name="TextBox 53"/>
          <p:cNvSpPr txBox="1">
            <a:spLocks noChangeArrowheads="1"/>
          </p:cNvSpPr>
          <p:nvPr/>
        </p:nvSpPr>
        <p:spPr bwMode="auto">
          <a:xfrm>
            <a:off x="4175787" y="1796819"/>
            <a:ext cx="2304317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67" b="1" kern="0" dirty="0">
                <a:solidFill>
                  <a:srgbClr val="5A5959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lang="zh-CN" altLang="en-US" sz="2667" kern="0" dirty="0">
              <a:solidFill>
                <a:srgbClr val="5A5959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6" name="TextBox 53"/>
          <p:cNvSpPr txBox="1">
            <a:spLocks noChangeArrowheads="1"/>
          </p:cNvSpPr>
          <p:nvPr/>
        </p:nvSpPr>
        <p:spPr bwMode="auto">
          <a:xfrm>
            <a:off x="8880309" y="2250546"/>
            <a:ext cx="2016224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67" b="1" kern="0" dirty="0">
                <a:solidFill>
                  <a:srgbClr val="5A5959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lang="zh-CN" altLang="en-US" sz="2667" kern="0" dirty="0">
              <a:solidFill>
                <a:srgbClr val="5A5959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784299" y="2847747"/>
            <a:ext cx="2208245" cy="2213435"/>
            <a:chOff x="2057536" y="1194444"/>
            <a:chExt cx="2075647" cy="2080525"/>
          </a:xfrm>
        </p:grpSpPr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2057536" y="1194444"/>
              <a:ext cx="2075647" cy="2080525"/>
            </a:xfrm>
            <a:custGeom>
              <a:avLst/>
              <a:gdLst>
                <a:gd name="T0" fmla="*/ 587 w 808"/>
                <a:gd name="T1" fmla="*/ 691 h 810"/>
                <a:gd name="T2" fmla="*/ 553 w 808"/>
                <a:gd name="T3" fmla="*/ 710 h 810"/>
                <a:gd name="T4" fmla="*/ 535 w 808"/>
                <a:gd name="T5" fmla="*/ 789 h 810"/>
                <a:gd name="T6" fmla="*/ 509 w 808"/>
                <a:gd name="T7" fmla="*/ 797 h 810"/>
                <a:gd name="T8" fmla="*/ 450 w 808"/>
                <a:gd name="T9" fmla="*/ 741 h 810"/>
                <a:gd name="T10" fmla="*/ 425 w 808"/>
                <a:gd name="T11" fmla="*/ 744 h 810"/>
                <a:gd name="T12" fmla="*/ 378 w 808"/>
                <a:gd name="T13" fmla="*/ 810 h 810"/>
                <a:gd name="T14" fmla="*/ 351 w 808"/>
                <a:gd name="T15" fmla="*/ 807 h 810"/>
                <a:gd name="T16" fmla="*/ 317 w 808"/>
                <a:gd name="T17" fmla="*/ 733 h 810"/>
                <a:gd name="T18" fmla="*/ 292 w 808"/>
                <a:gd name="T19" fmla="*/ 726 h 810"/>
                <a:gd name="T20" fmla="*/ 225 w 808"/>
                <a:gd name="T21" fmla="*/ 769 h 810"/>
                <a:gd name="T22" fmla="*/ 199 w 808"/>
                <a:gd name="T23" fmla="*/ 755 h 810"/>
                <a:gd name="T24" fmla="*/ 197 w 808"/>
                <a:gd name="T25" fmla="*/ 675 h 810"/>
                <a:gd name="T26" fmla="*/ 177 w 808"/>
                <a:gd name="T27" fmla="*/ 658 h 810"/>
                <a:gd name="T28" fmla="*/ 99 w 808"/>
                <a:gd name="T29" fmla="*/ 672 h 810"/>
                <a:gd name="T30" fmla="*/ 81 w 808"/>
                <a:gd name="T31" fmla="*/ 649 h 810"/>
                <a:gd name="T32" fmla="*/ 103 w 808"/>
                <a:gd name="T33" fmla="*/ 563 h 810"/>
                <a:gd name="T34" fmla="*/ 92 w 808"/>
                <a:gd name="T35" fmla="*/ 540 h 810"/>
                <a:gd name="T36" fmla="*/ 16 w 808"/>
                <a:gd name="T37" fmla="*/ 521 h 810"/>
                <a:gd name="T38" fmla="*/ 67 w 808"/>
                <a:gd name="T39" fmla="*/ 461 h 810"/>
                <a:gd name="T40" fmla="*/ 64 w 808"/>
                <a:gd name="T41" fmla="*/ 436 h 810"/>
                <a:gd name="T42" fmla="*/ 62 w 808"/>
                <a:gd name="T43" fmla="*/ 410 h 810"/>
                <a:gd name="T44" fmla="*/ 1 w 808"/>
                <a:gd name="T45" fmla="*/ 362 h 810"/>
                <a:gd name="T46" fmla="*/ 70 w 808"/>
                <a:gd name="T47" fmla="*/ 328 h 810"/>
                <a:gd name="T48" fmla="*/ 78 w 808"/>
                <a:gd name="T49" fmla="*/ 303 h 810"/>
                <a:gd name="T50" fmla="*/ 86 w 808"/>
                <a:gd name="T51" fmla="*/ 278 h 810"/>
                <a:gd name="T52" fmla="*/ 48 w 808"/>
                <a:gd name="T53" fmla="*/ 212 h 810"/>
                <a:gd name="T54" fmla="*/ 125 w 808"/>
                <a:gd name="T55" fmla="*/ 206 h 810"/>
                <a:gd name="T56" fmla="*/ 140 w 808"/>
                <a:gd name="T57" fmla="*/ 186 h 810"/>
                <a:gd name="T58" fmla="*/ 157 w 808"/>
                <a:gd name="T59" fmla="*/ 166 h 810"/>
                <a:gd name="T60" fmla="*/ 148 w 808"/>
                <a:gd name="T61" fmla="*/ 91 h 810"/>
                <a:gd name="T62" fmla="*/ 221 w 808"/>
                <a:gd name="T63" fmla="*/ 114 h 810"/>
                <a:gd name="T64" fmla="*/ 255 w 808"/>
                <a:gd name="T65" fmla="*/ 95 h 810"/>
                <a:gd name="T66" fmla="*/ 272 w 808"/>
                <a:gd name="T67" fmla="*/ 21 h 810"/>
                <a:gd name="T68" fmla="*/ 302 w 808"/>
                <a:gd name="T69" fmla="*/ 12 h 810"/>
                <a:gd name="T70" fmla="*/ 358 w 808"/>
                <a:gd name="T71" fmla="*/ 63 h 810"/>
                <a:gd name="T72" fmla="*/ 383 w 808"/>
                <a:gd name="T73" fmla="*/ 61 h 810"/>
                <a:gd name="T74" fmla="*/ 427 w 808"/>
                <a:gd name="T75" fmla="*/ 0 h 810"/>
                <a:gd name="T76" fmla="*/ 459 w 808"/>
                <a:gd name="T77" fmla="*/ 3 h 810"/>
                <a:gd name="T78" fmla="*/ 491 w 808"/>
                <a:gd name="T79" fmla="*/ 71 h 810"/>
                <a:gd name="T80" fmla="*/ 515 w 808"/>
                <a:gd name="T81" fmla="*/ 78 h 810"/>
                <a:gd name="T82" fmla="*/ 579 w 808"/>
                <a:gd name="T83" fmla="*/ 39 h 810"/>
                <a:gd name="T84" fmla="*/ 607 w 808"/>
                <a:gd name="T85" fmla="*/ 54 h 810"/>
                <a:gd name="T86" fmla="*/ 611 w 808"/>
                <a:gd name="T87" fmla="*/ 130 h 810"/>
                <a:gd name="T88" fmla="*/ 630 w 808"/>
                <a:gd name="T89" fmla="*/ 146 h 810"/>
                <a:gd name="T90" fmla="*/ 705 w 808"/>
                <a:gd name="T91" fmla="*/ 134 h 810"/>
                <a:gd name="T92" fmla="*/ 725 w 808"/>
                <a:gd name="T93" fmla="*/ 158 h 810"/>
                <a:gd name="T94" fmla="*/ 705 w 808"/>
                <a:gd name="T95" fmla="*/ 241 h 810"/>
                <a:gd name="T96" fmla="*/ 716 w 808"/>
                <a:gd name="T97" fmla="*/ 264 h 810"/>
                <a:gd name="T98" fmla="*/ 791 w 808"/>
                <a:gd name="T99" fmla="*/ 285 h 810"/>
                <a:gd name="T100" fmla="*/ 740 w 808"/>
                <a:gd name="T101" fmla="*/ 343 h 810"/>
                <a:gd name="T102" fmla="*/ 744 w 808"/>
                <a:gd name="T103" fmla="*/ 368 h 810"/>
                <a:gd name="T104" fmla="*/ 745 w 808"/>
                <a:gd name="T105" fmla="*/ 395 h 810"/>
                <a:gd name="T106" fmla="*/ 807 w 808"/>
                <a:gd name="T107" fmla="*/ 442 h 810"/>
                <a:gd name="T108" fmla="*/ 737 w 808"/>
                <a:gd name="T109" fmla="*/ 477 h 810"/>
                <a:gd name="T110" fmla="*/ 730 w 808"/>
                <a:gd name="T111" fmla="*/ 502 h 810"/>
                <a:gd name="T112" fmla="*/ 722 w 808"/>
                <a:gd name="T113" fmla="*/ 526 h 810"/>
                <a:gd name="T114" fmla="*/ 762 w 808"/>
                <a:gd name="T115" fmla="*/ 595 h 810"/>
                <a:gd name="T116" fmla="*/ 683 w 808"/>
                <a:gd name="T117" fmla="*/ 599 h 810"/>
                <a:gd name="T118" fmla="*/ 668 w 808"/>
                <a:gd name="T119" fmla="*/ 620 h 810"/>
                <a:gd name="T120" fmla="*/ 651 w 808"/>
                <a:gd name="T121" fmla="*/ 639 h 810"/>
                <a:gd name="T122" fmla="*/ 662 w 808"/>
                <a:gd name="T123" fmla="*/ 718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2404813" y="1544314"/>
              <a:ext cx="1378422" cy="1378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r>
                <a:rPr lang="zh-CN" altLang="en-US" sz="1867" kern="0" dirty="0">
                  <a:solidFill>
                    <a:srgbClr val="5A5959"/>
                  </a:solidFill>
                  <a:latin typeface="Calibri"/>
                  <a:ea typeface="微软雅黑"/>
                </a:rPr>
                <a:t>单击此处</a:t>
              </a:r>
              <a:r>
                <a:rPr lang="zh-CN" altLang="en-US" sz="1867" kern="0">
                  <a:solidFill>
                    <a:srgbClr val="5A5959"/>
                  </a:solidFill>
                  <a:latin typeface="Calibri"/>
                  <a:ea typeface="微软雅黑"/>
                </a:rPr>
                <a:t>添加文本</a:t>
              </a:r>
              <a:endParaRPr lang="en-US" sz="1867" kern="0" dirty="0">
                <a:solidFill>
                  <a:srgbClr val="5A5959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40" name="TextBox 53"/>
          <p:cNvSpPr txBox="1">
            <a:spLocks noChangeArrowheads="1"/>
          </p:cNvSpPr>
          <p:nvPr/>
        </p:nvSpPr>
        <p:spPr bwMode="auto">
          <a:xfrm>
            <a:off x="6781162" y="1124744"/>
            <a:ext cx="2304317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67" b="1" kern="0" dirty="0">
                <a:solidFill>
                  <a:srgbClr val="5A5959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lang="zh-CN" altLang="en-US" sz="2667" kern="0" dirty="0">
              <a:solidFill>
                <a:srgbClr val="5A5959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87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发展计划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20" name="Text Box 30"/>
          <p:cNvSpPr>
            <a:spLocks noChangeArrowheads="1"/>
          </p:cNvSpPr>
          <p:nvPr/>
        </p:nvSpPr>
        <p:spPr bwMode="auto">
          <a:xfrm>
            <a:off x="3895526" y="3770462"/>
            <a:ext cx="33543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 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条成绩，点击添加文本</a:t>
            </a:r>
            <a:endParaRPr lang="zh-CN" altLang="en-US" dirty="0"/>
          </a:p>
        </p:txBody>
      </p:sp>
      <p:sp>
        <p:nvSpPr>
          <p:cNvPr id="21" name="Freeform 7"/>
          <p:cNvSpPr>
            <a:spLocks noChangeArrowheads="1"/>
          </p:cNvSpPr>
          <p:nvPr/>
        </p:nvSpPr>
        <p:spPr bwMode="auto">
          <a:xfrm>
            <a:off x="939148" y="1269554"/>
            <a:ext cx="6484770" cy="4518397"/>
          </a:xfrm>
          <a:custGeom>
            <a:avLst/>
            <a:gdLst>
              <a:gd name="T0" fmla="*/ 0 w 625"/>
              <a:gd name="T1" fmla="*/ 2147483647 h 495"/>
              <a:gd name="T2" fmla="*/ 2147483647 w 625"/>
              <a:gd name="T3" fmla="*/ 2147483647 h 495"/>
              <a:gd name="T4" fmla="*/ 2147483647 w 625"/>
              <a:gd name="T5" fmla="*/ 2147483647 h 495"/>
              <a:gd name="T6" fmla="*/ 2147483647 w 625"/>
              <a:gd name="T7" fmla="*/ 2147483647 h 495"/>
              <a:gd name="T8" fmla="*/ 2147483647 w 625"/>
              <a:gd name="T9" fmla="*/ 2147483647 h 495"/>
              <a:gd name="T10" fmla="*/ 2147483647 w 625"/>
              <a:gd name="T11" fmla="*/ 2147483647 h 495"/>
              <a:gd name="T12" fmla="*/ 2147483647 w 625"/>
              <a:gd name="T13" fmla="*/ 2147483647 h 495"/>
              <a:gd name="T14" fmla="*/ 2147483647 w 625"/>
              <a:gd name="T15" fmla="*/ 2147483647 h 495"/>
              <a:gd name="T16" fmla="*/ 2147483647 w 625"/>
              <a:gd name="T17" fmla="*/ 2147483647 h 495"/>
              <a:gd name="T18" fmla="*/ 2147483647 w 625"/>
              <a:gd name="T19" fmla="*/ 2147483647 h 495"/>
              <a:gd name="T20" fmla="*/ 2147483647 w 625"/>
              <a:gd name="T21" fmla="*/ 2147483647 h 495"/>
              <a:gd name="T22" fmla="*/ 2147483647 w 625"/>
              <a:gd name="T23" fmla="*/ 2147483647 h 495"/>
              <a:gd name="T24" fmla="*/ 2147483647 w 625"/>
              <a:gd name="T25" fmla="*/ 2147483647 h 495"/>
              <a:gd name="T26" fmla="*/ 2147483647 w 625"/>
              <a:gd name="T27" fmla="*/ 2147483647 h 495"/>
              <a:gd name="T28" fmla="*/ 2147483647 w 625"/>
              <a:gd name="T29" fmla="*/ 1772890328 h 495"/>
              <a:gd name="T30" fmla="*/ 2147483647 w 625"/>
              <a:gd name="T31" fmla="*/ 1283821987 h 495"/>
              <a:gd name="T32" fmla="*/ 2147483647 w 625"/>
              <a:gd name="T33" fmla="*/ 611339336 h 495"/>
              <a:gd name="T34" fmla="*/ 2147483647 w 625"/>
              <a:gd name="T35" fmla="*/ 0 h 495"/>
              <a:gd name="T36" fmla="*/ 2147483647 w 625"/>
              <a:gd name="T37" fmla="*/ 1956296820 h 495"/>
              <a:gd name="T38" fmla="*/ 2147483647 w 625"/>
              <a:gd name="T39" fmla="*/ 2147483647 h 495"/>
              <a:gd name="T40" fmla="*/ 2147483647 w 625"/>
              <a:gd name="T41" fmla="*/ 2147483647 h 495"/>
              <a:gd name="T42" fmla="*/ 2147483647 w 625"/>
              <a:gd name="T43" fmla="*/ 2147483647 h 495"/>
              <a:gd name="T44" fmla="*/ 2147483647 w 625"/>
              <a:gd name="T45" fmla="*/ 2147483647 h 495"/>
              <a:gd name="T46" fmla="*/ 2147483647 w 625"/>
              <a:gd name="T47" fmla="*/ 2147483647 h 495"/>
              <a:gd name="T48" fmla="*/ 2147483647 w 625"/>
              <a:gd name="T49" fmla="*/ 2147483647 h 495"/>
              <a:gd name="T50" fmla="*/ 2147483647 w 625"/>
              <a:gd name="T51" fmla="*/ 2147483647 h 495"/>
              <a:gd name="T52" fmla="*/ 2147483647 w 625"/>
              <a:gd name="T53" fmla="*/ 2147483647 h 495"/>
              <a:gd name="T54" fmla="*/ 2147483647 w 625"/>
              <a:gd name="T55" fmla="*/ 2147483647 h 495"/>
              <a:gd name="T56" fmla="*/ 2147483647 w 625"/>
              <a:gd name="T57" fmla="*/ 2147483647 h 495"/>
              <a:gd name="T58" fmla="*/ 2147483647 w 625"/>
              <a:gd name="T59" fmla="*/ 2147483647 h 495"/>
              <a:gd name="T60" fmla="*/ 2147483647 w 625"/>
              <a:gd name="T61" fmla="*/ 2147483647 h 495"/>
              <a:gd name="T62" fmla="*/ 2147483647 w 625"/>
              <a:gd name="T63" fmla="*/ 2147483647 h 495"/>
              <a:gd name="T64" fmla="*/ 2147483647 w 625"/>
              <a:gd name="T65" fmla="*/ 2147483647 h 495"/>
              <a:gd name="T66" fmla="*/ 2147483647 w 625"/>
              <a:gd name="T67" fmla="*/ 2147483647 h 495"/>
              <a:gd name="T68" fmla="*/ 2147483647 w 625"/>
              <a:gd name="T69" fmla="*/ 2147483647 h 495"/>
              <a:gd name="T70" fmla="*/ 0 w 625"/>
              <a:gd name="T71" fmla="*/ 2147483647 h 495"/>
              <a:gd name="T72" fmla="*/ 0 w 625"/>
              <a:gd name="T73" fmla="*/ 2147483647 h 49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25"/>
              <a:gd name="T112" fmla="*/ 0 h 495"/>
              <a:gd name="T113" fmla="*/ 625 w 625"/>
              <a:gd name="T114" fmla="*/ 495 h 49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25" h="495">
                <a:moveTo>
                  <a:pt x="0" y="455"/>
                </a:moveTo>
                <a:lnTo>
                  <a:pt x="117" y="455"/>
                </a:lnTo>
                <a:lnTo>
                  <a:pt x="117" y="378"/>
                </a:lnTo>
                <a:lnTo>
                  <a:pt x="117" y="337"/>
                </a:lnTo>
                <a:lnTo>
                  <a:pt x="158" y="337"/>
                </a:lnTo>
                <a:lnTo>
                  <a:pt x="235" y="337"/>
                </a:lnTo>
                <a:lnTo>
                  <a:pt x="235" y="260"/>
                </a:lnTo>
                <a:lnTo>
                  <a:pt x="235" y="219"/>
                </a:lnTo>
                <a:lnTo>
                  <a:pt x="276" y="219"/>
                </a:lnTo>
                <a:lnTo>
                  <a:pt x="353" y="219"/>
                </a:lnTo>
                <a:lnTo>
                  <a:pt x="353" y="142"/>
                </a:lnTo>
                <a:lnTo>
                  <a:pt x="353" y="101"/>
                </a:lnTo>
                <a:lnTo>
                  <a:pt x="394" y="101"/>
                </a:lnTo>
                <a:lnTo>
                  <a:pt x="495" y="101"/>
                </a:lnTo>
                <a:lnTo>
                  <a:pt x="568" y="29"/>
                </a:lnTo>
                <a:lnTo>
                  <a:pt x="560" y="21"/>
                </a:lnTo>
                <a:lnTo>
                  <a:pt x="593" y="10"/>
                </a:lnTo>
                <a:lnTo>
                  <a:pt x="625" y="0"/>
                </a:lnTo>
                <a:lnTo>
                  <a:pt x="615" y="32"/>
                </a:lnTo>
                <a:lnTo>
                  <a:pt x="604" y="65"/>
                </a:lnTo>
                <a:lnTo>
                  <a:pt x="596" y="57"/>
                </a:lnTo>
                <a:lnTo>
                  <a:pt x="512" y="142"/>
                </a:lnTo>
                <a:lnTo>
                  <a:pt x="394" y="142"/>
                </a:lnTo>
                <a:lnTo>
                  <a:pt x="394" y="219"/>
                </a:lnTo>
                <a:lnTo>
                  <a:pt x="394" y="260"/>
                </a:lnTo>
                <a:lnTo>
                  <a:pt x="353" y="260"/>
                </a:lnTo>
                <a:lnTo>
                  <a:pt x="276" y="260"/>
                </a:lnTo>
                <a:lnTo>
                  <a:pt x="276" y="337"/>
                </a:lnTo>
                <a:lnTo>
                  <a:pt x="276" y="378"/>
                </a:lnTo>
                <a:lnTo>
                  <a:pt x="235" y="378"/>
                </a:lnTo>
                <a:lnTo>
                  <a:pt x="158" y="378"/>
                </a:lnTo>
                <a:lnTo>
                  <a:pt x="158" y="455"/>
                </a:lnTo>
                <a:lnTo>
                  <a:pt x="158" y="495"/>
                </a:lnTo>
                <a:lnTo>
                  <a:pt x="117" y="495"/>
                </a:lnTo>
                <a:lnTo>
                  <a:pt x="0" y="495"/>
                </a:lnTo>
                <a:lnTo>
                  <a:pt x="0" y="455"/>
                </a:lnTo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8"/>
          <p:cNvSpPr>
            <a:spLocks noChangeArrowheads="1"/>
          </p:cNvSpPr>
          <p:nvPr/>
        </p:nvSpPr>
        <p:spPr bwMode="auto">
          <a:xfrm>
            <a:off x="1022707" y="4912345"/>
            <a:ext cx="986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2014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23" name="矩形 9"/>
          <p:cNvSpPr>
            <a:spLocks noChangeArrowheads="1"/>
          </p:cNvSpPr>
          <p:nvPr/>
        </p:nvSpPr>
        <p:spPr bwMode="auto">
          <a:xfrm>
            <a:off x="2154763" y="3861842"/>
            <a:ext cx="986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latinLnBrk="1">
              <a:buClr>
                <a:srgbClr val="FF0000"/>
              </a:buClr>
              <a:buSzPct val="70000"/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2015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</a:p>
        </p:txBody>
      </p:sp>
      <p:sp>
        <p:nvSpPr>
          <p:cNvPr id="24" name="矩形 10"/>
          <p:cNvSpPr>
            <a:spLocks noChangeArrowheads="1"/>
          </p:cNvSpPr>
          <p:nvPr/>
        </p:nvSpPr>
        <p:spPr bwMode="auto">
          <a:xfrm>
            <a:off x="3425984" y="2781722"/>
            <a:ext cx="986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latinLnBrk="1">
              <a:buClr>
                <a:srgbClr val="FF0000"/>
              </a:buClr>
              <a:buSzPct val="70000"/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2016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矩形 11"/>
          <p:cNvSpPr>
            <a:spLocks noChangeArrowheads="1"/>
          </p:cNvSpPr>
          <p:nvPr/>
        </p:nvSpPr>
        <p:spPr bwMode="auto">
          <a:xfrm>
            <a:off x="4722128" y="1671985"/>
            <a:ext cx="986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latinLnBrk="1">
              <a:buClr>
                <a:srgbClr val="FF0000"/>
              </a:buClr>
              <a:buSzPct val="70000"/>
              <a:buFont typeface="Wingdings" pitchFamily="2" charset="2"/>
              <a:buNone/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2017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</a:p>
        </p:txBody>
      </p:sp>
      <p:sp>
        <p:nvSpPr>
          <p:cNvPr id="26" name="Text Box 30"/>
          <p:cNvSpPr>
            <a:spLocks noChangeArrowheads="1"/>
          </p:cNvSpPr>
          <p:nvPr/>
        </p:nvSpPr>
        <p:spPr bwMode="auto">
          <a:xfrm>
            <a:off x="5119662" y="2690341"/>
            <a:ext cx="27797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 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条成绩，点击添加文本</a:t>
            </a:r>
            <a:endParaRPr lang="zh-CN" altLang="en-US" dirty="0"/>
          </a:p>
        </p:txBody>
      </p:sp>
      <p:sp>
        <p:nvSpPr>
          <p:cNvPr id="27" name="Text Box 30"/>
          <p:cNvSpPr>
            <a:spLocks noChangeArrowheads="1"/>
          </p:cNvSpPr>
          <p:nvPr/>
        </p:nvSpPr>
        <p:spPr bwMode="auto">
          <a:xfrm>
            <a:off x="2671390" y="4844579"/>
            <a:ext cx="33528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 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条成绩，点击添加文本</a:t>
            </a:r>
            <a:endParaRPr lang="zh-CN" altLang="en-US" dirty="0"/>
          </a:p>
        </p:txBody>
      </p:sp>
      <p:sp>
        <p:nvSpPr>
          <p:cNvPr id="28" name="Text Box 30"/>
          <p:cNvSpPr>
            <a:spLocks noChangeArrowheads="1"/>
          </p:cNvSpPr>
          <p:nvPr/>
        </p:nvSpPr>
        <p:spPr bwMode="auto">
          <a:xfrm>
            <a:off x="871190" y="5858694"/>
            <a:ext cx="33528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4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 </a:t>
            </a:r>
            <a:r>
              <a: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条成绩，点击添加文本</a:t>
            </a: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331423" y="2277598"/>
            <a:ext cx="3024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06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utoUpdateAnimBg="0"/>
      <p:bldP spid="21" grpId="0" animBg="1"/>
      <p:bldP spid="21" grpId="1" animBg="1"/>
      <p:bldP spid="22" grpId="0"/>
      <p:bldP spid="23" grpId="0"/>
      <p:bldP spid="24" grpId="0"/>
      <p:bldP spid="25" grpId="0"/>
      <p:bldP spid="26" grpId="0" bldLvl="0" autoUpdateAnimBg="0"/>
      <p:bldP spid="27" grpId="0" bldLvl="0" autoUpdateAnimBg="0"/>
      <p:bldP spid="28" grpId="0" bldLvl="0" autoUpdateAnimBg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3"/>
          <p:cNvSpPr txBox="1"/>
          <p:nvPr/>
        </p:nvSpPr>
        <p:spPr>
          <a:xfrm>
            <a:off x="6134080" y="2512237"/>
            <a:ext cx="3273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财务与融资</a:t>
            </a:r>
            <a:r>
              <a:rPr lang="en-US" altLang="zh-CN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02003" y="2570353"/>
            <a:ext cx="1863101" cy="186310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60144" y="3240292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融资需求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6039039" y="2525489"/>
            <a:ext cx="0" cy="19244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9"/>
          <p:cNvSpPr txBox="1"/>
          <p:nvPr/>
        </p:nvSpPr>
        <p:spPr>
          <a:xfrm>
            <a:off x="6287847" y="3855845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融资需求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7455645" y="3855845"/>
            <a:ext cx="14597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资金用途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Shape"/>
          <p:cNvSpPr>
            <a:spLocks/>
          </p:cNvSpPr>
          <p:nvPr/>
        </p:nvSpPr>
        <p:spPr bwMode="auto">
          <a:xfrm>
            <a:off x="4485150" y="3077676"/>
            <a:ext cx="884474" cy="877104"/>
          </a:xfrm>
          <a:custGeom>
            <a:avLst/>
            <a:gdLst>
              <a:gd name="T0" fmla="*/ 1420802 w 2262188"/>
              <a:gd name="T1" fmla="*/ 2155372 h 2241550"/>
              <a:gd name="T2" fmla="*/ 0 w 2262188"/>
              <a:gd name="T3" fmla="*/ 1901959 h 2241550"/>
              <a:gd name="T4" fmla="*/ 966787 w 2262188"/>
              <a:gd name="T5" fmla="*/ 2002745 h 2241550"/>
              <a:gd name="T6" fmla="*/ 463550 w 2262188"/>
              <a:gd name="T7" fmla="*/ 1799189 h 2241550"/>
              <a:gd name="T8" fmla="*/ 1920875 w 2262188"/>
              <a:gd name="T9" fmla="*/ 1721932 h 2241550"/>
              <a:gd name="T10" fmla="*/ 1920875 w 2262188"/>
              <a:gd name="T11" fmla="*/ 1643063 h 2241550"/>
              <a:gd name="T12" fmla="*/ 1920875 w 2262188"/>
              <a:gd name="T13" fmla="*/ 1520825 h 2241550"/>
              <a:gd name="T14" fmla="*/ 1437365 w 2262188"/>
              <a:gd name="T15" fmla="*/ 1781511 h 2241550"/>
              <a:gd name="T16" fmla="*/ 0 w 2262188"/>
              <a:gd name="T17" fmla="*/ 1470217 h 2241550"/>
              <a:gd name="T18" fmla="*/ 1304860 w 2262188"/>
              <a:gd name="T19" fmla="*/ 1658938 h 2241550"/>
              <a:gd name="T20" fmla="*/ 1333924 w 2262188"/>
              <a:gd name="T21" fmla="*/ 1648052 h 2241550"/>
              <a:gd name="T22" fmla="*/ 1395684 w 2262188"/>
              <a:gd name="T23" fmla="*/ 1641022 h 2241550"/>
              <a:gd name="T24" fmla="*/ 1448362 w 2262188"/>
              <a:gd name="T25" fmla="*/ 1646011 h 2241550"/>
              <a:gd name="T26" fmla="*/ 1677920 w 2262188"/>
              <a:gd name="T27" fmla="*/ 1506991 h 2241550"/>
              <a:gd name="T28" fmla="*/ 1657031 w 2262188"/>
              <a:gd name="T29" fmla="*/ 1492023 h 2241550"/>
              <a:gd name="T30" fmla="*/ 1654306 w 2262188"/>
              <a:gd name="T31" fmla="*/ 1479097 h 2241550"/>
              <a:gd name="T32" fmla="*/ 1663843 w 2262188"/>
              <a:gd name="T33" fmla="*/ 1466170 h 2241550"/>
              <a:gd name="T34" fmla="*/ 995838 w 2262188"/>
              <a:gd name="T35" fmla="*/ 1258888 h 2241550"/>
              <a:gd name="T36" fmla="*/ 489738 w 2262188"/>
              <a:gd name="T37" fmla="*/ 1130300 h 2241550"/>
              <a:gd name="T38" fmla="*/ 594035 w 2262188"/>
              <a:gd name="T39" fmla="*/ 1213404 h 2241550"/>
              <a:gd name="T40" fmla="*/ 555491 w 2262188"/>
              <a:gd name="T41" fmla="*/ 1222487 h 2241550"/>
              <a:gd name="T42" fmla="*/ 486564 w 2262188"/>
              <a:gd name="T43" fmla="*/ 1223168 h 2241550"/>
              <a:gd name="T44" fmla="*/ 211086 w 2262188"/>
              <a:gd name="T45" fmla="*/ 1351684 h 2241550"/>
              <a:gd name="T46" fmla="*/ 251218 w 2262188"/>
              <a:gd name="T47" fmla="*/ 1368941 h 2241550"/>
              <a:gd name="T48" fmla="*/ 259153 w 2262188"/>
              <a:gd name="T49" fmla="*/ 1381429 h 2241550"/>
              <a:gd name="T50" fmla="*/ 255072 w 2262188"/>
              <a:gd name="T51" fmla="*/ 1394599 h 2241550"/>
              <a:gd name="T52" fmla="*/ 240561 w 2262188"/>
              <a:gd name="T53" fmla="*/ 1405498 h 2241550"/>
              <a:gd name="T54" fmla="*/ 810075 w 2262188"/>
              <a:gd name="T55" fmla="*/ 1021049 h 2241550"/>
              <a:gd name="T56" fmla="*/ 341312 w 2262188"/>
              <a:gd name="T57" fmla="*/ 771297 h 2241550"/>
              <a:gd name="T58" fmla="*/ 2262188 w 2262188"/>
              <a:gd name="T59" fmla="*/ 687389 h 2241550"/>
              <a:gd name="T60" fmla="*/ 830949 w 2262188"/>
              <a:gd name="T61" fmla="*/ 982664 h 2241550"/>
              <a:gd name="T62" fmla="*/ 1797050 w 2262188"/>
              <a:gd name="T63" fmla="*/ 752476 h 2241550"/>
              <a:gd name="T64" fmla="*/ 1295400 w 2262188"/>
              <a:gd name="T65" fmla="*/ 660174 h 2241550"/>
              <a:gd name="T66" fmla="*/ 2262188 w 2262188"/>
              <a:gd name="T67" fmla="*/ 462607 h 2241550"/>
              <a:gd name="T68" fmla="*/ 824823 w 2262188"/>
              <a:gd name="T69" fmla="*/ 651157 h 2241550"/>
              <a:gd name="T70" fmla="*/ 341312 w 2262188"/>
              <a:gd name="T71" fmla="*/ 390526 h 2241550"/>
              <a:gd name="T72" fmla="*/ 786730 w 2262188"/>
              <a:gd name="T73" fmla="*/ 233363 h 2241550"/>
              <a:gd name="T74" fmla="*/ 600403 w 2262188"/>
              <a:gd name="T75" fmla="*/ 336703 h 2241550"/>
              <a:gd name="T76" fmla="*/ 608110 w 2262188"/>
              <a:gd name="T77" fmla="*/ 349677 h 2241550"/>
              <a:gd name="T78" fmla="*/ 603350 w 2262188"/>
              <a:gd name="T79" fmla="*/ 362651 h 2241550"/>
              <a:gd name="T80" fmla="*/ 576602 w 2262188"/>
              <a:gd name="T81" fmla="*/ 378585 h 2241550"/>
              <a:gd name="T82" fmla="*/ 820278 w 2262188"/>
              <a:gd name="T83" fmla="*/ 514246 h 2241550"/>
              <a:gd name="T84" fmla="*/ 878761 w 2262188"/>
              <a:gd name="T85" fmla="*/ 510831 h 2241550"/>
              <a:gd name="T86" fmla="*/ 932710 w 2262188"/>
              <a:gd name="T87" fmla="*/ 519026 h 2241550"/>
              <a:gd name="T88" fmla="*/ 1216508 w 2262188"/>
              <a:gd name="T89" fmla="*/ 466218 h 2241550"/>
              <a:gd name="T90" fmla="*/ 1749425 w 2262188"/>
              <a:gd name="T91" fmla="*/ 883986 h 2241550"/>
              <a:gd name="T92" fmla="*/ 1798297 w 2262188"/>
              <a:gd name="T93" fmla="*/ 374650 h 2241550"/>
              <a:gd name="T94" fmla="*/ 2012784 w 2262188"/>
              <a:gd name="T95" fmla="*/ 269585 h 2241550"/>
              <a:gd name="T96" fmla="*/ 2003262 w 2262188"/>
              <a:gd name="T97" fmla="*/ 256650 h 2241550"/>
              <a:gd name="T98" fmla="*/ 2006209 w 2262188"/>
              <a:gd name="T99" fmla="*/ 243943 h 2241550"/>
              <a:gd name="T100" fmla="*/ 2027068 w 2262188"/>
              <a:gd name="T101" fmla="*/ 228966 h 2241550"/>
              <a:gd name="T102" fmla="*/ 1797843 w 2262188"/>
              <a:gd name="T103" fmla="*/ 89635 h 2241550"/>
              <a:gd name="T104" fmla="*/ 1745015 w 2262188"/>
              <a:gd name="T105" fmla="*/ 94400 h 2241550"/>
              <a:gd name="T106" fmla="*/ 1683571 w 2262188"/>
              <a:gd name="T107" fmla="*/ 87820 h 2241550"/>
              <a:gd name="T108" fmla="*/ 1651602 w 2262188"/>
              <a:gd name="T109" fmla="*/ 75112 h 224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2188" h="2241550">
                <a:moveTo>
                  <a:pt x="1920875" y="1898650"/>
                </a:moveTo>
                <a:lnTo>
                  <a:pt x="1920875" y="1901598"/>
                </a:lnTo>
                <a:lnTo>
                  <a:pt x="1920875" y="1977571"/>
                </a:lnTo>
                <a:lnTo>
                  <a:pt x="1431239" y="2241550"/>
                </a:lnTo>
                <a:lnTo>
                  <a:pt x="966787" y="2131332"/>
                </a:lnTo>
                <a:lnTo>
                  <a:pt x="966787" y="2047648"/>
                </a:lnTo>
                <a:lnTo>
                  <a:pt x="1420802" y="2155372"/>
                </a:lnTo>
                <a:lnTo>
                  <a:pt x="1437365" y="2159227"/>
                </a:lnTo>
                <a:lnTo>
                  <a:pt x="1452113" y="2151289"/>
                </a:lnTo>
                <a:lnTo>
                  <a:pt x="1920875" y="1898650"/>
                </a:lnTo>
                <a:close/>
                <a:moveTo>
                  <a:pt x="0" y="1817688"/>
                </a:moveTo>
                <a:lnTo>
                  <a:pt x="463550" y="1928451"/>
                </a:lnTo>
                <a:lnTo>
                  <a:pt x="463550" y="2012951"/>
                </a:lnTo>
                <a:lnTo>
                  <a:pt x="0" y="1901959"/>
                </a:lnTo>
                <a:lnTo>
                  <a:pt x="0" y="1848519"/>
                </a:lnTo>
                <a:lnTo>
                  <a:pt x="0" y="1817688"/>
                </a:lnTo>
                <a:close/>
                <a:moveTo>
                  <a:pt x="1920875" y="1770063"/>
                </a:moveTo>
                <a:lnTo>
                  <a:pt x="1920875" y="1772784"/>
                </a:lnTo>
                <a:lnTo>
                  <a:pt x="1920875" y="1848984"/>
                </a:lnTo>
                <a:lnTo>
                  <a:pt x="1431239" y="2112963"/>
                </a:lnTo>
                <a:lnTo>
                  <a:pt x="966787" y="2002745"/>
                </a:lnTo>
                <a:lnTo>
                  <a:pt x="966787" y="1919061"/>
                </a:lnTo>
                <a:lnTo>
                  <a:pt x="1420802" y="2026784"/>
                </a:lnTo>
                <a:lnTo>
                  <a:pt x="1437365" y="2030867"/>
                </a:lnTo>
                <a:lnTo>
                  <a:pt x="1452113" y="2022702"/>
                </a:lnTo>
                <a:lnTo>
                  <a:pt x="1920875" y="1770063"/>
                </a:lnTo>
                <a:close/>
                <a:moveTo>
                  <a:pt x="0" y="1689100"/>
                </a:moveTo>
                <a:lnTo>
                  <a:pt x="463550" y="1799189"/>
                </a:lnTo>
                <a:lnTo>
                  <a:pt x="463550" y="1882775"/>
                </a:lnTo>
                <a:lnTo>
                  <a:pt x="0" y="1772460"/>
                </a:lnTo>
                <a:lnTo>
                  <a:pt x="0" y="1719680"/>
                </a:lnTo>
                <a:lnTo>
                  <a:pt x="0" y="1689100"/>
                </a:lnTo>
                <a:close/>
                <a:moveTo>
                  <a:pt x="1920875" y="1643063"/>
                </a:moveTo>
                <a:lnTo>
                  <a:pt x="1920875" y="1646009"/>
                </a:lnTo>
                <a:lnTo>
                  <a:pt x="1920875" y="1721932"/>
                </a:lnTo>
                <a:lnTo>
                  <a:pt x="1431239" y="1985963"/>
                </a:lnTo>
                <a:lnTo>
                  <a:pt x="966787" y="1875591"/>
                </a:lnTo>
                <a:lnTo>
                  <a:pt x="966787" y="1791963"/>
                </a:lnTo>
                <a:lnTo>
                  <a:pt x="1420802" y="1899841"/>
                </a:lnTo>
                <a:lnTo>
                  <a:pt x="1437365" y="1903694"/>
                </a:lnTo>
                <a:lnTo>
                  <a:pt x="1452113" y="1895762"/>
                </a:lnTo>
                <a:lnTo>
                  <a:pt x="1920875" y="1643063"/>
                </a:lnTo>
                <a:close/>
                <a:moveTo>
                  <a:pt x="0" y="1562100"/>
                </a:moveTo>
                <a:lnTo>
                  <a:pt x="463550" y="1672189"/>
                </a:lnTo>
                <a:lnTo>
                  <a:pt x="463550" y="1755775"/>
                </a:lnTo>
                <a:lnTo>
                  <a:pt x="0" y="1645686"/>
                </a:lnTo>
                <a:lnTo>
                  <a:pt x="0" y="1592907"/>
                </a:lnTo>
                <a:lnTo>
                  <a:pt x="0" y="1562100"/>
                </a:lnTo>
                <a:close/>
                <a:moveTo>
                  <a:pt x="1920875" y="1520825"/>
                </a:moveTo>
                <a:lnTo>
                  <a:pt x="1920875" y="1523996"/>
                </a:lnTo>
                <a:lnTo>
                  <a:pt x="1920875" y="1599869"/>
                </a:lnTo>
                <a:lnTo>
                  <a:pt x="1431239" y="1863725"/>
                </a:lnTo>
                <a:lnTo>
                  <a:pt x="966787" y="1753426"/>
                </a:lnTo>
                <a:lnTo>
                  <a:pt x="966787" y="1669853"/>
                </a:lnTo>
                <a:lnTo>
                  <a:pt x="1420802" y="1777660"/>
                </a:lnTo>
                <a:lnTo>
                  <a:pt x="1437365" y="1781511"/>
                </a:lnTo>
                <a:lnTo>
                  <a:pt x="1452113" y="1773584"/>
                </a:lnTo>
                <a:lnTo>
                  <a:pt x="1920875" y="1520825"/>
                </a:lnTo>
                <a:close/>
                <a:moveTo>
                  <a:pt x="0" y="1439863"/>
                </a:moveTo>
                <a:lnTo>
                  <a:pt x="463550" y="1549725"/>
                </a:lnTo>
                <a:lnTo>
                  <a:pt x="463550" y="1633538"/>
                </a:lnTo>
                <a:lnTo>
                  <a:pt x="0" y="1523223"/>
                </a:lnTo>
                <a:lnTo>
                  <a:pt x="0" y="1470217"/>
                </a:lnTo>
                <a:lnTo>
                  <a:pt x="0" y="1439863"/>
                </a:lnTo>
                <a:close/>
                <a:moveTo>
                  <a:pt x="1474701" y="1365250"/>
                </a:moveTo>
                <a:lnTo>
                  <a:pt x="1920875" y="1470932"/>
                </a:lnTo>
                <a:lnTo>
                  <a:pt x="1430878" y="1735138"/>
                </a:lnTo>
                <a:lnTo>
                  <a:pt x="984250" y="1629229"/>
                </a:lnTo>
                <a:lnTo>
                  <a:pt x="1044194" y="1597025"/>
                </a:lnTo>
                <a:lnTo>
                  <a:pt x="1304860" y="1658938"/>
                </a:lnTo>
                <a:lnTo>
                  <a:pt x="1305314" y="1658258"/>
                </a:lnTo>
                <a:lnTo>
                  <a:pt x="1309401" y="1656217"/>
                </a:lnTo>
                <a:lnTo>
                  <a:pt x="1313942" y="1654402"/>
                </a:lnTo>
                <a:lnTo>
                  <a:pt x="1318483" y="1652588"/>
                </a:lnTo>
                <a:lnTo>
                  <a:pt x="1323479" y="1651227"/>
                </a:lnTo>
                <a:lnTo>
                  <a:pt x="1328474" y="1649640"/>
                </a:lnTo>
                <a:lnTo>
                  <a:pt x="1333924" y="1648052"/>
                </a:lnTo>
                <a:lnTo>
                  <a:pt x="1339373" y="1646692"/>
                </a:lnTo>
                <a:lnTo>
                  <a:pt x="1345050" y="1645784"/>
                </a:lnTo>
                <a:lnTo>
                  <a:pt x="1350953" y="1644650"/>
                </a:lnTo>
                <a:lnTo>
                  <a:pt x="1357311" y="1643743"/>
                </a:lnTo>
                <a:lnTo>
                  <a:pt x="1369572" y="1642383"/>
                </a:lnTo>
                <a:lnTo>
                  <a:pt x="1382515" y="1641249"/>
                </a:lnTo>
                <a:lnTo>
                  <a:pt x="1395684" y="1641022"/>
                </a:lnTo>
                <a:lnTo>
                  <a:pt x="1403177" y="1641249"/>
                </a:lnTo>
                <a:lnTo>
                  <a:pt x="1410897" y="1641475"/>
                </a:lnTo>
                <a:lnTo>
                  <a:pt x="1418617" y="1642156"/>
                </a:lnTo>
                <a:lnTo>
                  <a:pt x="1426110" y="1642836"/>
                </a:lnTo>
                <a:lnTo>
                  <a:pt x="1433603" y="1643743"/>
                </a:lnTo>
                <a:lnTo>
                  <a:pt x="1441096" y="1644650"/>
                </a:lnTo>
                <a:lnTo>
                  <a:pt x="1448362" y="1646011"/>
                </a:lnTo>
                <a:lnTo>
                  <a:pt x="1455401" y="1647599"/>
                </a:lnTo>
                <a:lnTo>
                  <a:pt x="1460623" y="1648959"/>
                </a:lnTo>
                <a:lnTo>
                  <a:pt x="1707665" y="1516063"/>
                </a:lnTo>
                <a:lnTo>
                  <a:pt x="1701989" y="1514702"/>
                </a:lnTo>
                <a:lnTo>
                  <a:pt x="1693133" y="1512434"/>
                </a:lnTo>
                <a:lnTo>
                  <a:pt x="1685186" y="1509713"/>
                </a:lnTo>
                <a:lnTo>
                  <a:pt x="1677920" y="1506991"/>
                </a:lnTo>
                <a:lnTo>
                  <a:pt x="1671790" y="1503816"/>
                </a:lnTo>
                <a:lnTo>
                  <a:pt x="1666340" y="1500641"/>
                </a:lnTo>
                <a:lnTo>
                  <a:pt x="1664070" y="1499054"/>
                </a:lnTo>
                <a:lnTo>
                  <a:pt x="1662026" y="1497240"/>
                </a:lnTo>
                <a:lnTo>
                  <a:pt x="1659983" y="1495652"/>
                </a:lnTo>
                <a:lnTo>
                  <a:pt x="1658393" y="1493838"/>
                </a:lnTo>
                <a:lnTo>
                  <a:pt x="1657031" y="1492023"/>
                </a:lnTo>
                <a:lnTo>
                  <a:pt x="1655668" y="1490209"/>
                </a:lnTo>
                <a:lnTo>
                  <a:pt x="1654987" y="1488395"/>
                </a:lnTo>
                <a:lnTo>
                  <a:pt x="1654306" y="1486581"/>
                </a:lnTo>
                <a:lnTo>
                  <a:pt x="1653852" y="1484540"/>
                </a:lnTo>
                <a:lnTo>
                  <a:pt x="1653625" y="1482725"/>
                </a:lnTo>
                <a:lnTo>
                  <a:pt x="1653625" y="1480911"/>
                </a:lnTo>
                <a:lnTo>
                  <a:pt x="1654306" y="1479097"/>
                </a:lnTo>
                <a:lnTo>
                  <a:pt x="1654760" y="1477282"/>
                </a:lnTo>
                <a:lnTo>
                  <a:pt x="1655441" y="1475241"/>
                </a:lnTo>
                <a:lnTo>
                  <a:pt x="1656577" y="1473427"/>
                </a:lnTo>
                <a:lnTo>
                  <a:pt x="1658166" y="1471613"/>
                </a:lnTo>
                <a:lnTo>
                  <a:pt x="1659528" y="1469798"/>
                </a:lnTo>
                <a:lnTo>
                  <a:pt x="1661345" y="1467984"/>
                </a:lnTo>
                <a:lnTo>
                  <a:pt x="1663843" y="1466170"/>
                </a:lnTo>
                <a:lnTo>
                  <a:pt x="1666113" y="1464356"/>
                </a:lnTo>
                <a:lnTo>
                  <a:pt x="1668611" y="1462768"/>
                </a:lnTo>
                <a:lnTo>
                  <a:pt x="1671790" y="1461181"/>
                </a:lnTo>
                <a:lnTo>
                  <a:pt x="1675650" y="1459366"/>
                </a:lnTo>
                <a:lnTo>
                  <a:pt x="1414984" y="1397454"/>
                </a:lnTo>
                <a:lnTo>
                  <a:pt x="1474701" y="1365250"/>
                </a:lnTo>
                <a:close/>
                <a:moveTo>
                  <a:pt x="995838" y="1258888"/>
                </a:moveTo>
                <a:lnTo>
                  <a:pt x="1393825" y="1352349"/>
                </a:lnTo>
                <a:lnTo>
                  <a:pt x="918237" y="1608912"/>
                </a:lnTo>
                <a:lnTo>
                  <a:pt x="918237" y="2111376"/>
                </a:lnTo>
                <a:lnTo>
                  <a:pt x="512762" y="2014286"/>
                </a:lnTo>
                <a:lnTo>
                  <a:pt x="512762" y="1518854"/>
                </a:lnTo>
                <a:lnTo>
                  <a:pt x="995838" y="1258888"/>
                </a:lnTo>
                <a:close/>
                <a:moveTo>
                  <a:pt x="489738" y="1130300"/>
                </a:moveTo>
                <a:lnTo>
                  <a:pt x="935038" y="1236110"/>
                </a:lnTo>
                <a:lnTo>
                  <a:pt x="875408" y="1268353"/>
                </a:lnTo>
                <a:lnTo>
                  <a:pt x="610586" y="1205457"/>
                </a:lnTo>
                <a:lnTo>
                  <a:pt x="606959" y="1207501"/>
                </a:lnTo>
                <a:lnTo>
                  <a:pt x="603104" y="1209544"/>
                </a:lnTo>
                <a:lnTo>
                  <a:pt x="598796" y="1211588"/>
                </a:lnTo>
                <a:lnTo>
                  <a:pt x="594035" y="1213404"/>
                </a:lnTo>
                <a:lnTo>
                  <a:pt x="589274" y="1214994"/>
                </a:lnTo>
                <a:lnTo>
                  <a:pt x="584059" y="1216583"/>
                </a:lnTo>
                <a:lnTo>
                  <a:pt x="578617" y="1218172"/>
                </a:lnTo>
                <a:lnTo>
                  <a:pt x="573176" y="1219308"/>
                </a:lnTo>
                <a:lnTo>
                  <a:pt x="567281" y="1220443"/>
                </a:lnTo>
                <a:lnTo>
                  <a:pt x="561386" y="1221351"/>
                </a:lnTo>
                <a:lnTo>
                  <a:pt x="555491" y="1222487"/>
                </a:lnTo>
                <a:lnTo>
                  <a:pt x="543021" y="1223849"/>
                </a:lnTo>
                <a:lnTo>
                  <a:pt x="530097" y="1224530"/>
                </a:lnTo>
                <a:lnTo>
                  <a:pt x="516947" y="1224757"/>
                </a:lnTo>
                <a:lnTo>
                  <a:pt x="509464" y="1224757"/>
                </a:lnTo>
                <a:lnTo>
                  <a:pt x="501755" y="1224530"/>
                </a:lnTo>
                <a:lnTo>
                  <a:pt x="494046" y="1224076"/>
                </a:lnTo>
                <a:lnTo>
                  <a:pt x="486564" y="1223168"/>
                </a:lnTo>
                <a:lnTo>
                  <a:pt x="479082" y="1222487"/>
                </a:lnTo>
                <a:lnTo>
                  <a:pt x="471600" y="1221124"/>
                </a:lnTo>
                <a:lnTo>
                  <a:pt x="464345" y="1219989"/>
                </a:lnTo>
                <a:lnTo>
                  <a:pt x="457543" y="1218399"/>
                </a:lnTo>
                <a:lnTo>
                  <a:pt x="456409" y="1218172"/>
                </a:lnTo>
                <a:lnTo>
                  <a:pt x="209953" y="1351230"/>
                </a:lnTo>
                <a:lnTo>
                  <a:pt x="211086" y="1351684"/>
                </a:lnTo>
                <a:lnTo>
                  <a:pt x="219929" y="1353955"/>
                </a:lnTo>
                <a:lnTo>
                  <a:pt x="227864" y="1356452"/>
                </a:lnTo>
                <a:lnTo>
                  <a:pt x="235120" y="1359404"/>
                </a:lnTo>
                <a:lnTo>
                  <a:pt x="241241" y="1362356"/>
                </a:lnTo>
                <a:lnTo>
                  <a:pt x="246683" y="1365535"/>
                </a:lnTo>
                <a:lnTo>
                  <a:pt x="249177" y="1367351"/>
                </a:lnTo>
                <a:lnTo>
                  <a:pt x="251218" y="1368941"/>
                </a:lnTo>
                <a:lnTo>
                  <a:pt x="253031" y="1370757"/>
                </a:lnTo>
                <a:lnTo>
                  <a:pt x="254845" y="1372574"/>
                </a:lnTo>
                <a:lnTo>
                  <a:pt x="255979" y="1374390"/>
                </a:lnTo>
                <a:lnTo>
                  <a:pt x="257113" y="1376207"/>
                </a:lnTo>
                <a:lnTo>
                  <a:pt x="258019" y="1378023"/>
                </a:lnTo>
                <a:lnTo>
                  <a:pt x="258926" y="1379613"/>
                </a:lnTo>
                <a:lnTo>
                  <a:pt x="259153" y="1381429"/>
                </a:lnTo>
                <a:lnTo>
                  <a:pt x="259380" y="1383246"/>
                </a:lnTo>
                <a:lnTo>
                  <a:pt x="259153" y="1385289"/>
                </a:lnTo>
                <a:lnTo>
                  <a:pt x="258926" y="1387106"/>
                </a:lnTo>
                <a:lnTo>
                  <a:pt x="258473" y="1388922"/>
                </a:lnTo>
                <a:lnTo>
                  <a:pt x="257566" y="1390739"/>
                </a:lnTo>
                <a:lnTo>
                  <a:pt x="256206" y="1392555"/>
                </a:lnTo>
                <a:lnTo>
                  <a:pt x="255072" y="1394599"/>
                </a:lnTo>
                <a:lnTo>
                  <a:pt x="253485" y="1396415"/>
                </a:lnTo>
                <a:lnTo>
                  <a:pt x="251444" y="1398232"/>
                </a:lnTo>
                <a:lnTo>
                  <a:pt x="249404" y="1399821"/>
                </a:lnTo>
                <a:lnTo>
                  <a:pt x="246910" y="1401638"/>
                </a:lnTo>
                <a:lnTo>
                  <a:pt x="244189" y="1403454"/>
                </a:lnTo>
                <a:lnTo>
                  <a:pt x="241241" y="1405043"/>
                </a:lnTo>
                <a:lnTo>
                  <a:pt x="240561" y="1405498"/>
                </a:lnTo>
                <a:lnTo>
                  <a:pt x="504929" y="1468393"/>
                </a:lnTo>
                <a:lnTo>
                  <a:pt x="463891" y="1490418"/>
                </a:lnTo>
                <a:lnTo>
                  <a:pt x="463891" y="1504950"/>
                </a:lnTo>
                <a:lnTo>
                  <a:pt x="0" y="1394599"/>
                </a:lnTo>
                <a:lnTo>
                  <a:pt x="489738" y="1130300"/>
                </a:lnTo>
                <a:close/>
                <a:moveTo>
                  <a:pt x="341312" y="768350"/>
                </a:moveTo>
                <a:lnTo>
                  <a:pt x="810075" y="1021049"/>
                </a:lnTo>
                <a:lnTo>
                  <a:pt x="824823" y="1028755"/>
                </a:lnTo>
                <a:lnTo>
                  <a:pt x="841386" y="1024902"/>
                </a:lnTo>
                <a:lnTo>
                  <a:pt x="1295400" y="917250"/>
                </a:lnTo>
                <a:lnTo>
                  <a:pt x="1295400" y="1000879"/>
                </a:lnTo>
                <a:lnTo>
                  <a:pt x="830949" y="1111250"/>
                </a:lnTo>
                <a:lnTo>
                  <a:pt x="341312" y="847220"/>
                </a:lnTo>
                <a:lnTo>
                  <a:pt x="341312" y="771297"/>
                </a:lnTo>
                <a:lnTo>
                  <a:pt x="341312" y="768350"/>
                </a:lnTo>
                <a:close/>
                <a:moveTo>
                  <a:pt x="2262188" y="687389"/>
                </a:moveTo>
                <a:lnTo>
                  <a:pt x="2262188" y="717969"/>
                </a:lnTo>
                <a:lnTo>
                  <a:pt x="2262188" y="770974"/>
                </a:lnTo>
                <a:lnTo>
                  <a:pt x="1797050" y="881063"/>
                </a:lnTo>
                <a:lnTo>
                  <a:pt x="1797050" y="797477"/>
                </a:lnTo>
                <a:lnTo>
                  <a:pt x="2262188" y="687389"/>
                </a:lnTo>
                <a:close/>
                <a:moveTo>
                  <a:pt x="341312" y="639763"/>
                </a:moveTo>
                <a:lnTo>
                  <a:pt x="810075" y="892403"/>
                </a:lnTo>
                <a:lnTo>
                  <a:pt x="824823" y="900340"/>
                </a:lnTo>
                <a:lnTo>
                  <a:pt x="841386" y="896485"/>
                </a:lnTo>
                <a:lnTo>
                  <a:pt x="1295400" y="788762"/>
                </a:lnTo>
                <a:lnTo>
                  <a:pt x="1295400" y="872672"/>
                </a:lnTo>
                <a:lnTo>
                  <a:pt x="830949" y="982664"/>
                </a:lnTo>
                <a:lnTo>
                  <a:pt x="341312" y="718685"/>
                </a:lnTo>
                <a:lnTo>
                  <a:pt x="341312" y="642938"/>
                </a:lnTo>
                <a:lnTo>
                  <a:pt x="341312" y="639763"/>
                </a:lnTo>
                <a:close/>
                <a:moveTo>
                  <a:pt x="2262188" y="558801"/>
                </a:moveTo>
                <a:lnTo>
                  <a:pt x="2262188" y="589381"/>
                </a:lnTo>
                <a:lnTo>
                  <a:pt x="2262188" y="642613"/>
                </a:lnTo>
                <a:lnTo>
                  <a:pt x="1797050" y="752476"/>
                </a:lnTo>
                <a:lnTo>
                  <a:pt x="1797050" y="668663"/>
                </a:lnTo>
                <a:lnTo>
                  <a:pt x="2262188" y="558801"/>
                </a:lnTo>
                <a:close/>
                <a:moveTo>
                  <a:pt x="341312" y="511175"/>
                </a:moveTo>
                <a:lnTo>
                  <a:pt x="810075" y="763815"/>
                </a:lnTo>
                <a:lnTo>
                  <a:pt x="824823" y="771979"/>
                </a:lnTo>
                <a:lnTo>
                  <a:pt x="841386" y="768124"/>
                </a:lnTo>
                <a:lnTo>
                  <a:pt x="1295400" y="660174"/>
                </a:lnTo>
                <a:lnTo>
                  <a:pt x="1295400" y="744084"/>
                </a:lnTo>
                <a:lnTo>
                  <a:pt x="830949" y="854075"/>
                </a:lnTo>
                <a:lnTo>
                  <a:pt x="341312" y="590097"/>
                </a:lnTo>
                <a:lnTo>
                  <a:pt x="341312" y="514350"/>
                </a:lnTo>
                <a:lnTo>
                  <a:pt x="341312" y="511175"/>
                </a:lnTo>
                <a:close/>
                <a:moveTo>
                  <a:pt x="2262188" y="431801"/>
                </a:moveTo>
                <a:lnTo>
                  <a:pt x="2262188" y="462607"/>
                </a:lnTo>
                <a:lnTo>
                  <a:pt x="2262188" y="515613"/>
                </a:lnTo>
                <a:lnTo>
                  <a:pt x="1797050" y="625476"/>
                </a:lnTo>
                <a:lnTo>
                  <a:pt x="1797050" y="541889"/>
                </a:lnTo>
                <a:lnTo>
                  <a:pt x="2262188" y="431801"/>
                </a:lnTo>
                <a:close/>
                <a:moveTo>
                  <a:pt x="341312" y="390526"/>
                </a:moveTo>
                <a:lnTo>
                  <a:pt x="810075" y="643225"/>
                </a:lnTo>
                <a:lnTo>
                  <a:pt x="824823" y="651157"/>
                </a:lnTo>
                <a:lnTo>
                  <a:pt x="841386" y="647304"/>
                </a:lnTo>
                <a:lnTo>
                  <a:pt x="1295400" y="539652"/>
                </a:lnTo>
                <a:lnTo>
                  <a:pt x="1295400" y="623054"/>
                </a:lnTo>
                <a:lnTo>
                  <a:pt x="830949" y="733425"/>
                </a:lnTo>
                <a:lnTo>
                  <a:pt x="341312" y="469395"/>
                </a:lnTo>
                <a:lnTo>
                  <a:pt x="341312" y="393472"/>
                </a:lnTo>
                <a:lnTo>
                  <a:pt x="341312" y="390526"/>
                </a:lnTo>
                <a:close/>
                <a:moveTo>
                  <a:pt x="2262188" y="309564"/>
                </a:moveTo>
                <a:lnTo>
                  <a:pt x="2262188" y="340144"/>
                </a:lnTo>
                <a:lnTo>
                  <a:pt x="2262188" y="392923"/>
                </a:lnTo>
                <a:lnTo>
                  <a:pt x="1797050" y="503239"/>
                </a:lnTo>
                <a:lnTo>
                  <a:pt x="1797050" y="419426"/>
                </a:lnTo>
                <a:lnTo>
                  <a:pt x="2262188" y="309564"/>
                </a:lnTo>
                <a:close/>
                <a:moveTo>
                  <a:pt x="786730" y="233363"/>
                </a:moveTo>
                <a:lnTo>
                  <a:pt x="846346" y="265913"/>
                </a:lnTo>
                <a:lnTo>
                  <a:pt x="585896" y="328053"/>
                </a:lnTo>
                <a:lnTo>
                  <a:pt x="589976" y="329646"/>
                </a:lnTo>
                <a:lnTo>
                  <a:pt x="593149" y="331467"/>
                </a:lnTo>
                <a:lnTo>
                  <a:pt x="595643" y="333288"/>
                </a:lnTo>
                <a:lnTo>
                  <a:pt x="597909" y="334882"/>
                </a:lnTo>
                <a:lnTo>
                  <a:pt x="600403" y="336703"/>
                </a:lnTo>
                <a:lnTo>
                  <a:pt x="602216" y="338524"/>
                </a:lnTo>
                <a:lnTo>
                  <a:pt x="603576" y="340344"/>
                </a:lnTo>
                <a:lnTo>
                  <a:pt x="605163" y="342165"/>
                </a:lnTo>
                <a:lnTo>
                  <a:pt x="606296" y="344214"/>
                </a:lnTo>
                <a:lnTo>
                  <a:pt x="606976" y="346035"/>
                </a:lnTo>
                <a:lnTo>
                  <a:pt x="607430" y="347856"/>
                </a:lnTo>
                <a:lnTo>
                  <a:pt x="608110" y="349677"/>
                </a:lnTo>
                <a:lnTo>
                  <a:pt x="608110" y="351498"/>
                </a:lnTo>
                <a:lnTo>
                  <a:pt x="607883" y="353546"/>
                </a:lnTo>
                <a:lnTo>
                  <a:pt x="607430" y="355367"/>
                </a:lnTo>
                <a:lnTo>
                  <a:pt x="606750" y="357188"/>
                </a:lnTo>
                <a:lnTo>
                  <a:pt x="606070" y="359009"/>
                </a:lnTo>
                <a:lnTo>
                  <a:pt x="604710" y="360830"/>
                </a:lnTo>
                <a:lnTo>
                  <a:pt x="603350" y="362651"/>
                </a:lnTo>
                <a:lnTo>
                  <a:pt x="601536" y="364472"/>
                </a:lnTo>
                <a:lnTo>
                  <a:pt x="599723" y="366293"/>
                </a:lnTo>
                <a:lnTo>
                  <a:pt x="597683" y="367886"/>
                </a:lnTo>
                <a:lnTo>
                  <a:pt x="595416" y="369707"/>
                </a:lnTo>
                <a:lnTo>
                  <a:pt x="589976" y="372666"/>
                </a:lnTo>
                <a:lnTo>
                  <a:pt x="583855" y="375853"/>
                </a:lnTo>
                <a:lnTo>
                  <a:pt x="576602" y="378585"/>
                </a:lnTo>
                <a:lnTo>
                  <a:pt x="568668" y="381316"/>
                </a:lnTo>
                <a:lnTo>
                  <a:pt x="559828" y="383592"/>
                </a:lnTo>
                <a:lnTo>
                  <a:pt x="554161" y="384958"/>
                </a:lnTo>
                <a:lnTo>
                  <a:pt x="800558" y="518343"/>
                </a:lnTo>
                <a:lnTo>
                  <a:pt x="805998" y="517205"/>
                </a:lnTo>
                <a:lnTo>
                  <a:pt x="813025" y="515611"/>
                </a:lnTo>
                <a:lnTo>
                  <a:pt x="820278" y="514246"/>
                </a:lnTo>
                <a:lnTo>
                  <a:pt x="827759" y="513108"/>
                </a:lnTo>
                <a:lnTo>
                  <a:pt x="835239" y="512197"/>
                </a:lnTo>
                <a:lnTo>
                  <a:pt x="842719" y="511514"/>
                </a:lnTo>
                <a:lnTo>
                  <a:pt x="850426" y="510831"/>
                </a:lnTo>
                <a:lnTo>
                  <a:pt x="858133" y="510604"/>
                </a:lnTo>
                <a:lnTo>
                  <a:pt x="865614" y="510604"/>
                </a:lnTo>
                <a:lnTo>
                  <a:pt x="878761" y="510831"/>
                </a:lnTo>
                <a:lnTo>
                  <a:pt x="891681" y="511742"/>
                </a:lnTo>
                <a:lnTo>
                  <a:pt x="903922" y="513108"/>
                </a:lnTo>
                <a:lnTo>
                  <a:pt x="910269" y="514018"/>
                </a:lnTo>
                <a:lnTo>
                  <a:pt x="916162" y="515156"/>
                </a:lnTo>
                <a:lnTo>
                  <a:pt x="921829" y="516067"/>
                </a:lnTo>
                <a:lnTo>
                  <a:pt x="927269" y="517432"/>
                </a:lnTo>
                <a:lnTo>
                  <a:pt x="932710" y="519026"/>
                </a:lnTo>
                <a:lnTo>
                  <a:pt x="937696" y="520619"/>
                </a:lnTo>
                <a:lnTo>
                  <a:pt x="942683" y="521985"/>
                </a:lnTo>
                <a:lnTo>
                  <a:pt x="947217" y="523806"/>
                </a:lnTo>
                <a:lnTo>
                  <a:pt x="951750" y="525854"/>
                </a:lnTo>
                <a:lnTo>
                  <a:pt x="955604" y="528131"/>
                </a:lnTo>
                <a:lnTo>
                  <a:pt x="956284" y="528358"/>
                </a:lnTo>
                <a:lnTo>
                  <a:pt x="1216508" y="466218"/>
                </a:lnTo>
                <a:lnTo>
                  <a:pt x="1276350" y="498540"/>
                </a:lnTo>
                <a:lnTo>
                  <a:pt x="830479" y="604838"/>
                </a:lnTo>
                <a:lnTo>
                  <a:pt x="341312" y="339889"/>
                </a:lnTo>
                <a:lnTo>
                  <a:pt x="786730" y="233363"/>
                </a:lnTo>
                <a:close/>
                <a:moveTo>
                  <a:pt x="1266452" y="128588"/>
                </a:moveTo>
                <a:lnTo>
                  <a:pt x="1749425" y="388781"/>
                </a:lnTo>
                <a:lnTo>
                  <a:pt x="1749425" y="883986"/>
                </a:lnTo>
                <a:lnTo>
                  <a:pt x="1344073" y="981076"/>
                </a:lnTo>
                <a:lnTo>
                  <a:pt x="1343846" y="478612"/>
                </a:lnTo>
                <a:lnTo>
                  <a:pt x="868362" y="222276"/>
                </a:lnTo>
                <a:lnTo>
                  <a:pt x="1266452" y="128588"/>
                </a:lnTo>
                <a:close/>
                <a:moveTo>
                  <a:pt x="1772450" y="0"/>
                </a:moveTo>
                <a:lnTo>
                  <a:pt x="2262188" y="264139"/>
                </a:lnTo>
                <a:lnTo>
                  <a:pt x="1798297" y="374650"/>
                </a:lnTo>
                <a:lnTo>
                  <a:pt x="1798297" y="359900"/>
                </a:lnTo>
                <a:lnTo>
                  <a:pt x="1757259" y="338116"/>
                </a:lnTo>
                <a:lnTo>
                  <a:pt x="2021627" y="275031"/>
                </a:lnTo>
                <a:lnTo>
                  <a:pt x="2020947" y="274804"/>
                </a:lnTo>
                <a:lnTo>
                  <a:pt x="2017772" y="272989"/>
                </a:lnTo>
                <a:lnTo>
                  <a:pt x="2015278" y="271173"/>
                </a:lnTo>
                <a:lnTo>
                  <a:pt x="2012784" y="269585"/>
                </a:lnTo>
                <a:lnTo>
                  <a:pt x="2010517" y="267770"/>
                </a:lnTo>
                <a:lnTo>
                  <a:pt x="2008703" y="265954"/>
                </a:lnTo>
                <a:lnTo>
                  <a:pt x="2007116" y="264139"/>
                </a:lnTo>
                <a:lnTo>
                  <a:pt x="2005982" y="262323"/>
                </a:lnTo>
                <a:lnTo>
                  <a:pt x="2004622" y="260508"/>
                </a:lnTo>
                <a:lnTo>
                  <a:pt x="2003942" y="258466"/>
                </a:lnTo>
                <a:lnTo>
                  <a:pt x="2003262" y="256650"/>
                </a:lnTo>
                <a:lnTo>
                  <a:pt x="2002808" y="254835"/>
                </a:lnTo>
                <a:lnTo>
                  <a:pt x="2002808" y="253020"/>
                </a:lnTo>
                <a:lnTo>
                  <a:pt x="2003035" y="251431"/>
                </a:lnTo>
                <a:lnTo>
                  <a:pt x="2003262" y="249162"/>
                </a:lnTo>
                <a:lnTo>
                  <a:pt x="2004169" y="247346"/>
                </a:lnTo>
                <a:lnTo>
                  <a:pt x="2004849" y="245758"/>
                </a:lnTo>
                <a:lnTo>
                  <a:pt x="2006209" y="243943"/>
                </a:lnTo>
                <a:lnTo>
                  <a:pt x="2007343" y="242127"/>
                </a:lnTo>
                <a:lnTo>
                  <a:pt x="2009157" y="240312"/>
                </a:lnTo>
                <a:lnTo>
                  <a:pt x="2010970" y="238723"/>
                </a:lnTo>
                <a:lnTo>
                  <a:pt x="2013011" y="236908"/>
                </a:lnTo>
                <a:lnTo>
                  <a:pt x="2015505" y="235320"/>
                </a:lnTo>
                <a:lnTo>
                  <a:pt x="2020947" y="231916"/>
                </a:lnTo>
                <a:lnTo>
                  <a:pt x="2027068" y="228966"/>
                </a:lnTo>
                <a:lnTo>
                  <a:pt x="2034324" y="226016"/>
                </a:lnTo>
                <a:lnTo>
                  <a:pt x="2042259" y="223520"/>
                </a:lnTo>
                <a:lnTo>
                  <a:pt x="2051102" y="221023"/>
                </a:lnTo>
                <a:lnTo>
                  <a:pt x="2052009" y="220797"/>
                </a:lnTo>
                <a:lnTo>
                  <a:pt x="1805779" y="87820"/>
                </a:lnTo>
                <a:lnTo>
                  <a:pt x="1804872" y="88046"/>
                </a:lnTo>
                <a:lnTo>
                  <a:pt x="1797843" y="89635"/>
                </a:lnTo>
                <a:lnTo>
                  <a:pt x="1790588" y="90996"/>
                </a:lnTo>
                <a:lnTo>
                  <a:pt x="1783106" y="92131"/>
                </a:lnTo>
                <a:lnTo>
                  <a:pt x="1775624" y="92812"/>
                </a:lnTo>
                <a:lnTo>
                  <a:pt x="1768142" y="93720"/>
                </a:lnTo>
                <a:lnTo>
                  <a:pt x="1760433" y="94173"/>
                </a:lnTo>
                <a:lnTo>
                  <a:pt x="1752724" y="94400"/>
                </a:lnTo>
                <a:lnTo>
                  <a:pt x="1745015" y="94400"/>
                </a:lnTo>
                <a:lnTo>
                  <a:pt x="1732092" y="94173"/>
                </a:lnTo>
                <a:lnTo>
                  <a:pt x="1719168" y="93493"/>
                </a:lnTo>
                <a:lnTo>
                  <a:pt x="1706698" y="92131"/>
                </a:lnTo>
                <a:lnTo>
                  <a:pt x="1700576" y="90996"/>
                </a:lnTo>
                <a:lnTo>
                  <a:pt x="1694681" y="90089"/>
                </a:lnTo>
                <a:lnTo>
                  <a:pt x="1689013" y="88954"/>
                </a:lnTo>
                <a:lnTo>
                  <a:pt x="1683571" y="87820"/>
                </a:lnTo>
                <a:lnTo>
                  <a:pt x="1678130" y="86231"/>
                </a:lnTo>
                <a:lnTo>
                  <a:pt x="1672915" y="84643"/>
                </a:lnTo>
                <a:lnTo>
                  <a:pt x="1668153" y="83054"/>
                </a:lnTo>
                <a:lnTo>
                  <a:pt x="1663392" y="81239"/>
                </a:lnTo>
                <a:lnTo>
                  <a:pt x="1659084" y="79196"/>
                </a:lnTo>
                <a:lnTo>
                  <a:pt x="1655230" y="77154"/>
                </a:lnTo>
                <a:lnTo>
                  <a:pt x="1651602" y="75112"/>
                </a:lnTo>
                <a:lnTo>
                  <a:pt x="1386780" y="137970"/>
                </a:lnTo>
                <a:lnTo>
                  <a:pt x="1327150" y="105973"/>
                </a:lnTo>
                <a:lnTo>
                  <a:pt x="1772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2627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/>
      <p:bldP spid="11" grpId="0"/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29162" y="1698006"/>
            <a:ext cx="6653287" cy="1058399"/>
            <a:chOff x="4729162" y="1698006"/>
            <a:chExt cx="6653287" cy="1058399"/>
          </a:xfrm>
        </p:grpSpPr>
        <p:sp>
          <p:nvSpPr>
            <p:cNvPr id="16" name="矩形 15"/>
            <p:cNvSpPr/>
            <p:nvPr/>
          </p:nvSpPr>
          <p:spPr>
            <a:xfrm>
              <a:off x="4729162" y="1698006"/>
              <a:ext cx="6653287" cy="10583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72" tIns="45736" rIns="91472" bIns="45736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4913419" y="1948794"/>
              <a:ext cx="6223514" cy="732541"/>
            </a:xfrm>
            <a:prstGeom prst="rect">
              <a:avLst/>
            </a:prstGeom>
            <a:noFill/>
          </p:spPr>
          <p:txBody>
            <a:bodyPr wrap="square" lIns="91472" tIns="45736" rIns="91472" bIns="45736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29162" y="3128307"/>
            <a:ext cx="6796088" cy="1058399"/>
            <a:chOff x="4729162" y="3128307"/>
            <a:chExt cx="6796088" cy="1058399"/>
          </a:xfrm>
        </p:grpSpPr>
        <p:sp>
          <p:nvSpPr>
            <p:cNvPr id="19" name="矩形 18"/>
            <p:cNvSpPr/>
            <p:nvPr/>
          </p:nvSpPr>
          <p:spPr>
            <a:xfrm>
              <a:off x="4729162" y="3128307"/>
              <a:ext cx="6653287" cy="10583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72" tIns="45736" rIns="91472" bIns="45736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4913419" y="3379095"/>
              <a:ext cx="6611831" cy="732541"/>
            </a:xfrm>
            <a:prstGeom prst="rect">
              <a:avLst/>
            </a:prstGeom>
            <a:noFill/>
          </p:spPr>
          <p:txBody>
            <a:bodyPr wrap="square" lIns="91472" tIns="45736" rIns="91472" bIns="45736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729162" y="4558608"/>
            <a:ext cx="6796087" cy="1058399"/>
            <a:chOff x="4729162" y="4558608"/>
            <a:chExt cx="6796087" cy="1058399"/>
          </a:xfrm>
        </p:grpSpPr>
        <p:sp>
          <p:nvSpPr>
            <p:cNvPr id="22" name="矩形 21"/>
            <p:cNvSpPr/>
            <p:nvPr/>
          </p:nvSpPr>
          <p:spPr>
            <a:xfrm>
              <a:off x="4729162" y="4558608"/>
              <a:ext cx="6653287" cy="10583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72" tIns="45736" rIns="91472" bIns="45736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15"/>
            <p:cNvSpPr txBox="1"/>
            <p:nvPr/>
          </p:nvSpPr>
          <p:spPr>
            <a:xfrm>
              <a:off x="4913418" y="4809396"/>
              <a:ext cx="6611831" cy="732541"/>
            </a:xfrm>
            <a:prstGeom prst="rect">
              <a:avLst/>
            </a:prstGeom>
            <a:noFill/>
          </p:spPr>
          <p:txBody>
            <a:bodyPr wrap="square" lIns="91472" tIns="45736" rIns="91472" bIns="45736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融资需求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7" name="KSO_Shape"/>
          <p:cNvSpPr/>
          <p:nvPr/>
        </p:nvSpPr>
        <p:spPr>
          <a:xfrm>
            <a:off x="1775189" y="1824506"/>
            <a:ext cx="1964563" cy="2362200"/>
          </a:xfrm>
          <a:custGeom>
            <a:avLst/>
            <a:gdLst>
              <a:gd name="connsiteX0" fmla="*/ 331068 w 1208088"/>
              <a:gd name="connsiteY0" fmla="*/ 665573 h 1452563"/>
              <a:gd name="connsiteX1" fmla="*/ 508820 w 1208088"/>
              <a:gd name="connsiteY1" fmla="*/ 932822 h 1452563"/>
              <a:gd name="connsiteX2" fmla="*/ 369158 w 1208088"/>
              <a:gd name="connsiteY2" fmla="*/ 932822 h 1452563"/>
              <a:gd name="connsiteX3" fmla="*/ 369158 w 1208088"/>
              <a:gd name="connsiteY3" fmla="*/ 983727 h 1452563"/>
              <a:gd name="connsiteX4" fmla="*/ 534213 w 1208088"/>
              <a:gd name="connsiteY4" fmla="*/ 983727 h 1452563"/>
              <a:gd name="connsiteX5" fmla="*/ 534213 w 1208088"/>
              <a:gd name="connsiteY5" fmla="*/ 1034632 h 1452563"/>
              <a:gd name="connsiteX6" fmla="*/ 369158 w 1208088"/>
              <a:gd name="connsiteY6" fmla="*/ 1034632 h 1452563"/>
              <a:gd name="connsiteX7" fmla="*/ 369158 w 1208088"/>
              <a:gd name="connsiteY7" fmla="*/ 1085536 h 1452563"/>
              <a:gd name="connsiteX8" fmla="*/ 534213 w 1208088"/>
              <a:gd name="connsiteY8" fmla="*/ 1085536 h 1452563"/>
              <a:gd name="connsiteX9" fmla="*/ 534213 w 1208088"/>
              <a:gd name="connsiteY9" fmla="*/ 1238250 h 1452563"/>
              <a:gd name="connsiteX10" fmla="*/ 673875 w 1208088"/>
              <a:gd name="connsiteY10" fmla="*/ 1238250 h 1452563"/>
              <a:gd name="connsiteX11" fmla="*/ 673875 w 1208088"/>
              <a:gd name="connsiteY11" fmla="*/ 1085536 h 1452563"/>
              <a:gd name="connsiteX12" fmla="*/ 864324 w 1208088"/>
              <a:gd name="connsiteY12" fmla="*/ 1085536 h 1452563"/>
              <a:gd name="connsiteX13" fmla="*/ 864324 w 1208088"/>
              <a:gd name="connsiteY13" fmla="*/ 1034632 h 1452563"/>
              <a:gd name="connsiteX14" fmla="*/ 673875 w 1208088"/>
              <a:gd name="connsiteY14" fmla="*/ 1034632 h 1452563"/>
              <a:gd name="connsiteX15" fmla="*/ 673875 w 1208088"/>
              <a:gd name="connsiteY15" fmla="*/ 983727 h 1452563"/>
              <a:gd name="connsiteX16" fmla="*/ 864324 w 1208088"/>
              <a:gd name="connsiteY16" fmla="*/ 983727 h 1452563"/>
              <a:gd name="connsiteX17" fmla="*/ 864324 w 1208088"/>
              <a:gd name="connsiteY17" fmla="*/ 932822 h 1452563"/>
              <a:gd name="connsiteX18" fmla="*/ 699268 w 1208088"/>
              <a:gd name="connsiteY18" fmla="*/ 932822 h 1452563"/>
              <a:gd name="connsiteX19" fmla="*/ 877020 w 1208088"/>
              <a:gd name="connsiteY19" fmla="*/ 665573 h 1452563"/>
              <a:gd name="connsiteX20" fmla="*/ 737358 w 1208088"/>
              <a:gd name="connsiteY20" fmla="*/ 665573 h 1452563"/>
              <a:gd name="connsiteX21" fmla="*/ 597696 w 1208088"/>
              <a:gd name="connsiteY21" fmla="*/ 881918 h 1452563"/>
              <a:gd name="connsiteX22" fmla="*/ 458034 w 1208088"/>
              <a:gd name="connsiteY22" fmla="*/ 665573 h 1452563"/>
              <a:gd name="connsiteX23" fmla="*/ 331068 w 1208088"/>
              <a:gd name="connsiteY23" fmla="*/ 665573 h 1452563"/>
              <a:gd name="connsiteX24" fmla="*/ 719206 w 1208088"/>
              <a:gd name="connsiteY24" fmla="*/ 0 h 1452563"/>
              <a:gd name="connsiteX25" fmla="*/ 727454 w 1208088"/>
              <a:gd name="connsiteY25" fmla="*/ 317 h 1452563"/>
              <a:gd name="connsiteX26" fmla="*/ 736654 w 1208088"/>
              <a:gd name="connsiteY26" fmla="*/ 952 h 1452563"/>
              <a:gd name="connsiteX27" fmla="*/ 746172 w 1208088"/>
              <a:gd name="connsiteY27" fmla="*/ 2538 h 1452563"/>
              <a:gd name="connsiteX28" fmla="*/ 756641 w 1208088"/>
              <a:gd name="connsiteY28" fmla="*/ 4125 h 1452563"/>
              <a:gd name="connsiteX29" fmla="*/ 767428 w 1208088"/>
              <a:gd name="connsiteY29" fmla="*/ 6028 h 1452563"/>
              <a:gd name="connsiteX30" fmla="*/ 778849 w 1208088"/>
              <a:gd name="connsiteY30" fmla="*/ 8567 h 1452563"/>
              <a:gd name="connsiteX31" fmla="*/ 791222 w 1208088"/>
              <a:gd name="connsiteY31" fmla="*/ 11422 h 1452563"/>
              <a:gd name="connsiteX32" fmla="*/ 804546 w 1208088"/>
              <a:gd name="connsiteY32" fmla="*/ 14913 h 1452563"/>
              <a:gd name="connsiteX33" fmla="*/ 818822 w 1208088"/>
              <a:gd name="connsiteY33" fmla="*/ 18720 h 1452563"/>
              <a:gd name="connsiteX34" fmla="*/ 833416 w 1208088"/>
              <a:gd name="connsiteY34" fmla="*/ 23480 h 1452563"/>
              <a:gd name="connsiteX35" fmla="*/ 829609 w 1208088"/>
              <a:gd name="connsiteY35" fmla="*/ 36171 h 1452563"/>
              <a:gd name="connsiteX36" fmla="*/ 825802 w 1208088"/>
              <a:gd name="connsiteY36" fmla="*/ 48228 h 1452563"/>
              <a:gd name="connsiteX37" fmla="*/ 818188 w 1208088"/>
              <a:gd name="connsiteY37" fmla="*/ 70439 h 1452563"/>
              <a:gd name="connsiteX38" fmla="*/ 810256 w 1208088"/>
              <a:gd name="connsiteY38" fmla="*/ 91063 h 1452563"/>
              <a:gd name="connsiteX39" fmla="*/ 802960 w 1208088"/>
              <a:gd name="connsiteY39" fmla="*/ 108831 h 1452563"/>
              <a:gd name="connsiteX40" fmla="*/ 795663 w 1208088"/>
              <a:gd name="connsiteY40" fmla="*/ 125013 h 1452563"/>
              <a:gd name="connsiteX41" fmla="*/ 788684 w 1208088"/>
              <a:gd name="connsiteY41" fmla="*/ 138974 h 1452563"/>
              <a:gd name="connsiteX42" fmla="*/ 782021 w 1208088"/>
              <a:gd name="connsiteY42" fmla="*/ 151983 h 1452563"/>
              <a:gd name="connsiteX43" fmla="*/ 775994 w 1208088"/>
              <a:gd name="connsiteY43" fmla="*/ 163405 h 1452563"/>
              <a:gd name="connsiteX44" fmla="*/ 764572 w 1208088"/>
              <a:gd name="connsiteY44" fmla="*/ 183077 h 1452563"/>
              <a:gd name="connsiteX45" fmla="*/ 760131 w 1208088"/>
              <a:gd name="connsiteY45" fmla="*/ 191644 h 1452563"/>
              <a:gd name="connsiteX46" fmla="*/ 756007 w 1208088"/>
              <a:gd name="connsiteY46" fmla="*/ 200211 h 1452563"/>
              <a:gd name="connsiteX47" fmla="*/ 752517 w 1208088"/>
              <a:gd name="connsiteY47" fmla="*/ 207826 h 1452563"/>
              <a:gd name="connsiteX48" fmla="*/ 749662 w 1208088"/>
              <a:gd name="connsiteY48" fmla="*/ 215759 h 1452563"/>
              <a:gd name="connsiteX49" fmla="*/ 748393 w 1208088"/>
              <a:gd name="connsiteY49" fmla="*/ 219566 h 1452563"/>
              <a:gd name="connsiteX50" fmla="*/ 747441 w 1208088"/>
              <a:gd name="connsiteY50" fmla="*/ 223374 h 1452563"/>
              <a:gd name="connsiteX51" fmla="*/ 746806 w 1208088"/>
              <a:gd name="connsiteY51" fmla="*/ 227181 h 1452563"/>
              <a:gd name="connsiteX52" fmla="*/ 746489 w 1208088"/>
              <a:gd name="connsiteY52" fmla="*/ 231623 h 1452563"/>
              <a:gd name="connsiteX53" fmla="*/ 748076 w 1208088"/>
              <a:gd name="connsiteY53" fmla="*/ 231623 h 1452563"/>
              <a:gd name="connsiteX54" fmla="*/ 750931 w 1208088"/>
              <a:gd name="connsiteY54" fmla="*/ 231623 h 1452563"/>
              <a:gd name="connsiteX55" fmla="*/ 753786 w 1208088"/>
              <a:gd name="connsiteY55" fmla="*/ 231940 h 1452563"/>
              <a:gd name="connsiteX56" fmla="*/ 756324 w 1208088"/>
              <a:gd name="connsiteY56" fmla="*/ 232258 h 1452563"/>
              <a:gd name="connsiteX57" fmla="*/ 758862 w 1208088"/>
              <a:gd name="connsiteY57" fmla="*/ 233210 h 1452563"/>
              <a:gd name="connsiteX58" fmla="*/ 761400 w 1208088"/>
              <a:gd name="connsiteY58" fmla="*/ 233844 h 1452563"/>
              <a:gd name="connsiteX59" fmla="*/ 763621 w 1208088"/>
              <a:gd name="connsiteY59" fmla="*/ 234796 h 1452563"/>
              <a:gd name="connsiteX60" fmla="*/ 765842 w 1208088"/>
              <a:gd name="connsiteY60" fmla="*/ 236065 h 1452563"/>
              <a:gd name="connsiteX61" fmla="*/ 768062 w 1208088"/>
              <a:gd name="connsiteY61" fmla="*/ 237334 h 1452563"/>
              <a:gd name="connsiteX62" fmla="*/ 769966 w 1208088"/>
              <a:gd name="connsiteY62" fmla="*/ 238921 h 1452563"/>
              <a:gd name="connsiteX63" fmla="*/ 771552 w 1208088"/>
              <a:gd name="connsiteY63" fmla="*/ 240190 h 1452563"/>
              <a:gd name="connsiteX64" fmla="*/ 772821 w 1208088"/>
              <a:gd name="connsiteY64" fmla="*/ 242094 h 1452563"/>
              <a:gd name="connsiteX65" fmla="*/ 774090 w 1208088"/>
              <a:gd name="connsiteY65" fmla="*/ 243680 h 1452563"/>
              <a:gd name="connsiteX66" fmla="*/ 775042 w 1208088"/>
              <a:gd name="connsiteY66" fmla="*/ 245901 h 1452563"/>
              <a:gd name="connsiteX67" fmla="*/ 775676 w 1208088"/>
              <a:gd name="connsiteY67" fmla="*/ 247805 h 1452563"/>
              <a:gd name="connsiteX68" fmla="*/ 775994 w 1208088"/>
              <a:gd name="connsiteY68" fmla="*/ 249709 h 1452563"/>
              <a:gd name="connsiteX69" fmla="*/ 776311 w 1208088"/>
              <a:gd name="connsiteY69" fmla="*/ 251930 h 1452563"/>
              <a:gd name="connsiteX70" fmla="*/ 776311 w 1208088"/>
              <a:gd name="connsiteY70" fmla="*/ 253834 h 1452563"/>
              <a:gd name="connsiteX71" fmla="*/ 775676 w 1208088"/>
              <a:gd name="connsiteY71" fmla="*/ 255420 h 1452563"/>
              <a:gd name="connsiteX72" fmla="*/ 775359 w 1208088"/>
              <a:gd name="connsiteY72" fmla="*/ 257324 h 1452563"/>
              <a:gd name="connsiteX73" fmla="*/ 774407 w 1208088"/>
              <a:gd name="connsiteY73" fmla="*/ 258910 h 1452563"/>
              <a:gd name="connsiteX74" fmla="*/ 773456 w 1208088"/>
              <a:gd name="connsiteY74" fmla="*/ 260497 h 1452563"/>
              <a:gd name="connsiteX75" fmla="*/ 772186 w 1208088"/>
              <a:gd name="connsiteY75" fmla="*/ 262083 h 1452563"/>
              <a:gd name="connsiteX76" fmla="*/ 769331 w 1208088"/>
              <a:gd name="connsiteY76" fmla="*/ 265256 h 1452563"/>
              <a:gd name="connsiteX77" fmla="*/ 765524 w 1208088"/>
              <a:gd name="connsiteY77" fmla="*/ 267794 h 1452563"/>
              <a:gd name="connsiteX78" fmla="*/ 761717 w 1208088"/>
              <a:gd name="connsiteY78" fmla="*/ 269698 h 1452563"/>
              <a:gd name="connsiteX79" fmla="*/ 756958 w 1208088"/>
              <a:gd name="connsiteY79" fmla="*/ 270967 h 1452563"/>
              <a:gd name="connsiteX80" fmla="*/ 752200 w 1208088"/>
              <a:gd name="connsiteY80" fmla="*/ 271919 h 1452563"/>
              <a:gd name="connsiteX81" fmla="*/ 756324 w 1208088"/>
              <a:gd name="connsiteY81" fmla="*/ 284611 h 1452563"/>
              <a:gd name="connsiteX82" fmla="*/ 757910 w 1208088"/>
              <a:gd name="connsiteY82" fmla="*/ 289053 h 1452563"/>
              <a:gd name="connsiteX83" fmla="*/ 760448 w 1208088"/>
              <a:gd name="connsiteY83" fmla="*/ 293812 h 1452563"/>
              <a:gd name="connsiteX84" fmla="*/ 763621 w 1208088"/>
              <a:gd name="connsiteY84" fmla="*/ 299206 h 1452563"/>
              <a:gd name="connsiteX85" fmla="*/ 768062 w 1208088"/>
              <a:gd name="connsiteY85" fmla="*/ 304283 h 1452563"/>
              <a:gd name="connsiteX86" fmla="*/ 772504 w 1208088"/>
              <a:gd name="connsiteY86" fmla="*/ 309677 h 1452563"/>
              <a:gd name="connsiteX87" fmla="*/ 777580 w 1208088"/>
              <a:gd name="connsiteY87" fmla="*/ 315706 h 1452563"/>
              <a:gd name="connsiteX88" fmla="*/ 783608 w 1208088"/>
              <a:gd name="connsiteY88" fmla="*/ 321417 h 1452563"/>
              <a:gd name="connsiteX89" fmla="*/ 789952 w 1208088"/>
              <a:gd name="connsiteY89" fmla="*/ 327445 h 1452563"/>
              <a:gd name="connsiteX90" fmla="*/ 796615 w 1208088"/>
              <a:gd name="connsiteY90" fmla="*/ 333791 h 1452563"/>
              <a:gd name="connsiteX91" fmla="*/ 803912 w 1208088"/>
              <a:gd name="connsiteY91" fmla="*/ 339820 h 1452563"/>
              <a:gd name="connsiteX92" fmla="*/ 819774 w 1208088"/>
              <a:gd name="connsiteY92" fmla="*/ 353146 h 1452563"/>
              <a:gd name="connsiteX93" fmla="*/ 836588 w 1208088"/>
              <a:gd name="connsiteY93" fmla="*/ 366155 h 1452563"/>
              <a:gd name="connsiteX94" fmla="*/ 854672 w 1208088"/>
              <a:gd name="connsiteY94" fmla="*/ 379798 h 1452563"/>
              <a:gd name="connsiteX95" fmla="*/ 891472 w 1208088"/>
              <a:gd name="connsiteY95" fmla="*/ 407720 h 1452563"/>
              <a:gd name="connsiteX96" fmla="*/ 928274 w 1208088"/>
              <a:gd name="connsiteY96" fmla="*/ 435008 h 1452563"/>
              <a:gd name="connsiteX97" fmla="*/ 945405 w 1208088"/>
              <a:gd name="connsiteY97" fmla="*/ 448334 h 1452563"/>
              <a:gd name="connsiteX98" fmla="*/ 961902 w 1208088"/>
              <a:gd name="connsiteY98" fmla="*/ 461343 h 1452563"/>
              <a:gd name="connsiteX99" fmla="*/ 976496 w 1208088"/>
              <a:gd name="connsiteY99" fmla="*/ 474034 h 1452563"/>
              <a:gd name="connsiteX100" fmla="*/ 983158 w 1208088"/>
              <a:gd name="connsiteY100" fmla="*/ 479746 h 1452563"/>
              <a:gd name="connsiteX101" fmla="*/ 989186 w 1208088"/>
              <a:gd name="connsiteY101" fmla="*/ 485457 h 1452563"/>
              <a:gd name="connsiteX102" fmla="*/ 996482 w 1208088"/>
              <a:gd name="connsiteY102" fmla="*/ 493072 h 1452563"/>
              <a:gd name="connsiteX103" fmla="*/ 1003779 w 1208088"/>
              <a:gd name="connsiteY103" fmla="*/ 501004 h 1452563"/>
              <a:gd name="connsiteX104" fmla="*/ 1011393 w 1208088"/>
              <a:gd name="connsiteY104" fmla="*/ 510206 h 1452563"/>
              <a:gd name="connsiteX105" fmla="*/ 1019007 w 1208088"/>
              <a:gd name="connsiteY105" fmla="*/ 519725 h 1452563"/>
              <a:gd name="connsiteX106" fmla="*/ 1026938 w 1208088"/>
              <a:gd name="connsiteY106" fmla="*/ 530830 h 1452563"/>
              <a:gd name="connsiteX107" fmla="*/ 1034552 w 1208088"/>
              <a:gd name="connsiteY107" fmla="*/ 542252 h 1452563"/>
              <a:gd name="connsiteX108" fmla="*/ 1042801 w 1208088"/>
              <a:gd name="connsiteY108" fmla="*/ 554309 h 1452563"/>
              <a:gd name="connsiteX109" fmla="*/ 1050732 w 1208088"/>
              <a:gd name="connsiteY109" fmla="*/ 567318 h 1452563"/>
              <a:gd name="connsiteX110" fmla="*/ 1058663 w 1208088"/>
              <a:gd name="connsiteY110" fmla="*/ 581279 h 1452563"/>
              <a:gd name="connsiteX111" fmla="*/ 1066912 w 1208088"/>
              <a:gd name="connsiteY111" fmla="*/ 595557 h 1452563"/>
              <a:gd name="connsiteX112" fmla="*/ 1074843 w 1208088"/>
              <a:gd name="connsiteY112" fmla="*/ 610153 h 1452563"/>
              <a:gd name="connsiteX113" fmla="*/ 1083092 w 1208088"/>
              <a:gd name="connsiteY113" fmla="*/ 626017 h 1452563"/>
              <a:gd name="connsiteX114" fmla="*/ 1091023 w 1208088"/>
              <a:gd name="connsiteY114" fmla="*/ 641882 h 1452563"/>
              <a:gd name="connsiteX115" fmla="*/ 1098954 w 1208088"/>
              <a:gd name="connsiteY115" fmla="*/ 658698 h 1452563"/>
              <a:gd name="connsiteX116" fmla="*/ 1106568 w 1208088"/>
              <a:gd name="connsiteY116" fmla="*/ 675832 h 1452563"/>
              <a:gd name="connsiteX117" fmla="*/ 1114499 w 1208088"/>
              <a:gd name="connsiteY117" fmla="*/ 693283 h 1452563"/>
              <a:gd name="connsiteX118" fmla="*/ 1122113 w 1208088"/>
              <a:gd name="connsiteY118" fmla="*/ 711369 h 1452563"/>
              <a:gd name="connsiteX119" fmla="*/ 1129727 w 1208088"/>
              <a:gd name="connsiteY119" fmla="*/ 729772 h 1452563"/>
              <a:gd name="connsiteX120" fmla="*/ 1136707 w 1208088"/>
              <a:gd name="connsiteY120" fmla="*/ 748492 h 1452563"/>
              <a:gd name="connsiteX121" fmla="*/ 1143686 w 1208088"/>
              <a:gd name="connsiteY121" fmla="*/ 768164 h 1452563"/>
              <a:gd name="connsiteX122" fmla="*/ 1150348 w 1208088"/>
              <a:gd name="connsiteY122" fmla="*/ 787519 h 1452563"/>
              <a:gd name="connsiteX123" fmla="*/ 1157011 w 1208088"/>
              <a:gd name="connsiteY123" fmla="*/ 807191 h 1452563"/>
              <a:gd name="connsiteX124" fmla="*/ 1163038 w 1208088"/>
              <a:gd name="connsiteY124" fmla="*/ 826863 h 1452563"/>
              <a:gd name="connsiteX125" fmla="*/ 1169066 w 1208088"/>
              <a:gd name="connsiteY125" fmla="*/ 847170 h 1452563"/>
              <a:gd name="connsiteX126" fmla="*/ 1174460 w 1208088"/>
              <a:gd name="connsiteY126" fmla="*/ 867477 h 1452563"/>
              <a:gd name="connsiteX127" fmla="*/ 1179853 w 1208088"/>
              <a:gd name="connsiteY127" fmla="*/ 887783 h 1452563"/>
              <a:gd name="connsiteX128" fmla="*/ 1184929 w 1208088"/>
              <a:gd name="connsiteY128" fmla="*/ 908407 h 1452563"/>
              <a:gd name="connsiteX129" fmla="*/ 1189370 w 1208088"/>
              <a:gd name="connsiteY129" fmla="*/ 929031 h 1452563"/>
              <a:gd name="connsiteX130" fmla="*/ 1193177 w 1208088"/>
              <a:gd name="connsiteY130" fmla="*/ 949655 h 1452563"/>
              <a:gd name="connsiteX131" fmla="*/ 1196667 w 1208088"/>
              <a:gd name="connsiteY131" fmla="*/ 970279 h 1452563"/>
              <a:gd name="connsiteX132" fmla="*/ 1200157 w 1208088"/>
              <a:gd name="connsiteY132" fmla="*/ 990903 h 1452563"/>
              <a:gd name="connsiteX133" fmla="*/ 1202695 w 1208088"/>
              <a:gd name="connsiteY133" fmla="*/ 1011845 h 1452563"/>
              <a:gd name="connsiteX134" fmla="*/ 1204916 w 1208088"/>
              <a:gd name="connsiteY134" fmla="*/ 1032151 h 1452563"/>
              <a:gd name="connsiteX135" fmla="*/ 1206502 w 1208088"/>
              <a:gd name="connsiteY135" fmla="*/ 1052458 h 1452563"/>
              <a:gd name="connsiteX136" fmla="*/ 1207454 w 1208088"/>
              <a:gd name="connsiteY136" fmla="*/ 1072447 h 1452563"/>
              <a:gd name="connsiteX137" fmla="*/ 1208088 w 1208088"/>
              <a:gd name="connsiteY137" fmla="*/ 1092437 h 1452563"/>
              <a:gd name="connsiteX138" fmla="*/ 1207771 w 1208088"/>
              <a:gd name="connsiteY138" fmla="*/ 1112426 h 1452563"/>
              <a:gd name="connsiteX139" fmla="*/ 1207136 w 1208088"/>
              <a:gd name="connsiteY139" fmla="*/ 1131781 h 1452563"/>
              <a:gd name="connsiteX140" fmla="*/ 1205867 w 1208088"/>
              <a:gd name="connsiteY140" fmla="*/ 1151453 h 1452563"/>
              <a:gd name="connsiteX141" fmla="*/ 1203646 w 1208088"/>
              <a:gd name="connsiteY141" fmla="*/ 1170173 h 1452563"/>
              <a:gd name="connsiteX142" fmla="*/ 1201108 w 1208088"/>
              <a:gd name="connsiteY142" fmla="*/ 1188893 h 1452563"/>
              <a:gd name="connsiteX143" fmla="*/ 1199522 w 1208088"/>
              <a:gd name="connsiteY143" fmla="*/ 1197778 h 1452563"/>
              <a:gd name="connsiteX144" fmla="*/ 1197302 w 1208088"/>
              <a:gd name="connsiteY144" fmla="*/ 1206979 h 1452563"/>
              <a:gd name="connsiteX145" fmla="*/ 1195398 w 1208088"/>
              <a:gd name="connsiteY145" fmla="*/ 1215863 h 1452563"/>
              <a:gd name="connsiteX146" fmla="*/ 1193177 w 1208088"/>
              <a:gd name="connsiteY146" fmla="*/ 1224747 h 1452563"/>
              <a:gd name="connsiteX147" fmla="*/ 1190956 w 1208088"/>
              <a:gd name="connsiteY147" fmla="*/ 1233314 h 1452563"/>
              <a:gd name="connsiteX148" fmla="*/ 1188418 w 1208088"/>
              <a:gd name="connsiteY148" fmla="*/ 1242199 h 1452563"/>
              <a:gd name="connsiteX149" fmla="*/ 1185563 w 1208088"/>
              <a:gd name="connsiteY149" fmla="*/ 1250448 h 1452563"/>
              <a:gd name="connsiteX150" fmla="*/ 1182708 w 1208088"/>
              <a:gd name="connsiteY150" fmla="*/ 1259015 h 1452563"/>
              <a:gd name="connsiteX151" fmla="*/ 1179218 w 1208088"/>
              <a:gd name="connsiteY151" fmla="*/ 1266947 h 1452563"/>
              <a:gd name="connsiteX152" fmla="*/ 1175728 w 1208088"/>
              <a:gd name="connsiteY152" fmla="*/ 1275197 h 1452563"/>
              <a:gd name="connsiteX153" fmla="*/ 1172239 w 1208088"/>
              <a:gd name="connsiteY153" fmla="*/ 1283129 h 1452563"/>
              <a:gd name="connsiteX154" fmla="*/ 1168749 w 1208088"/>
              <a:gd name="connsiteY154" fmla="*/ 1291062 h 1452563"/>
              <a:gd name="connsiteX155" fmla="*/ 1164625 w 1208088"/>
              <a:gd name="connsiteY155" fmla="*/ 1298677 h 1452563"/>
              <a:gd name="connsiteX156" fmla="*/ 1160183 w 1208088"/>
              <a:gd name="connsiteY156" fmla="*/ 1305974 h 1452563"/>
              <a:gd name="connsiteX157" fmla="*/ 1155742 w 1208088"/>
              <a:gd name="connsiteY157" fmla="*/ 1313589 h 1452563"/>
              <a:gd name="connsiteX158" fmla="*/ 1151300 w 1208088"/>
              <a:gd name="connsiteY158" fmla="*/ 1320570 h 1452563"/>
              <a:gd name="connsiteX159" fmla="*/ 1146542 w 1208088"/>
              <a:gd name="connsiteY159" fmla="*/ 1327867 h 1452563"/>
              <a:gd name="connsiteX160" fmla="*/ 1141148 w 1208088"/>
              <a:gd name="connsiteY160" fmla="*/ 1334531 h 1452563"/>
              <a:gd name="connsiteX161" fmla="*/ 1135755 w 1208088"/>
              <a:gd name="connsiteY161" fmla="*/ 1341194 h 1452563"/>
              <a:gd name="connsiteX162" fmla="*/ 1130362 w 1208088"/>
              <a:gd name="connsiteY162" fmla="*/ 1347857 h 1452563"/>
              <a:gd name="connsiteX163" fmla="*/ 1124334 w 1208088"/>
              <a:gd name="connsiteY163" fmla="*/ 1354203 h 1452563"/>
              <a:gd name="connsiteX164" fmla="*/ 1118306 w 1208088"/>
              <a:gd name="connsiteY164" fmla="*/ 1360548 h 1452563"/>
              <a:gd name="connsiteX165" fmla="*/ 1112278 w 1208088"/>
              <a:gd name="connsiteY165" fmla="*/ 1366577 h 1452563"/>
              <a:gd name="connsiteX166" fmla="*/ 1105299 w 1208088"/>
              <a:gd name="connsiteY166" fmla="*/ 1372288 h 1452563"/>
              <a:gd name="connsiteX167" fmla="*/ 1098637 w 1208088"/>
              <a:gd name="connsiteY167" fmla="*/ 1378000 h 1452563"/>
              <a:gd name="connsiteX168" fmla="*/ 1091657 w 1208088"/>
              <a:gd name="connsiteY168" fmla="*/ 1383394 h 1452563"/>
              <a:gd name="connsiteX169" fmla="*/ 1084360 w 1208088"/>
              <a:gd name="connsiteY169" fmla="*/ 1388470 h 1452563"/>
              <a:gd name="connsiteX170" fmla="*/ 1076746 w 1208088"/>
              <a:gd name="connsiteY170" fmla="*/ 1393230 h 1452563"/>
              <a:gd name="connsiteX171" fmla="*/ 1068815 w 1208088"/>
              <a:gd name="connsiteY171" fmla="*/ 1398306 h 1452563"/>
              <a:gd name="connsiteX172" fmla="*/ 1061201 w 1208088"/>
              <a:gd name="connsiteY172" fmla="*/ 1402748 h 1452563"/>
              <a:gd name="connsiteX173" fmla="*/ 1052636 w 1208088"/>
              <a:gd name="connsiteY173" fmla="*/ 1407190 h 1452563"/>
              <a:gd name="connsiteX174" fmla="*/ 1044070 w 1208088"/>
              <a:gd name="connsiteY174" fmla="*/ 1411633 h 1452563"/>
              <a:gd name="connsiteX175" fmla="*/ 1035187 w 1208088"/>
              <a:gd name="connsiteY175" fmla="*/ 1415440 h 1452563"/>
              <a:gd name="connsiteX176" fmla="*/ 1025986 w 1208088"/>
              <a:gd name="connsiteY176" fmla="*/ 1418930 h 1452563"/>
              <a:gd name="connsiteX177" fmla="*/ 1016469 w 1208088"/>
              <a:gd name="connsiteY177" fmla="*/ 1422420 h 1452563"/>
              <a:gd name="connsiteX178" fmla="*/ 1006634 w 1208088"/>
              <a:gd name="connsiteY178" fmla="*/ 1425593 h 1452563"/>
              <a:gd name="connsiteX179" fmla="*/ 996800 w 1208088"/>
              <a:gd name="connsiteY179" fmla="*/ 1428766 h 1452563"/>
              <a:gd name="connsiteX180" fmla="*/ 986330 w 1208088"/>
              <a:gd name="connsiteY180" fmla="*/ 1431305 h 1452563"/>
              <a:gd name="connsiteX181" fmla="*/ 976178 w 1208088"/>
              <a:gd name="connsiteY181" fmla="*/ 1433843 h 1452563"/>
              <a:gd name="connsiteX182" fmla="*/ 965074 w 1208088"/>
              <a:gd name="connsiteY182" fmla="*/ 1436064 h 1452563"/>
              <a:gd name="connsiteX183" fmla="*/ 953971 w 1208088"/>
              <a:gd name="connsiteY183" fmla="*/ 1437968 h 1452563"/>
              <a:gd name="connsiteX184" fmla="*/ 942550 w 1208088"/>
              <a:gd name="connsiteY184" fmla="*/ 1439554 h 1452563"/>
              <a:gd name="connsiteX185" fmla="*/ 930812 w 1208088"/>
              <a:gd name="connsiteY185" fmla="*/ 1440823 h 1452563"/>
              <a:gd name="connsiteX186" fmla="*/ 918756 w 1208088"/>
              <a:gd name="connsiteY186" fmla="*/ 1442093 h 1452563"/>
              <a:gd name="connsiteX187" fmla="*/ 906383 w 1208088"/>
              <a:gd name="connsiteY187" fmla="*/ 1443044 h 1452563"/>
              <a:gd name="connsiteX188" fmla="*/ 893693 w 1208088"/>
              <a:gd name="connsiteY188" fmla="*/ 1443362 h 1452563"/>
              <a:gd name="connsiteX189" fmla="*/ 740144 w 1208088"/>
              <a:gd name="connsiteY189" fmla="*/ 1448756 h 1452563"/>
              <a:gd name="connsiteX190" fmla="*/ 652583 w 1208088"/>
              <a:gd name="connsiteY190" fmla="*/ 1451611 h 1452563"/>
              <a:gd name="connsiteX191" fmla="*/ 613244 w 1208088"/>
              <a:gd name="connsiteY191" fmla="*/ 1452563 h 1452563"/>
              <a:gd name="connsiteX192" fmla="*/ 604044 w 1208088"/>
              <a:gd name="connsiteY192" fmla="*/ 1452563 h 1452563"/>
              <a:gd name="connsiteX193" fmla="*/ 595161 w 1208088"/>
              <a:gd name="connsiteY193" fmla="*/ 1452563 h 1452563"/>
              <a:gd name="connsiteX194" fmla="*/ 555505 w 1208088"/>
              <a:gd name="connsiteY194" fmla="*/ 1451611 h 1452563"/>
              <a:gd name="connsiteX195" fmla="*/ 467944 w 1208088"/>
              <a:gd name="connsiteY195" fmla="*/ 1448756 h 1452563"/>
              <a:gd name="connsiteX196" fmla="*/ 314395 w 1208088"/>
              <a:gd name="connsiteY196" fmla="*/ 1443362 h 1452563"/>
              <a:gd name="connsiteX197" fmla="*/ 302022 w 1208088"/>
              <a:gd name="connsiteY197" fmla="*/ 1443044 h 1452563"/>
              <a:gd name="connsiteX198" fmla="*/ 289332 w 1208088"/>
              <a:gd name="connsiteY198" fmla="*/ 1442093 h 1452563"/>
              <a:gd name="connsiteX199" fmla="*/ 277276 w 1208088"/>
              <a:gd name="connsiteY199" fmla="*/ 1440823 h 1452563"/>
              <a:gd name="connsiteX200" fmla="*/ 265856 w 1208088"/>
              <a:gd name="connsiteY200" fmla="*/ 1439554 h 1452563"/>
              <a:gd name="connsiteX201" fmla="*/ 254117 w 1208088"/>
              <a:gd name="connsiteY201" fmla="*/ 1437968 h 1452563"/>
              <a:gd name="connsiteX202" fmla="*/ 243014 w 1208088"/>
              <a:gd name="connsiteY202" fmla="*/ 1436064 h 1452563"/>
              <a:gd name="connsiteX203" fmla="*/ 232227 w 1208088"/>
              <a:gd name="connsiteY203" fmla="*/ 1433843 h 1452563"/>
              <a:gd name="connsiteX204" fmla="*/ 221758 w 1208088"/>
              <a:gd name="connsiteY204" fmla="*/ 1431305 h 1452563"/>
              <a:gd name="connsiteX205" fmla="*/ 211288 w 1208088"/>
              <a:gd name="connsiteY205" fmla="*/ 1428766 h 1452563"/>
              <a:gd name="connsiteX206" fmla="*/ 201454 w 1208088"/>
              <a:gd name="connsiteY206" fmla="*/ 1425593 h 1452563"/>
              <a:gd name="connsiteX207" fmla="*/ 191619 w 1208088"/>
              <a:gd name="connsiteY207" fmla="*/ 1422420 h 1452563"/>
              <a:gd name="connsiteX208" fmla="*/ 182419 w 1208088"/>
              <a:gd name="connsiteY208" fmla="*/ 1418930 h 1452563"/>
              <a:gd name="connsiteX209" fmla="*/ 172901 w 1208088"/>
              <a:gd name="connsiteY209" fmla="*/ 1415440 h 1452563"/>
              <a:gd name="connsiteX210" fmla="*/ 164336 w 1208088"/>
              <a:gd name="connsiteY210" fmla="*/ 1411633 h 1452563"/>
              <a:gd name="connsiteX211" fmla="*/ 155452 w 1208088"/>
              <a:gd name="connsiteY211" fmla="*/ 1407190 h 1452563"/>
              <a:gd name="connsiteX212" fmla="*/ 147521 w 1208088"/>
              <a:gd name="connsiteY212" fmla="*/ 1402748 h 1452563"/>
              <a:gd name="connsiteX213" fmla="*/ 139273 w 1208088"/>
              <a:gd name="connsiteY213" fmla="*/ 1398306 h 1452563"/>
              <a:gd name="connsiteX214" fmla="*/ 131342 w 1208088"/>
              <a:gd name="connsiteY214" fmla="*/ 1393230 h 1452563"/>
              <a:gd name="connsiteX215" fmla="*/ 123728 w 1208088"/>
              <a:gd name="connsiteY215" fmla="*/ 1388470 h 1452563"/>
              <a:gd name="connsiteX216" fmla="*/ 116431 w 1208088"/>
              <a:gd name="connsiteY216" fmla="*/ 1383394 h 1452563"/>
              <a:gd name="connsiteX217" fmla="*/ 109768 w 1208088"/>
              <a:gd name="connsiteY217" fmla="*/ 1378000 h 1452563"/>
              <a:gd name="connsiteX218" fmla="*/ 102789 w 1208088"/>
              <a:gd name="connsiteY218" fmla="*/ 1372288 h 1452563"/>
              <a:gd name="connsiteX219" fmla="*/ 96127 w 1208088"/>
              <a:gd name="connsiteY219" fmla="*/ 1366577 h 1452563"/>
              <a:gd name="connsiteX220" fmla="*/ 89782 w 1208088"/>
              <a:gd name="connsiteY220" fmla="*/ 1360548 h 1452563"/>
              <a:gd name="connsiteX221" fmla="*/ 83754 w 1208088"/>
              <a:gd name="connsiteY221" fmla="*/ 1354203 h 1452563"/>
              <a:gd name="connsiteX222" fmla="*/ 78044 w 1208088"/>
              <a:gd name="connsiteY222" fmla="*/ 1347857 h 1452563"/>
              <a:gd name="connsiteX223" fmla="*/ 72333 w 1208088"/>
              <a:gd name="connsiteY223" fmla="*/ 1341194 h 1452563"/>
              <a:gd name="connsiteX224" fmla="*/ 66940 w 1208088"/>
              <a:gd name="connsiteY224" fmla="*/ 1334531 h 1452563"/>
              <a:gd name="connsiteX225" fmla="*/ 61864 w 1208088"/>
              <a:gd name="connsiteY225" fmla="*/ 1327867 h 1452563"/>
              <a:gd name="connsiteX226" fmla="*/ 56788 w 1208088"/>
              <a:gd name="connsiteY226" fmla="*/ 1320570 h 1452563"/>
              <a:gd name="connsiteX227" fmla="*/ 52346 w 1208088"/>
              <a:gd name="connsiteY227" fmla="*/ 1313589 h 1452563"/>
              <a:gd name="connsiteX228" fmla="*/ 47905 w 1208088"/>
              <a:gd name="connsiteY228" fmla="*/ 1305974 h 1452563"/>
              <a:gd name="connsiteX229" fmla="*/ 43780 w 1208088"/>
              <a:gd name="connsiteY229" fmla="*/ 1298677 h 1452563"/>
              <a:gd name="connsiteX230" fmla="*/ 39339 w 1208088"/>
              <a:gd name="connsiteY230" fmla="*/ 1291062 h 1452563"/>
              <a:gd name="connsiteX231" fmla="*/ 35849 w 1208088"/>
              <a:gd name="connsiteY231" fmla="*/ 1283129 h 1452563"/>
              <a:gd name="connsiteX232" fmla="*/ 32360 w 1208088"/>
              <a:gd name="connsiteY232" fmla="*/ 1275197 h 1452563"/>
              <a:gd name="connsiteX233" fmla="*/ 28870 w 1208088"/>
              <a:gd name="connsiteY233" fmla="*/ 1266947 h 1452563"/>
              <a:gd name="connsiteX234" fmla="*/ 25697 w 1208088"/>
              <a:gd name="connsiteY234" fmla="*/ 1259015 h 1452563"/>
              <a:gd name="connsiteX235" fmla="*/ 22525 w 1208088"/>
              <a:gd name="connsiteY235" fmla="*/ 1250448 h 1452563"/>
              <a:gd name="connsiteX236" fmla="*/ 19670 w 1208088"/>
              <a:gd name="connsiteY236" fmla="*/ 1242199 h 1452563"/>
              <a:gd name="connsiteX237" fmla="*/ 17132 w 1208088"/>
              <a:gd name="connsiteY237" fmla="*/ 1233314 h 1452563"/>
              <a:gd name="connsiteX238" fmla="*/ 14911 w 1208088"/>
              <a:gd name="connsiteY238" fmla="*/ 1224747 h 1452563"/>
              <a:gd name="connsiteX239" fmla="*/ 12690 w 1208088"/>
              <a:gd name="connsiteY239" fmla="*/ 1215863 h 1452563"/>
              <a:gd name="connsiteX240" fmla="*/ 10786 w 1208088"/>
              <a:gd name="connsiteY240" fmla="*/ 1206979 h 1452563"/>
              <a:gd name="connsiteX241" fmla="*/ 8883 w 1208088"/>
              <a:gd name="connsiteY241" fmla="*/ 1197778 h 1452563"/>
              <a:gd name="connsiteX242" fmla="*/ 7297 w 1208088"/>
              <a:gd name="connsiteY242" fmla="*/ 1188893 h 1452563"/>
              <a:gd name="connsiteX243" fmla="*/ 4442 w 1208088"/>
              <a:gd name="connsiteY243" fmla="*/ 1170173 h 1452563"/>
              <a:gd name="connsiteX244" fmla="*/ 2221 w 1208088"/>
              <a:gd name="connsiteY244" fmla="*/ 1151453 h 1452563"/>
              <a:gd name="connsiteX245" fmla="*/ 952 w 1208088"/>
              <a:gd name="connsiteY245" fmla="*/ 1131781 h 1452563"/>
              <a:gd name="connsiteX246" fmla="*/ 317 w 1208088"/>
              <a:gd name="connsiteY246" fmla="*/ 1112426 h 1452563"/>
              <a:gd name="connsiteX247" fmla="*/ 0 w 1208088"/>
              <a:gd name="connsiteY247" fmla="*/ 1092437 h 1452563"/>
              <a:gd name="connsiteX248" fmla="*/ 634 w 1208088"/>
              <a:gd name="connsiteY248" fmla="*/ 1072447 h 1452563"/>
              <a:gd name="connsiteX249" fmla="*/ 1586 w 1208088"/>
              <a:gd name="connsiteY249" fmla="*/ 1052458 h 1452563"/>
              <a:gd name="connsiteX250" fmla="*/ 3172 w 1208088"/>
              <a:gd name="connsiteY250" fmla="*/ 1032151 h 1452563"/>
              <a:gd name="connsiteX251" fmla="*/ 5393 w 1208088"/>
              <a:gd name="connsiteY251" fmla="*/ 1011845 h 1452563"/>
              <a:gd name="connsiteX252" fmla="*/ 8248 w 1208088"/>
              <a:gd name="connsiteY252" fmla="*/ 990903 h 1452563"/>
              <a:gd name="connsiteX253" fmla="*/ 11421 w 1208088"/>
              <a:gd name="connsiteY253" fmla="*/ 970279 h 1452563"/>
              <a:gd name="connsiteX254" fmla="*/ 14911 w 1208088"/>
              <a:gd name="connsiteY254" fmla="*/ 949655 h 1452563"/>
              <a:gd name="connsiteX255" fmla="*/ 19035 w 1208088"/>
              <a:gd name="connsiteY255" fmla="*/ 929031 h 1452563"/>
              <a:gd name="connsiteX256" fmla="*/ 23476 w 1208088"/>
              <a:gd name="connsiteY256" fmla="*/ 908407 h 1452563"/>
              <a:gd name="connsiteX257" fmla="*/ 28235 w 1208088"/>
              <a:gd name="connsiteY257" fmla="*/ 887783 h 1452563"/>
              <a:gd name="connsiteX258" fmla="*/ 33628 w 1208088"/>
              <a:gd name="connsiteY258" fmla="*/ 867477 h 1452563"/>
              <a:gd name="connsiteX259" fmla="*/ 39022 w 1208088"/>
              <a:gd name="connsiteY259" fmla="*/ 847170 h 1452563"/>
              <a:gd name="connsiteX260" fmla="*/ 45050 w 1208088"/>
              <a:gd name="connsiteY260" fmla="*/ 826863 h 1452563"/>
              <a:gd name="connsiteX261" fmla="*/ 51077 w 1208088"/>
              <a:gd name="connsiteY261" fmla="*/ 807191 h 1452563"/>
              <a:gd name="connsiteX262" fmla="*/ 58057 w 1208088"/>
              <a:gd name="connsiteY262" fmla="*/ 787519 h 1452563"/>
              <a:gd name="connsiteX263" fmla="*/ 64402 w 1208088"/>
              <a:gd name="connsiteY263" fmla="*/ 768164 h 1452563"/>
              <a:gd name="connsiteX264" fmla="*/ 71381 w 1208088"/>
              <a:gd name="connsiteY264" fmla="*/ 748492 h 1452563"/>
              <a:gd name="connsiteX265" fmla="*/ 78678 w 1208088"/>
              <a:gd name="connsiteY265" fmla="*/ 729772 h 1452563"/>
              <a:gd name="connsiteX266" fmla="*/ 85975 w 1208088"/>
              <a:gd name="connsiteY266" fmla="*/ 711369 h 1452563"/>
              <a:gd name="connsiteX267" fmla="*/ 93906 w 1208088"/>
              <a:gd name="connsiteY267" fmla="*/ 693283 h 1452563"/>
              <a:gd name="connsiteX268" fmla="*/ 101520 w 1208088"/>
              <a:gd name="connsiteY268" fmla="*/ 675832 h 1452563"/>
              <a:gd name="connsiteX269" fmla="*/ 109134 w 1208088"/>
              <a:gd name="connsiteY269" fmla="*/ 658698 h 1452563"/>
              <a:gd name="connsiteX270" fmla="*/ 117065 w 1208088"/>
              <a:gd name="connsiteY270" fmla="*/ 641882 h 1452563"/>
              <a:gd name="connsiteX271" fmla="*/ 124996 w 1208088"/>
              <a:gd name="connsiteY271" fmla="*/ 626017 h 1452563"/>
              <a:gd name="connsiteX272" fmla="*/ 133245 w 1208088"/>
              <a:gd name="connsiteY272" fmla="*/ 610153 h 1452563"/>
              <a:gd name="connsiteX273" fmla="*/ 141176 w 1208088"/>
              <a:gd name="connsiteY273" fmla="*/ 595557 h 1452563"/>
              <a:gd name="connsiteX274" fmla="*/ 149425 w 1208088"/>
              <a:gd name="connsiteY274" fmla="*/ 581279 h 1452563"/>
              <a:gd name="connsiteX275" fmla="*/ 157356 w 1208088"/>
              <a:gd name="connsiteY275" fmla="*/ 567318 h 1452563"/>
              <a:gd name="connsiteX276" fmla="*/ 165604 w 1208088"/>
              <a:gd name="connsiteY276" fmla="*/ 554309 h 1452563"/>
              <a:gd name="connsiteX277" fmla="*/ 173536 w 1208088"/>
              <a:gd name="connsiteY277" fmla="*/ 542252 h 1452563"/>
              <a:gd name="connsiteX278" fmla="*/ 181467 w 1208088"/>
              <a:gd name="connsiteY278" fmla="*/ 530830 h 1452563"/>
              <a:gd name="connsiteX279" fmla="*/ 189081 w 1208088"/>
              <a:gd name="connsiteY279" fmla="*/ 519725 h 1452563"/>
              <a:gd name="connsiteX280" fmla="*/ 197012 w 1208088"/>
              <a:gd name="connsiteY280" fmla="*/ 510206 h 1452563"/>
              <a:gd name="connsiteX281" fmla="*/ 204309 w 1208088"/>
              <a:gd name="connsiteY281" fmla="*/ 501004 h 1452563"/>
              <a:gd name="connsiteX282" fmla="*/ 211606 w 1208088"/>
              <a:gd name="connsiteY282" fmla="*/ 493072 h 1452563"/>
              <a:gd name="connsiteX283" fmla="*/ 218902 w 1208088"/>
              <a:gd name="connsiteY283" fmla="*/ 485457 h 1452563"/>
              <a:gd name="connsiteX284" fmla="*/ 225248 w 1208088"/>
              <a:gd name="connsiteY284" fmla="*/ 479428 h 1452563"/>
              <a:gd name="connsiteX285" fmla="*/ 232862 w 1208088"/>
              <a:gd name="connsiteY285" fmla="*/ 473083 h 1452563"/>
              <a:gd name="connsiteX286" fmla="*/ 248407 w 1208088"/>
              <a:gd name="connsiteY286" fmla="*/ 460074 h 1452563"/>
              <a:gd name="connsiteX287" fmla="*/ 265538 w 1208088"/>
              <a:gd name="connsiteY287" fmla="*/ 446430 h 1452563"/>
              <a:gd name="connsiteX288" fmla="*/ 283622 w 1208088"/>
              <a:gd name="connsiteY288" fmla="*/ 432469 h 1452563"/>
              <a:gd name="connsiteX289" fmla="*/ 322009 w 1208088"/>
              <a:gd name="connsiteY289" fmla="*/ 404548 h 1452563"/>
              <a:gd name="connsiteX290" fmla="*/ 360396 w 1208088"/>
              <a:gd name="connsiteY290" fmla="*/ 375991 h 1452563"/>
              <a:gd name="connsiteX291" fmla="*/ 379114 w 1208088"/>
              <a:gd name="connsiteY291" fmla="*/ 362030 h 1452563"/>
              <a:gd name="connsiteX292" fmla="*/ 396562 w 1208088"/>
              <a:gd name="connsiteY292" fmla="*/ 348387 h 1452563"/>
              <a:gd name="connsiteX293" fmla="*/ 412742 w 1208088"/>
              <a:gd name="connsiteY293" fmla="*/ 335060 h 1452563"/>
              <a:gd name="connsiteX294" fmla="*/ 420039 w 1208088"/>
              <a:gd name="connsiteY294" fmla="*/ 328397 h 1452563"/>
              <a:gd name="connsiteX295" fmla="*/ 427018 w 1208088"/>
              <a:gd name="connsiteY295" fmla="*/ 322369 h 1452563"/>
              <a:gd name="connsiteX296" fmla="*/ 433364 w 1208088"/>
              <a:gd name="connsiteY296" fmla="*/ 316340 h 1452563"/>
              <a:gd name="connsiteX297" fmla="*/ 439391 w 1208088"/>
              <a:gd name="connsiteY297" fmla="*/ 309994 h 1452563"/>
              <a:gd name="connsiteX298" fmla="*/ 444784 w 1208088"/>
              <a:gd name="connsiteY298" fmla="*/ 304283 h 1452563"/>
              <a:gd name="connsiteX299" fmla="*/ 449226 w 1208088"/>
              <a:gd name="connsiteY299" fmla="*/ 298572 h 1452563"/>
              <a:gd name="connsiteX300" fmla="*/ 453033 w 1208088"/>
              <a:gd name="connsiteY300" fmla="*/ 293178 h 1452563"/>
              <a:gd name="connsiteX301" fmla="*/ 456523 w 1208088"/>
              <a:gd name="connsiteY301" fmla="*/ 287784 h 1452563"/>
              <a:gd name="connsiteX302" fmla="*/ 459061 w 1208088"/>
              <a:gd name="connsiteY302" fmla="*/ 283024 h 1452563"/>
              <a:gd name="connsiteX303" fmla="*/ 460647 w 1208088"/>
              <a:gd name="connsiteY303" fmla="*/ 277948 h 1452563"/>
              <a:gd name="connsiteX304" fmla="*/ 461282 w 1208088"/>
              <a:gd name="connsiteY304" fmla="*/ 274775 h 1452563"/>
              <a:gd name="connsiteX305" fmla="*/ 461916 w 1208088"/>
              <a:gd name="connsiteY305" fmla="*/ 271919 h 1452563"/>
              <a:gd name="connsiteX306" fmla="*/ 456840 w 1208088"/>
              <a:gd name="connsiteY306" fmla="*/ 270967 h 1452563"/>
              <a:gd name="connsiteX307" fmla="*/ 452081 w 1208088"/>
              <a:gd name="connsiteY307" fmla="*/ 269698 h 1452563"/>
              <a:gd name="connsiteX308" fmla="*/ 448274 w 1208088"/>
              <a:gd name="connsiteY308" fmla="*/ 267794 h 1452563"/>
              <a:gd name="connsiteX309" fmla="*/ 444784 w 1208088"/>
              <a:gd name="connsiteY309" fmla="*/ 265256 h 1452563"/>
              <a:gd name="connsiteX310" fmla="*/ 441929 w 1208088"/>
              <a:gd name="connsiteY310" fmla="*/ 262083 h 1452563"/>
              <a:gd name="connsiteX311" fmla="*/ 440660 w 1208088"/>
              <a:gd name="connsiteY311" fmla="*/ 260497 h 1452563"/>
              <a:gd name="connsiteX312" fmla="*/ 439708 w 1208088"/>
              <a:gd name="connsiteY312" fmla="*/ 258910 h 1452563"/>
              <a:gd name="connsiteX313" fmla="*/ 438757 w 1208088"/>
              <a:gd name="connsiteY313" fmla="*/ 257324 h 1452563"/>
              <a:gd name="connsiteX314" fmla="*/ 438440 w 1208088"/>
              <a:gd name="connsiteY314" fmla="*/ 255420 h 1452563"/>
              <a:gd name="connsiteX315" fmla="*/ 438122 w 1208088"/>
              <a:gd name="connsiteY315" fmla="*/ 253834 h 1452563"/>
              <a:gd name="connsiteX316" fmla="*/ 437488 w 1208088"/>
              <a:gd name="connsiteY316" fmla="*/ 251930 h 1452563"/>
              <a:gd name="connsiteX317" fmla="*/ 438122 w 1208088"/>
              <a:gd name="connsiteY317" fmla="*/ 250026 h 1452563"/>
              <a:gd name="connsiteX318" fmla="*/ 438440 w 1208088"/>
              <a:gd name="connsiteY318" fmla="*/ 248122 h 1452563"/>
              <a:gd name="connsiteX319" fmla="*/ 438757 w 1208088"/>
              <a:gd name="connsiteY319" fmla="*/ 246536 h 1452563"/>
              <a:gd name="connsiteX320" fmla="*/ 439708 w 1208088"/>
              <a:gd name="connsiteY320" fmla="*/ 244315 h 1452563"/>
              <a:gd name="connsiteX321" fmla="*/ 440660 w 1208088"/>
              <a:gd name="connsiteY321" fmla="*/ 242728 h 1452563"/>
              <a:gd name="connsiteX322" fmla="*/ 441929 w 1208088"/>
              <a:gd name="connsiteY322" fmla="*/ 241142 h 1452563"/>
              <a:gd name="connsiteX323" fmla="*/ 444784 w 1208088"/>
              <a:gd name="connsiteY323" fmla="*/ 238286 h 1452563"/>
              <a:gd name="connsiteX324" fmla="*/ 448274 w 1208088"/>
              <a:gd name="connsiteY324" fmla="*/ 236065 h 1452563"/>
              <a:gd name="connsiteX325" fmla="*/ 452081 w 1208088"/>
              <a:gd name="connsiteY325" fmla="*/ 234161 h 1452563"/>
              <a:gd name="connsiteX326" fmla="*/ 456840 w 1208088"/>
              <a:gd name="connsiteY326" fmla="*/ 232575 h 1452563"/>
              <a:gd name="connsiteX327" fmla="*/ 461916 w 1208088"/>
              <a:gd name="connsiteY327" fmla="*/ 231940 h 1452563"/>
              <a:gd name="connsiteX328" fmla="*/ 460647 w 1208088"/>
              <a:gd name="connsiteY328" fmla="*/ 227498 h 1452563"/>
              <a:gd name="connsiteX329" fmla="*/ 459378 w 1208088"/>
              <a:gd name="connsiteY329" fmla="*/ 223374 h 1452563"/>
              <a:gd name="connsiteX330" fmla="*/ 457792 w 1208088"/>
              <a:gd name="connsiteY330" fmla="*/ 219249 h 1452563"/>
              <a:gd name="connsiteX331" fmla="*/ 456206 w 1208088"/>
              <a:gd name="connsiteY331" fmla="*/ 215124 h 1452563"/>
              <a:gd name="connsiteX332" fmla="*/ 451764 w 1208088"/>
              <a:gd name="connsiteY332" fmla="*/ 206874 h 1452563"/>
              <a:gd name="connsiteX333" fmla="*/ 447005 w 1208088"/>
              <a:gd name="connsiteY333" fmla="*/ 198307 h 1452563"/>
              <a:gd name="connsiteX334" fmla="*/ 441295 w 1208088"/>
              <a:gd name="connsiteY334" fmla="*/ 189423 h 1452563"/>
              <a:gd name="connsiteX335" fmla="*/ 434632 w 1208088"/>
              <a:gd name="connsiteY335" fmla="*/ 180222 h 1452563"/>
              <a:gd name="connsiteX336" fmla="*/ 420039 w 1208088"/>
              <a:gd name="connsiteY336" fmla="*/ 159598 h 1452563"/>
              <a:gd name="connsiteX337" fmla="*/ 412108 w 1208088"/>
              <a:gd name="connsiteY337" fmla="*/ 147541 h 1452563"/>
              <a:gd name="connsiteX338" fmla="*/ 403542 w 1208088"/>
              <a:gd name="connsiteY338" fmla="*/ 134532 h 1452563"/>
              <a:gd name="connsiteX339" fmla="*/ 394024 w 1208088"/>
              <a:gd name="connsiteY339" fmla="*/ 120254 h 1452563"/>
              <a:gd name="connsiteX340" fmla="*/ 384190 w 1208088"/>
              <a:gd name="connsiteY340" fmla="*/ 104706 h 1452563"/>
              <a:gd name="connsiteX341" fmla="*/ 374355 w 1208088"/>
              <a:gd name="connsiteY341" fmla="*/ 87573 h 1452563"/>
              <a:gd name="connsiteX342" fmla="*/ 363886 w 1208088"/>
              <a:gd name="connsiteY342" fmla="*/ 68535 h 1452563"/>
              <a:gd name="connsiteX343" fmla="*/ 353099 w 1208088"/>
              <a:gd name="connsiteY343" fmla="*/ 47911 h 1452563"/>
              <a:gd name="connsiteX344" fmla="*/ 341996 w 1208088"/>
              <a:gd name="connsiteY344" fmla="*/ 25066 h 1452563"/>
              <a:gd name="connsiteX345" fmla="*/ 352782 w 1208088"/>
              <a:gd name="connsiteY345" fmla="*/ 20307 h 1452563"/>
              <a:gd name="connsiteX346" fmla="*/ 362617 w 1208088"/>
              <a:gd name="connsiteY346" fmla="*/ 15865 h 1452563"/>
              <a:gd name="connsiteX347" fmla="*/ 372134 w 1208088"/>
              <a:gd name="connsiteY347" fmla="*/ 13009 h 1452563"/>
              <a:gd name="connsiteX348" fmla="*/ 380700 w 1208088"/>
              <a:gd name="connsiteY348" fmla="*/ 11105 h 1452563"/>
              <a:gd name="connsiteX349" fmla="*/ 388948 w 1208088"/>
              <a:gd name="connsiteY349" fmla="*/ 9836 h 1452563"/>
              <a:gd name="connsiteX350" fmla="*/ 396562 w 1208088"/>
              <a:gd name="connsiteY350" fmla="*/ 9519 h 1452563"/>
              <a:gd name="connsiteX351" fmla="*/ 403859 w 1208088"/>
              <a:gd name="connsiteY351" fmla="*/ 9519 h 1452563"/>
              <a:gd name="connsiteX352" fmla="*/ 410522 w 1208088"/>
              <a:gd name="connsiteY352" fmla="*/ 10471 h 1452563"/>
              <a:gd name="connsiteX353" fmla="*/ 416549 w 1208088"/>
              <a:gd name="connsiteY353" fmla="*/ 12057 h 1452563"/>
              <a:gd name="connsiteX354" fmla="*/ 422894 w 1208088"/>
              <a:gd name="connsiteY354" fmla="*/ 14278 h 1452563"/>
              <a:gd name="connsiteX355" fmla="*/ 428288 w 1208088"/>
              <a:gd name="connsiteY355" fmla="*/ 16816 h 1452563"/>
              <a:gd name="connsiteX356" fmla="*/ 433681 w 1208088"/>
              <a:gd name="connsiteY356" fmla="*/ 19989 h 1452563"/>
              <a:gd name="connsiteX357" fmla="*/ 439074 w 1208088"/>
              <a:gd name="connsiteY357" fmla="*/ 23162 h 1452563"/>
              <a:gd name="connsiteX358" fmla="*/ 443833 w 1208088"/>
              <a:gd name="connsiteY358" fmla="*/ 26970 h 1452563"/>
              <a:gd name="connsiteX359" fmla="*/ 448592 w 1208088"/>
              <a:gd name="connsiteY359" fmla="*/ 30777 h 1452563"/>
              <a:gd name="connsiteX360" fmla="*/ 453033 w 1208088"/>
              <a:gd name="connsiteY360" fmla="*/ 34585 h 1452563"/>
              <a:gd name="connsiteX361" fmla="*/ 462550 w 1208088"/>
              <a:gd name="connsiteY361" fmla="*/ 43152 h 1452563"/>
              <a:gd name="connsiteX362" fmla="*/ 471434 w 1208088"/>
              <a:gd name="connsiteY362" fmla="*/ 51401 h 1452563"/>
              <a:gd name="connsiteX363" fmla="*/ 476510 w 1208088"/>
              <a:gd name="connsiteY363" fmla="*/ 55843 h 1452563"/>
              <a:gd name="connsiteX364" fmla="*/ 481268 w 1208088"/>
              <a:gd name="connsiteY364" fmla="*/ 59651 h 1452563"/>
              <a:gd name="connsiteX365" fmla="*/ 486027 w 1208088"/>
              <a:gd name="connsiteY365" fmla="*/ 63141 h 1452563"/>
              <a:gd name="connsiteX366" fmla="*/ 491738 w 1208088"/>
              <a:gd name="connsiteY366" fmla="*/ 66314 h 1452563"/>
              <a:gd name="connsiteX367" fmla="*/ 497131 w 1208088"/>
              <a:gd name="connsiteY367" fmla="*/ 69170 h 1452563"/>
              <a:gd name="connsiteX368" fmla="*/ 502841 w 1208088"/>
              <a:gd name="connsiteY368" fmla="*/ 72025 h 1452563"/>
              <a:gd name="connsiteX369" fmla="*/ 509186 w 1208088"/>
              <a:gd name="connsiteY369" fmla="*/ 73929 h 1452563"/>
              <a:gd name="connsiteX370" fmla="*/ 515531 w 1208088"/>
              <a:gd name="connsiteY370" fmla="*/ 75198 h 1452563"/>
              <a:gd name="connsiteX371" fmla="*/ 522194 w 1208088"/>
              <a:gd name="connsiteY371" fmla="*/ 76150 h 1452563"/>
              <a:gd name="connsiteX372" fmla="*/ 529808 w 1208088"/>
              <a:gd name="connsiteY372" fmla="*/ 76150 h 1452563"/>
              <a:gd name="connsiteX373" fmla="*/ 537739 w 1208088"/>
              <a:gd name="connsiteY373" fmla="*/ 75515 h 1452563"/>
              <a:gd name="connsiteX374" fmla="*/ 546304 w 1208088"/>
              <a:gd name="connsiteY374" fmla="*/ 74246 h 1452563"/>
              <a:gd name="connsiteX375" fmla="*/ 557408 w 1208088"/>
              <a:gd name="connsiteY375" fmla="*/ 68218 h 1452563"/>
              <a:gd name="connsiteX376" fmla="*/ 568195 w 1208088"/>
              <a:gd name="connsiteY376" fmla="*/ 62824 h 1452563"/>
              <a:gd name="connsiteX377" fmla="*/ 587864 w 1208088"/>
              <a:gd name="connsiteY377" fmla="*/ 51719 h 1452563"/>
              <a:gd name="connsiteX378" fmla="*/ 605313 w 1208088"/>
              <a:gd name="connsiteY378" fmla="*/ 41882 h 1452563"/>
              <a:gd name="connsiteX379" fmla="*/ 620858 w 1208088"/>
              <a:gd name="connsiteY379" fmla="*/ 32681 h 1452563"/>
              <a:gd name="connsiteX380" fmla="*/ 635452 w 1208088"/>
              <a:gd name="connsiteY380" fmla="*/ 24749 h 1452563"/>
              <a:gd name="connsiteX381" fmla="*/ 648776 w 1208088"/>
              <a:gd name="connsiteY381" fmla="*/ 17134 h 1452563"/>
              <a:gd name="connsiteX382" fmla="*/ 655438 w 1208088"/>
              <a:gd name="connsiteY382" fmla="*/ 13961 h 1452563"/>
              <a:gd name="connsiteX383" fmla="*/ 661784 w 1208088"/>
              <a:gd name="connsiteY383" fmla="*/ 11422 h 1452563"/>
              <a:gd name="connsiteX384" fmla="*/ 668446 w 1208088"/>
              <a:gd name="connsiteY384" fmla="*/ 8884 h 1452563"/>
              <a:gd name="connsiteX385" fmla="*/ 675108 w 1208088"/>
              <a:gd name="connsiteY385" fmla="*/ 6663 h 1452563"/>
              <a:gd name="connsiteX386" fmla="*/ 682088 w 1208088"/>
              <a:gd name="connsiteY386" fmla="*/ 4759 h 1452563"/>
              <a:gd name="connsiteX387" fmla="*/ 688750 w 1208088"/>
              <a:gd name="connsiteY387" fmla="*/ 3173 h 1452563"/>
              <a:gd name="connsiteX388" fmla="*/ 695729 w 1208088"/>
              <a:gd name="connsiteY388" fmla="*/ 1586 h 1452563"/>
              <a:gd name="connsiteX389" fmla="*/ 703343 w 1208088"/>
              <a:gd name="connsiteY389" fmla="*/ 635 h 1452563"/>
              <a:gd name="connsiteX390" fmla="*/ 710957 w 1208088"/>
              <a:gd name="connsiteY390" fmla="*/ 317 h 145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1208088" h="1452563">
                <a:moveTo>
                  <a:pt x="331068" y="665573"/>
                </a:moveTo>
                <a:cubicBezTo>
                  <a:pt x="331068" y="665573"/>
                  <a:pt x="331068" y="665573"/>
                  <a:pt x="508820" y="932822"/>
                </a:cubicBezTo>
                <a:cubicBezTo>
                  <a:pt x="508820" y="932822"/>
                  <a:pt x="508820" y="932822"/>
                  <a:pt x="369158" y="932822"/>
                </a:cubicBezTo>
                <a:cubicBezTo>
                  <a:pt x="369158" y="932822"/>
                  <a:pt x="369158" y="932822"/>
                  <a:pt x="369158" y="983727"/>
                </a:cubicBezTo>
                <a:cubicBezTo>
                  <a:pt x="369158" y="983727"/>
                  <a:pt x="369158" y="983727"/>
                  <a:pt x="534213" y="983727"/>
                </a:cubicBezTo>
                <a:cubicBezTo>
                  <a:pt x="534213" y="983727"/>
                  <a:pt x="534213" y="983727"/>
                  <a:pt x="534213" y="1034632"/>
                </a:cubicBezTo>
                <a:cubicBezTo>
                  <a:pt x="534213" y="1034632"/>
                  <a:pt x="534213" y="1034632"/>
                  <a:pt x="369158" y="1034632"/>
                </a:cubicBezTo>
                <a:cubicBezTo>
                  <a:pt x="369158" y="1034632"/>
                  <a:pt x="369158" y="1034632"/>
                  <a:pt x="369158" y="1085536"/>
                </a:cubicBezTo>
                <a:cubicBezTo>
                  <a:pt x="369158" y="1085536"/>
                  <a:pt x="369158" y="1085536"/>
                  <a:pt x="534213" y="1085536"/>
                </a:cubicBezTo>
                <a:cubicBezTo>
                  <a:pt x="534213" y="1085536"/>
                  <a:pt x="534213" y="1085536"/>
                  <a:pt x="534213" y="1238250"/>
                </a:cubicBezTo>
                <a:cubicBezTo>
                  <a:pt x="534213" y="1238250"/>
                  <a:pt x="534213" y="1238250"/>
                  <a:pt x="673875" y="1238250"/>
                </a:cubicBezTo>
                <a:cubicBezTo>
                  <a:pt x="673875" y="1238250"/>
                  <a:pt x="673875" y="1238250"/>
                  <a:pt x="673875" y="1085536"/>
                </a:cubicBezTo>
                <a:cubicBezTo>
                  <a:pt x="673875" y="1085536"/>
                  <a:pt x="673875" y="1085536"/>
                  <a:pt x="864324" y="1085536"/>
                </a:cubicBezTo>
                <a:cubicBezTo>
                  <a:pt x="864324" y="1085536"/>
                  <a:pt x="864324" y="1085536"/>
                  <a:pt x="864324" y="1034632"/>
                </a:cubicBezTo>
                <a:cubicBezTo>
                  <a:pt x="864324" y="1034632"/>
                  <a:pt x="864324" y="1034632"/>
                  <a:pt x="673875" y="1034632"/>
                </a:cubicBezTo>
                <a:cubicBezTo>
                  <a:pt x="673875" y="1034632"/>
                  <a:pt x="673875" y="1034632"/>
                  <a:pt x="673875" y="983727"/>
                </a:cubicBezTo>
                <a:cubicBezTo>
                  <a:pt x="673875" y="983727"/>
                  <a:pt x="673875" y="983727"/>
                  <a:pt x="864324" y="983727"/>
                </a:cubicBezTo>
                <a:cubicBezTo>
                  <a:pt x="864324" y="983727"/>
                  <a:pt x="864324" y="983727"/>
                  <a:pt x="864324" y="932822"/>
                </a:cubicBezTo>
                <a:cubicBezTo>
                  <a:pt x="864324" y="932822"/>
                  <a:pt x="864324" y="932822"/>
                  <a:pt x="699268" y="932822"/>
                </a:cubicBezTo>
                <a:cubicBezTo>
                  <a:pt x="699268" y="932822"/>
                  <a:pt x="699268" y="932822"/>
                  <a:pt x="877020" y="665573"/>
                </a:cubicBezTo>
                <a:cubicBezTo>
                  <a:pt x="877020" y="665573"/>
                  <a:pt x="877020" y="665573"/>
                  <a:pt x="737358" y="665573"/>
                </a:cubicBezTo>
                <a:cubicBezTo>
                  <a:pt x="737358" y="665573"/>
                  <a:pt x="737358" y="665573"/>
                  <a:pt x="597696" y="881918"/>
                </a:cubicBezTo>
                <a:cubicBezTo>
                  <a:pt x="597696" y="881918"/>
                  <a:pt x="597696" y="881918"/>
                  <a:pt x="458034" y="665573"/>
                </a:cubicBezTo>
                <a:cubicBezTo>
                  <a:pt x="458034" y="665573"/>
                  <a:pt x="458034" y="665573"/>
                  <a:pt x="331068" y="665573"/>
                </a:cubicBezTo>
                <a:close/>
                <a:moveTo>
                  <a:pt x="719206" y="0"/>
                </a:moveTo>
                <a:lnTo>
                  <a:pt x="727454" y="317"/>
                </a:lnTo>
                <a:lnTo>
                  <a:pt x="736654" y="952"/>
                </a:lnTo>
                <a:lnTo>
                  <a:pt x="746172" y="2538"/>
                </a:lnTo>
                <a:lnTo>
                  <a:pt x="756641" y="4125"/>
                </a:lnTo>
                <a:lnTo>
                  <a:pt x="767428" y="6028"/>
                </a:lnTo>
                <a:lnTo>
                  <a:pt x="778849" y="8567"/>
                </a:lnTo>
                <a:lnTo>
                  <a:pt x="791222" y="11422"/>
                </a:lnTo>
                <a:lnTo>
                  <a:pt x="804546" y="14913"/>
                </a:lnTo>
                <a:lnTo>
                  <a:pt x="818822" y="18720"/>
                </a:lnTo>
                <a:lnTo>
                  <a:pt x="833416" y="23480"/>
                </a:lnTo>
                <a:lnTo>
                  <a:pt x="829609" y="36171"/>
                </a:lnTo>
                <a:lnTo>
                  <a:pt x="825802" y="48228"/>
                </a:lnTo>
                <a:lnTo>
                  <a:pt x="818188" y="70439"/>
                </a:lnTo>
                <a:lnTo>
                  <a:pt x="810256" y="91063"/>
                </a:lnTo>
                <a:lnTo>
                  <a:pt x="802960" y="108831"/>
                </a:lnTo>
                <a:lnTo>
                  <a:pt x="795663" y="125013"/>
                </a:lnTo>
                <a:lnTo>
                  <a:pt x="788684" y="138974"/>
                </a:lnTo>
                <a:lnTo>
                  <a:pt x="782021" y="151983"/>
                </a:lnTo>
                <a:lnTo>
                  <a:pt x="775994" y="163405"/>
                </a:lnTo>
                <a:lnTo>
                  <a:pt x="764572" y="183077"/>
                </a:lnTo>
                <a:lnTo>
                  <a:pt x="760131" y="191644"/>
                </a:lnTo>
                <a:lnTo>
                  <a:pt x="756007" y="200211"/>
                </a:lnTo>
                <a:lnTo>
                  <a:pt x="752517" y="207826"/>
                </a:lnTo>
                <a:lnTo>
                  <a:pt x="749662" y="215759"/>
                </a:lnTo>
                <a:lnTo>
                  <a:pt x="748393" y="219566"/>
                </a:lnTo>
                <a:lnTo>
                  <a:pt x="747441" y="223374"/>
                </a:lnTo>
                <a:lnTo>
                  <a:pt x="746806" y="227181"/>
                </a:lnTo>
                <a:lnTo>
                  <a:pt x="746489" y="231623"/>
                </a:lnTo>
                <a:lnTo>
                  <a:pt x="748076" y="231623"/>
                </a:lnTo>
                <a:lnTo>
                  <a:pt x="750931" y="231623"/>
                </a:lnTo>
                <a:lnTo>
                  <a:pt x="753786" y="231940"/>
                </a:lnTo>
                <a:lnTo>
                  <a:pt x="756324" y="232258"/>
                </a:lnTo>
                <a:lnTo>
                  <a:pt x="758862" y="233210"/>
                </a:lnTo>
                <a:lnTo>
                  <a:pt x="761400" y="233844"/>
                </a:lnTo>
                <a:lnTo>
                  <a:pt x="763621" y="234796"/>
                </a:lnTo>
                <a:lnTo>
                  <a:pt x="765842" y="236065"/>
                </a:lnTo>
                <a:lnTo>
                  <a:pt x="768062" y="237334"/>
                </a:lnTo>
                <a:lnTo>
                  <a:pt x="769966" y="238921"/>
                </a:lnTo>
                <a:lnTo>
                  <a:pt x="771552" y="240190"/>
                </a:lnTo>
                <a:lnTo>
                  <a:pt x="772821" y="242094"/>
                </a:lnTo>
                <a:lnTo>
                  <a:pt x="774090" y="243680"/>
                </a:lnTo>
                <a:lnTo>
                  <a:pt x="775042" y="245901"/>
                </a:lnTo>
                <a:lnTo>
                  <a:pt x="775676" y="247805"/>
                </a:lnTo>
                <a:lnTo>
                  <a:pt x="775994" y="249709"/>
                </a:lnTo>
                <a:lnTo>
                  <a:pt x="776311" y="251930"/>
                </a:lnTo>
                <a:lnTo>
                  <a:pt x="776311" y="253834"/>
                </a:lnTo>
                <a:lnTo>
                  <a:pt x="775676" y="255420"/>
                </a:lnTo>
                <a:lnTo>
                  <a:pt x="775359" y="257324"/>
                </a:lnTo>
                <a:lnTo>
                  <a:pt x="774407" y="258910"/>
                </a:lnTo>
                <a:lnTo>
                  <a:pt x="773456" y="260497"/>
                </a:lnTo>
                <a:lnTo>
                  <a:pt x="772186" y="262083"/>
                </a:lnTo>
                <a:lnTo>
                  <a:pt x="769331" y="265256"/>
                </a:lnTo>
                <a:lnTo>
                  <a:pt x="765524" y="267794"/>
                </a:lnTo>
                <a:lnTo>
                  <a:pt x="761717" y="269698"/>
                </a:lnTo>
                <a:lnTo>
                  <a:pt x="756958" y="270967"/>
                </a:lnTo>
                <a:lnTo>
                  <a:pt x="752200" y="271919"/>
                </a:lnTo>
                <a:lnTo>
                  <a:pt x="756324" y="284611"/>
                </a:lnTo>
                <a:lnTo>
                  <a:pt x="757910" y="289053"/>
                </a:lnTo>
                <a:lnTo>
                  <a:pt x="760448" y="293812"/>
                </a:lnTo>
                <a:lnTo>
                  <a:pt x="763621" y="299206"/>
                </a:lnTo>
                <a:lnTo>
                  <a:pt x="768062" y="304283"/>
                </a:lnTo>
                <a:lnTo>
                  <a:pt x="772504" y="309677"/>
                </a:lnTo>
                <a:lnTo>
                  <a:pt x="777580" y="315706"/>
                </a:lnTo>
                <a:lnTo>
                  <a:pt x="783608" y="321417"/>
                </a:lnTo>
                <a:lnTo>
                  <a:pt x="789952" y="327445"/>
                </a:lnTo>
                <a:lnTo>
                  <a:pt x="796615" y="333791"/>
                </a:lnTo>
                <a:lnTo>
                  <a:pt x="803912" y="339820"/>
                </a:lnTo>
                <a:lnTo>
                  <a:pt x="819774" y="353146"/>
                </a:lnTo>
                <a:lnTo>
                  <a:pt x="836588" y="366155"/>
                </a:lnTo>
                <a:lnTo>
                  <a:pt x="854672" y="379798"/>
                </a:lnTo>
                <a:lnTo>
                  <a:pt x="891472" y="407720"/>
                </a:lnTo>
                <a:lnTo>
                  <a:pt x="928274" y="435008"/>
                </a:lnTo>
                <a:lnTo>
                  <a:pt x="945405" y="448334"/>
                </a:lnTo>
                <a:lnTo>
                  <a:pt x="961902" y="461343"/>
                </a:lnTo>
                <a:lnTo>
                  <a:pt x="976496" y="474034"/>
                </a:lnTo>
                <a:lnTo>
                  <a:pt x="983158" y="479746"/>
                </a:lnTo>
                <a:lnTo>
                  <a:pt x="989186" y="485457"/>
                </a:lnTo>
                <a:lnTo>
                  <a:pt x="996482" y="493072"/>
                </a:lnTo>
                <a:lnTo>
                  <a:pt x="1003779" y="501004"/>
                </a:lnTo>
                <a:lnTo>
                  <a:pt x="1011393" y="510206"/>
                </a:lnTo>
                <a:lnTo>
                  <a:pt x="1019007" y="519725"/>
                </a:lnTo>
                <a:lnTo>
                  <a:pt x="1026938" y="530830"/>
                </a:lnTo>
                <a:lnTo>
                  <a:pt x="1034552" y="542252"/>
                </a:lnTo>
                <a:lnTo>
                  <a:pt x="1042801" y="554309"/>
                </a:lnTo>
                <a:lnTo>
                  <a:pt x="1050732" y="567318"/>
                </a:lnTo>
                <a:lnTo>
                  <a:pt x="1058663" y="581279"/>
                </a:lnTo>
                <a:lnTo>
                  <a:pt x="1066912" y="595557"/>
                </a:lnTo>
                <a:lnTo>
                  <a:pt x="1074843" y="610153"/>
                </a:lnTo>
                <a:lnTo>
                  <a:pt x="1083092" y="626017"/>
                </a:lnTo>
                <a:lnTo>
                  <a:pt x="1091023" y="641882"/>
                </a:lnTo>
                <a:lnTo>
                  <a:pt x="1098954" y="658698"/>
                </a:lnTo>
                <a:lnTo>
                  <a:pt x="1106568" y="675832"/>
                </a:lnTo>
                <a:lnTo>
                  <a:pt x="1114499" y="693283"/>
                </a:lnTo>
                <a:lnTo>
                  <a:pt x="1122113" y="711369"/>
                </a:lnTo>
                <a:lnTo>
                  <a:pt x="1129727" y="729772"/>
                </a:lnTo>
                <a:lnTo>
                  <a:pt x="1136707" y="748492"/>
                </a:lnTo>
                <a:lnTo>
                  <a:pt x="1143686" y="768164"/>
                </a:lnTo>
                <a:lnTo>
                  <a:pt x="1150348" y="787519"/>
                </a:lnTo>
                <a:lnTo>
                  <a:pt x="1157011" y="807191"/>
                </a:lnTo>
                <a:lnTo>
                  <a:pt x="1163038" y="826863"/>
                </a:lnTo>
                <a:lnTo>
                  <a:pt x="1169066" y="847170"/>
                </a:lnTo>
                <a:lnTo>
                  <a:pt x="1174460" y="867477"/>
                </a:lnTo>
                <a:lnTo>
                  <a:pt x="1179853" y="887783"/>
                </a:lnTo>
                <a:lnTo>
                  <a:pt x="1184929" y="908407"/>
                </a:lnTo>
                <a:lnTo>
                  <a:pt x="1189370" y="929031"/>
                </a:lnTo>
                <a:lnTo>
                  <a:pt x="1193177" y="949655"/>
                </a:lnTo>
                <a:lnTo>
                  <a:pt x="1196667" y="970279"/>
                </a:lnTo>
                <a:lnTo>
                  <a:pt x="1200157" y="990903"/>
                </a:lnTo>
                <a:lnTo>
                  <a:pt x="1202695" y="1011845"/>
                </a:lnTo>
                <a:lnTo>
                  <a:pt x="1204916" y="1032151"/>
                </a:lnTo>
                <a:lnTo>
                  <a:pt x="1206502" y="1052458"/>
                </a:lnTo>
                <a:lnTo>
                  <a:pt x="1207454" y="1072447"/>
                </a:lnTo>
                <a:lnTo>
                  <a:pt x="1208088" y="1092437"/>
                </a:lnTo>
                <a:lnTo>
                  <a:pt x="1207771" y="1112426"/>
                </a:lnTo>
                <a:lnTo>
                  <a:pt x="1207136" y="1131781"/>
                </a:lnTo>
                <a:lnTo>
                  <a:pt x="1205867" y="1151453"/>
                </a:lnTo>
                <a:lnTo>
                  <a:pt x="1203646" y="1170173"/>
                </a:lnTo>
                <a:lnTo>
                  <a:pt x="1201108" y="1188893"/>
                </a:lnTo>
                <a:lnTo>
                  <a:pt x="1199522" y="1197778"/>
                </a:lnTo>
                <a:lnTo>
                  <a:pt x="1197302" y="1206979"/>
                </a:lnTo>
                <a:lnTo>
                  <a:pt x="1195398" y="1215863"/>
                </a:lnTo>
                <a:lnTo>
                  <a:pt x="1193177" y="1224747"/>
                </a:lnTo>
                <a:lnTo>
                  <a:pt x="1190956" y="1233314"/>
                </a:lnTo>
                <a:lnTo>
                  <a:pt x="1188418" y="1242199"/>
                </a:lnTo>
                <a:lnTo>
                  <a:pt x="1185563" y="1250448"/>
                </a:lnTo>
                <a:lnTo>
                  <a:pt x="1182708" y="1259015"/>
                </a:lnTo>
                <a:lnTo>
                  <a:pt x="1179218" y="1266947"/>
                </a:lnTo>
                <a:lnTo>
                  <a:pt x="1175728" y="1275197"/>
                </a:lnTo>
                <a:lnTo>
                  <a:pt x="1172239" y="1283129"/>
                </a:lnTo>
                <a:lnTo>
                  <a:pt x="1168749" y="1291062"/>
                </a:lnTo>
                <a:lnTo>
                  <a:pt x="1164625" y="1298677"/>
                </a:lnTo>
                <a:lnTo>
                  <a:pt x="1160183" y="1305974"/>
                </a:lnTo>
                <a:lnTo>
                  <a:pt x="1155742" y="1313589"/>
                </a:lnTo>
                <a:lnTo>
                  <a:pt x="1151300" y="1320570"/>
                </a:lnTo>
                <a:lnTo>
                  <a:pt x="1146542" y="1327867"/>
                </a:lnTo>
                <a:lnTo>
                  <a:pt x="1141148" y="1334531"/>
                </a:lnTo>
                <a:lnTo>
                  <a:pt x="1135755" y="1341194"/>
                </a:lnTo>
                <a:lnTo>
                  <a:pt x="1130362" y="1347857"/>
                </a:lnTo>
                <a:lnTo>
                  <a:pt x="1124334" y="1354203"/>
                </a:lnTo>
                <a:lnTo>
                  <a:pt x="1118306" y="1360548"/>
                </a:lnTo>
                <a:lnTo>
                  <a:pt x="1112278" y="1366577"/>
                </a:lnTo>
                <a:lnTo>
                  <a:pt x="1105299" y="1372288"/>
                </a:lnTo>
                <a:lnTo>
                  <a:pt x="1098637" y="1378000"/>
                </a:lnTo>
                <a:lnTo>
                  <a:pt x="1091657" y="1383394"/>
                </a:lnTo>
                <a:lnTo>
                  <a:pt x="1084360" y="1388470"/>
                </a:lnTo>
                <a:lnTo>
                  <a:pt x="1076746" y="1393230"/>
                </a:lnTo>
                <a:lnTo>
                  <a:pt x="1068815" y="1398306"/>
                </a:lnTo>
                <a:lnTo>
                  <a:pt x="1061201" y="1402748"/>
                </a:lnTo>
                <a:lnTo>
                  <a:pt x="1052636" y="1407190"/>
                </a:lnTo>
                <a:lnTo>
                  <a:pt x="1044070" y="1411633"/>
                </a:lnTo>
                <a:lnTo>
                  <a:pt x="1035187" y="1415440"/>
                </a:lnTo>
                <a:lnTo>
                  <a:pt x="1025986" y="1418930"/>
                </a:lnTo>
                <a:lnTo>
                  <a:pt x="1016469" y="1422420"/>
                </a:lnTo>
                <a:lnTo>
                  <a:pt x="1006634" y="1425593"/>
                </a:lnTo>
                <a:lnTo>
                  <a:pt x="996800" y="1428766"/>
                </a:lnTo>
                <a:lnTo>
                  <a:pt x="986330" y="1431305"/>
                </a:lnTo>
                <a:lnTo>
                  <a:pt x="976178" y="1433843"/>
                </a:lnTo>
                <a:lnTo>
                  <a:pt x="965074" y="1436064"/>
                </a:lnTo>
                <a:lnTo>
                  <a:pt x="953971" y="1437968"/>
                </a:lnTo>
                <a:lnTo>
                  <a:pt x="942550" y="1439554"/>
                </a:lnTo>
                <a:lnTo>
                  <a:pt x="930812" y="1440823"/>
                </a:lnTo>
                <a:lnTo>
                  <a:pt x="918756" y="1442093"/>
                </a:lnTo>
                <a:lnTo>
                  <a:pt x="906383" y="1443044"/>
                </a:lnTo>
                <a:lnTo>
                  <a:pt x="893693" y="1443362"/>
                </a:lnTo>
                <a:lnTo>
                  <a:pt x="740144" y="1448756"/>
                </a:lnTo>
                <a:lnTo>
                  <a:pt x="652583" y="1451611"/>
                </a:lnTo>
                <a:lnTo>
                  <a:pt x="613244" y="1452563"/>
                </a:lnTo>
                <a:lnTo>
                  <a:pt x="604044" y="1452563"/>
                </a:lnTo>
                <a:lnTo>
                  <a:pt x="595161" y="1452563"/>
                </a:lnTo>
                <a:lnTo>
                  <a:pt x="555505" y="1451611"/>
                </a:lnTo>
                <a:lnTo>
                  <a:pt x="467944" y="1448756"/>
                </a:lnTo>
                <a:lnTo>
                  <a:pt x="314395" y="1443362"/>
                </a:lnTo>
                <a:lnTo>
                  <a:pt x="302022" y="1443044"/>
                </a:lnTo>
                <a:lnTo>
                  <a:pt x="289332" y="1442093"/>
                </a:lnTo>
                <a:lnTo>
                  <a:pt x="277276" y="1440823"/>
                </a:lnTo>
                <a:lnTo>
                  <a:pt x="265856" y="1439554"/>
                </a:lnTo>
                <a:lnTo>
                  <a:pt x="254117" y="1437968"/>
                </a:lnTo>
                <a:lnTo>
                  <a:pt x="243014" y="1436064"/>
                </a:lnTo>
                <a:lnTo>
                  <a:pt x="232227" y="1433843"/>
                </a:lnTo>
                <a:lnTo>
                  <a:pt x="221758" y="1431305"/>
                </a:lnTo>
                <a:lnTo>
                  <a:pt x="211288" y="1428766"/>
                </a:lnTo>
                <a:lnTo>
                  <a:pt x="201454" y="1425593"/>
                </a:lnTo>
                <a:lnTo>
                  <a:pt x="191619" y="1422420"/>
                </a:lnTo>
                <a:lnTo>
                  <a:pt x="182419" y="1418930"/>
                </a:lnTo>
                <a:lnTo>
                  <a:pt x="172901" y="1415440"/>
                </a:lnTo>
                <a:lnTo>
                  <a:pt x="164336" y="1411633"/>
                </a:lnTo>
                <a:lnTo>
                  <a:pt x="155452" y="1407190"/>
                </a:lnTo>
                <a:lnTo>
                  <a:pt x="147521" y="1402748"/>
                </a:lnTo>
                <a:lnTo>
                  <a:pt x="139273" y="1398306"/>
                </a:lnTo>
                <a:lnTo>
                  <a:pt x="131342" y="1393230"/>
                </a:lnTo>
                <a:lnTo>
                  <a:pt x="123728" y="1388470"/>
                </a:lnTo>
                <a:lnTo>
                  <a:pt x="116431" y="1383394"/>
                </a:lnTo>
                <a:lnTo>
                  <a:pt x="109768" y="1378000"/>
                </a:lnTo>
                <a:lnTo>
                  <a:pt x="102789" y="1372288"/>
                </a:lnTo>
                <a:lnTo>
                  <a:pt x="96127" y="1366577"/>
                </a:lnTo>
                <a:lnTo>
                  <a:pt x="89782" y="1360548"/>
                </a:lnTo>
                <a:lnTo>
                  <a:pt x="83754" y="1354203"/>
                </a:lnTo>
                <a:lnTo>
                  <a:pt x="78044" y="1347857"/>
                </a:lnTo>
                <a:lnTo>
                  <a:pt x="72333" y="1341194"/>
                </a:lnTo>
                <a:lnTo>
                  <a:pt x="66940" y="1334531"/>
                </a:lnTo>
                <a:lnTo>
                  <a:pt x="61864" y="1327867"/>
                </a:lnTo>
                <a:lnTo>
                  <a:pt x="56788" y="1320570"/>
                </a:lnTo>
                <a:lnTo>
                  <a:pt x="52346" y="1313589"/>
                </a:lnTo>
                <a:lnTo>
                  <a:pt x="47905" y="1305974"/>
                </a:lnTo>
                <a:lnTo>
                  <a:pt x="43780" y="1298677"/>
                </a:lnTo>
                <a:lnTo>
                  <a:pt x="39339" y="1291062"/>
                </a:lnTo>
                <a:lnTo>
                  <a:pt x="35849" y="1283129"/>
                </a:lnTo>
                <a:lnTo>
                  <a:pt x="32360" y="1275197"/>
                </a:lnTo>
                <a:lnTo>
                  <a:pt x="28870" y="1266947"/>
                </a:lnTo>
                <a:lnTo>
                  <a:pt x="25697" y="1259015"/>
                </a:lnTo>
                <a:lnTo>
                  <a:pt x="22525" y="1250448"/>
                </a:lnTo>
                <a:lnTo>
                  <a:pt x="19670" y="1242199"/>
                </a:lnTo>
                <a:lnTo>
                  <a:pt x="17132" y="1233314"/>
                </a:lnTo>
                <a:lnTo>
                  <a:pt x="14911" y="1224747"/>
                </a:lnTo>
                <a:lnTo>
                  <a:pt x="12690" y="1215863"/>
                </a:lnTo>
                <a:lnTo>
                  <a:pt x="10786" y="1206979"/>
                </a:lnTo>
                <a:lnTo>
                  <a:pt x="8883" y="1197778"/>
                </a:lnTo>
                <a:lnTo>
                  <a:pt x="7297" y="1188893"/>
                </a:lnTo>
                <a:lnTo>
                  <a:pt x="4442" y="1170173"/>
                </a:lnTo>
                <a:lnTo>
                  <a:pt x="2221" y="1151453"/>
                </a:lnTo>
                <a:lnTo>
                  <a:pt x="952" y="1131781"/>
                </a:lnTo>
                <a:lnTo>
                  <a:pt x="317" y="1112426"/>
                </a:lnTo>
                <a:lnTo>
                  <a:pt x="0" y="1092437"/>
                </a:lnTo>
                <a:lnTo>
                  <a:pt x="634" y="1072447"/>
                </a:lnTo>
                <a:lnTo>
                  <a:pt x="1586" y="1052458"/>
                </a:lnTo>
                <a:lnTo>
                  <a:pt x="3172" y="1032151"/>
                </a:lnTo>
                <a:lnTo>
                  <a:pt x="5393" y="1011845"/>
                </a:lnTo>
                <a:lnTo>
                  <a:pt x="8248" y="990903"/>
                </a:lnTo>
                <a:lnTo>
                  <a:pt x="11421" y="970279"/>
                </a:lnTo>
                <a:lnTo>
                  <a:pt x="14911" y="949655"/>
                </a:lnTo>
                <a:lnTo>
                  <a:pt x="19035" y="929031"/>
                </a:lnTo>
                <a:lnTo>
                  <a:pt x="23476" y="908407"/>
                </a:lnTo>
                <a:lnTo>
                  <a:pt x="28235" y="887783"/>
                </a:lnTo>
                <a:lnTo>
                  <a:pt x="33628" y="867477"/>
                </a:lnTo>
                <a:lnTo>
                  <a:pt x="39022" y="847170"/>
                </a:lnTo>
                <a:lnTo>
                  <a:pt x="45050" y="826863"/>
                </a:lnTo>
                <a:lnTo>
                  <a:pt x="51077" y="807191"/>
                </a:lnTo>
                <a:lnTo>
                  <a:pt x="58057" y="787519"/>
                </a:lnTo>
                <a:lnTo>
                  <a:pt x="64402" y="768164"/>
                </a:lnTo>
                <a:lnTo>
                  <a:pt x="71381" y="748492"/>
                </a:lnTo>
                <a:lnTo>
                  <a:pt x="78678" y="729772"/>
                </a:lnTo>
                <a:lnTo>
                  <a:pt x="85975" y="711369"/>
                </a:lnTo>
                <a:lnTo>
                  <a:pt x="93906" y="693283"/>
                </a:lnTo>
                <a:lnTo>
                  <a:pt x="101520" y="675832"/>
                </a:lnTo>
                <a:lnTo>
                  <a:pt x="109134" y="658698"/>
                </a:lnTo>
                <a:lnTo>
                  <a:pt x="117065" y="641882"/>
                </a:lnTo>
                <a:lnTo>
                  <a:pt x="124996" y="626017"/>
                </a:lnTo>
                <a:lnTo>
                  <a:pt x="133245" y="610153"/>
                </a:lnTo>
                <a:lnTo>
                  <a:pt x="141176" y="595557"/>
                </a:lnTo>
                <a:lnTo>
                  <a:pt x="149425" y="581279"/>
                </a:lnTo>
                <a:lnTo>
                  <a:pt x="157356" y="567318"/>
                </a:lnTo>
                <a:lnTo>
                  <a:pt x="165604" y="554309"/>
                </a:lnTo>
                <a:lnTo>
                  <a:pt x="173536" y="542252"/>
                </a:lnTo>
                <a:lnTo>
                  <a:pt x="181467" y="530830"/>
                </a:lnTo>
                <a:lnTo>
                  <a:pt x="189081" y="519725"/>
                </a:lnTo>
                <a:lnTo>
                  <a:pt x="197012" y="510206"/>
                </a:lnTo>
                <a:lnTo>
                  <a:pt x="204309" y="501004"/>
                </a:lnTo>
                <a:lnTo>
                  <a:pt x="211606" y="493072"/>
                </a:lnTo>
                <a:lnTo>
                  <a:pt x="218902" y="485457"/>
                </a:lnTo>
                <a:lnTo>
                  <a:pt x="225248" y="479428"/>
                </a:lnTo>
                <a:lnTo>
                  <a:pt x="232862" y="473083"/>
                </a:lnTo>
                <a:lnTo>
                  <a:pt x="248407" y="460074"/>
                </a:lnTo>
                <a:lnTo>
                  <a:pt x="265538" y="446430"/>
                </a:lnTo>
                <a:lnTo>
                  <a:pt x="283622" y="432469"/>
                </a:lnTo>
                <a:lnTo>
                  <a:pt x="322009" y="404548"/>
                </a:lnTo>
                <a:lnTo>
                  <a:pt x="360396" y="375991"/>
                </a:lnTo>
                <a:lnTo>
                  <a:pt x="379114" y="362030"/>
                </a:lnTo>
                <a:lnTo>
                  <a:pt x="396562" y="348387"/>
                </a:lnTo>
                <a:lnTo>
                  <a:pt x="412742" y="335060"/>
                </a:lnTo>
                <a:lnTo>
                  <a:pt x="420039" y="328397"/>
                </a:lnTo>
                <a:lnTo>
                  <a:pt x="427018" y="322369"/>
                </a:lnTo>
                <a:lnTo>
                  <a:pt x="433364" y="316340"/>
                </a:lnTo>
                <a:lnTo>
                  <a:pt x="439391" y="309994"/>
                </a:lnTo>
                <a:lnTo>
                  <a:pt x="444784" y="304283"/>
                </a:lnTo>
                <a:lnTo>
                  <a:pt x="449226" y="298572"/>
                </a:lnTo>
                <a:lnTo>
                  <a:pt x="453033" y="293178"/>
                </a:lnTo>
                <a:lnTo>
                  <a:pt x="456523" y="287784"/>
                </a:lnTo>
                <a:lnTo>
                  <a:pt x="459061" y="283024"/>
                </a:lnTo>
                <a:lnTo>
                  <a:pt x="460647" y="277948"/>
                </a:lnTo>
                <a:lnTo>
                  <a:pt x="461282" y="274775"/>
                </a:lnTo>
                <a:lnTo>
                  <a:pt x="461916" y="271919"/>
                </a:lnTo>
                <a:lnTo>
                  <a:pt x="456840" y="270967"/>
                </a:lnTo>
                <a:lnTo>
                  <a:pt x="452081" y="269698"/>
                </a:lnTo>
                <a:lnTo>
                  <a:pt x="448274" y="267794"/>
                </a:lnTo>
                <a:lnTo>
                  <a:pt x="444784" y="265256"/>
                </a:lnTo>
                <a:lnTo>
                  <a:pt x="441929" y="262083"/>
                </a:lnTo>
                <a:lnTo>
                  <a:pt x="440660" y="260497"/>
                </a:lnTo>
                <a:lnTo>
                  <a:pt x="439708" y="258910"/>
                </a:lnTo>
                <a:lnTo>
                  <a:pt x="438757" y="257324"/>
                </a:lnTo>
                <a:lnTo>
                  <a:pt x="438440" y="255420"/>
                </a:lnTo>
                <a:lnTo>
                  <a:pt x="438122" y="253834"/>
                </a:lnTo>
                <a:lnTo>
                  <a:pt x="437488" y="251930"/>
                </a:lnTo>
                <a:lnTo>
                  <a:pt x="438122" y="250026"/>
                </a:lnTo>
                <a:lnTo>
                  <a:pt x="438440" y="248122"/>
                </a:lnTo>
                <a:lnTo>
                  <a:pt x="438757" y="246536"/>
                </a:lnTo>
                <a:lnTo>
                  <a:pt x="439708" y="244315"/>
                </a:lnTo>
                <a:lnTo>
                  <a:pt x="440660" y="242728"/>
                </a:lnTo>
                <a:lnTo>
                  <a:pt x="441929" y="241142"/>
                </a:lnTo>
                <a:lnTo>
                  <a:pt x="444784" y="238286"/>
                </a:lnTo>
                <a:lnTo>
                  <a:pt x="448274" y="236065"/>
                </a:lnTo>
                <a:lnTo>
                  <a:pt x="452081" y="234161"/>
                </a:lnTo>
                <a:lnTo>
                  <a:pt x="456840" y="232575"/>
                </a:lnTo>
                <a:lnTo>
                  <a:pt x="461916" y="231940"/>
                </a:lnTo>
                <a:lnTo>
                  <a:pt x="460647" y="227498"/>
                </a:lnTo>
                <a:lnTo>
                  <a:pt x="459378" y="223374"/>
                </a:lnTo>
                <a:lnTo>
                  <a:pt x="457792" y="219249"/>
                </a:lnTo>
                <a:lnTo>
                  <a:pt x="456206" y="215124"/>
                </a:lnTo>
                <a:lnTo>
                  <a:pt x="451764" y="206874"/>
                </a:lnTo>
                <a:lnTo>
                  <a:pt x="447005" y="198307"/>
                </a:lnTo>
                <a:lnTo>
                  <a:pt x="441295" y="189423"/>
                </a:lnTo>
                <a:lnTo>
                  <a:pt x="434632" y="180222"/>
                </a:lnTo>
                <a:lnTo>
                  <a:pt x="420039" y="159598"/>
                </a:lnTo>
                <a:lnTo>
                  <a:pt x="412108" y="147541"/>
                </a:lnTo>
                <a:lnTo>
                  <a:pt x="403542" y="134532"/>
                </a:lnTo>
                <a:lnTo>
                  <a:pt x="394024" y="120254"/>
                </a:lnTo>
                <a:lnTo>
                  <a:pt x="384190" y="104706"/>
                </a:lnTo>
                <a:lnTo>
                  <a:pt x="374355" y="87573"/>
                </a:lnTo>
                <a:lnTo>
                  <a:pt x="363886" y="68535"/>
                </a:lnTo>
                <a:lnTo>
                  <a:pt x="353099" y="47911"/>
                </a:lnTo>
                <a:lnTo>
                  <a:pt x="341996" y="25066"/>
                </a:lnTo>
                <a:lnTo>
                  <a:pt x="352782" y="20307"/>
                </a:lnTo>
                <a:lnTo>
                  <a:pt x="362617" y="15865"/>
                </a:lnTo>
                <a:lnTo>
                  <a:pt x="372134" y="13009"/>
                </a:lnTo>
                <a:lnTo>
                  <a:pt x="380700" y="11105"/>
                </a:lnTo>
                <a:lnTo>
                  <a:pt x="388948" y="9836"/>
                </a:lnTo>
                <a:lnTo>
                  <a:pt x="396562" y="9519"/>
                </a:lnTo>
                <a:lnTo>
                  <a:pt x="403859" y="9519"/>
                </a:lnTo>
                <a:lnTo>
                  <a:pt x="410522" y="10471"/>
                </a:lnTo>
                <a:lnTo>
                  <a:pt x="416549" y="12057"/>
                </a:lnTo>
                <a:lnTo>
                  <a:pt x="422894" y="14278"/>
                </a:lnTo>
                <a:lnTo>
                  <a:pt x="428288" y="16816"/>
                </a:lnTo>
                <a:lnTo>
                  <a:pt x="433681" y="19989"/>
                </a:lnTo>
                <a:lnTo>
                  <a:pt x="439074" y="23162"/>
                </a:lnTo>
                <a:lnTo>
                  <a:pt x="443833" y="26970"/>
                </a:lnTo>
                <a:lnTo>
                  <a:pt x="448592" y="30777"/>
                </a:lnTo>
                <a:lnTo>
                  <a:pt x="453033" y="34585"/>
                </a:lnTo>
                <a:lnTo>
                  <a:pt x="462550" y="43152"/>
                </a:lnTo>
                <a:lnTo>
                  <a:pt x="471434" y="51401"/>
                </a:lnTo>
                <a:lnTo>
                  <a:pt x="476510" y="55843"/>
                </a:lnTo>
                <a:lnTo>
                  <a:pt x="481268" y="59651"/>
                </a:lnTo>
                <a:lnTo>
                  <a:pt x="486027" y="63141"/>
                </a:lnTo>
                <a:lnTo>
                  <a:pt x="491738" y="66314"/>
                </a:lnTo>
                <a:lnTo>
                  <a:pt x="497131" y="69170"/>
                </a:lnTo>
                <a:lnTo>
                  <a:pt x="502841" y="72025"/>
                </a:lnTo>
                <a:lnTo>
                  <a:pt x="509186" y="73929"/>
                </a:lnTo>
                <a:lnTo>
                  <a:pt x="515531" y="75198"/>
                </a:lnTo>
                <a:lnTo>
                  <a:pt x="522194" y="76150"/>
                </a:lnTo>
                <a:lnTo>
                  <a:pt x="529808" y="76150"/>
                </a:lnTo>
                <a:lnTo>
                  <a:pt x="537739" y="75515"/>
                </a:lnTo>
                <a:lnTo>
                  <a:pt x="546304" y="74246"/>
                </a:lnTo>
                <a:lnTo>
                  <a:pt x="557408" y="68218"/>
                </a:lnTo>
                <a:lnTo>
                  <a:pt x="568195" y="62824"/>
                </a:lnTo>
                <a:lnTo>
                  <a:pt x="587864" y="51719"/>
                </a:lnTo>
                <a:lnTo>
                  <a:pt x="605313" y="41882"/>
                </a:lnTo>
                <a:lnTo>
                  <a:pt x="620858" y="32681"/>
                </a:lnTo>
                <a:lnTo>
                  <a:pt x="635452" y="24749"/>
                </a:lnTo>
                <a:lnTo>
                  <a:pt x="648776" y="17134"/>
                </a:lnTo>
                <a:lnTo>
                  <a:pt x="655438" y="13961"/>
                </a:lnTo>
                <a:lnTo>
                  <a:pt x="661784" y="11422"/>
                </a:lnTo>
                <a:lnTo>
                  <a:pt x="668446" y="8884"/>
                </a:lnTo>
                <a:lnTo>
                  <a:pt x="675108" y="6663"/>
                </a:lnTo>
                <a:lnTo>
                  <a:pt x="682088" y="4759"/>
                </a:lnTo>
                <a:lnTo>
                  <a:pt x="688750" y="3173"/>
                </a:lnTo>
                <a:lnTo>
                  <a:pt x="695729" y="1586"/>
                </a:lnTo>
                <a:lnTo>
                  <a:pt x="703343" y="635"/>
                </a:lnTo>
                <a:lnTo>
                  <a:pt x="710957" y="31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78959" y="4420464"/>
            <a:ext cx="1960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17" name="矩形 16"/>
          <p:cNvSpPr/>
          <p:nvPr/>
        </p:nvSpPr>
        <p:spPr>
          <a:xfrm>
            <a:off x="5438688" y="1513384"/>
            <a:ext cx="3997175" cy="4004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20" name="矩形 19"/>
          <p:cNvSpPr/>
          <p:nvPr/>
        </p:nvSpPr>
        <p:spPr>
          <a:xfrm>
            <a:off x="5438688" y="2943685"/>
            <a:ext cx="3997175" cy="4004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5438688" y="4373986"/>
            <a:ext cx="3997175" cy="4004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32682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7" grpId="0" animBg="1"/>
      <p:bldP spid="20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730" y="2545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融资需求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66206" y="1863827"/>
            <a:ext cx="3802751" cy="3611724"/>
            <a:chOff x="613598" y="2019122"/>
            <a:chExt cx="3802751" cy="3611724"/>
          </a:xfrm>
        </p:grpSpPr>
        <p:grpSp>
          <p:nvGrpSpPr>
            <p:cNvPr id="26" name="组合 25"/>
            <p:cNvGrpSpPr/>
            <p:nvPr/>
          </p:nvGrpSpPr>
          <p:grpSpPr>
            <a:xfrm>
              <a:off x="613598" y="2019122"/>
              <a:ext cx="3802751" cy="3611724"/>
              <a:chOff x="613599" y="2019122"/>
              <a:chExt cx="2717800" cy="2581274"/>
            </a:xfrm>
          </p:grpSpPr>
          <p:sp>
            <p:nvSpPr>
              <p:cNvPr id="28" name="Rectangle 10"/>
              <p:cNvSpPr>
                <a:spLocks noChangeArrowheads="1"/>
              </p:cNvSpPr>
              <p:nvPr/>
            </p:nvSpPr>
            <p:spPr bwMode="auto">
              <a:xfrm rot="10800000" flipV="1">
                <a:off x="862842" y="2019122"/>
                <a:ext cx="2217737" cy="2197100"/>
              </a:xfrm>
              <a:prstGeom prst="rect">
                <a:avLst/>
              </a:prstGeom>
              <a:solidFill>
                <a:srgbClr val="F5F5F5"/>
              </a:solidFill>
              <a:ln w="22225">
                <a:gradFill flip="none" rotWithShape="1">
                  <a:gsLst>
                    <a:gs pos="39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1016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 dirty="0"/>
              </a:p>
            </p:txBody>
          </p:sp>
          <p:sp>
            <p:nvSpPr>
              <p:cNvPr id="29" name="AutoShape 11"/>
              <p:cNvSpPr>
                <a:spLocks noChangeArrowheads="1"/>
              </p:cNvSpPr>
              <p:nvPr/>
            </p:nvSpPr>
            <p:spPr bwMode="auto">
              <a:xfrm rot="10800000">
                <a:off x="613599" y="4270196"/>
                <a:ext cx="2717800" cy="33020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665 w 21600"/>
                  <a:gd name="T13" fmla="*/ 2665 h 21600"/>
                  <a:gd name="T14" fmla="*/ 18935 w 21600"/>
                  <a:gd name="T15" fmla="*/ 1893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730" y="21600"/>
                    </a:lnTo>
                    <a:lnTo>
                      <a:pt x="1987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0" r="4890"/>
            <a:stretch/>
          </p:blipFill>
          <p:spPr bwMode="auto">
            <a:xfrm>
              <a:off x="1078450" y="2129153"/>
              <a:ext cx="2840406" cy="2845353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矩形 29"/>
          <p:cNvSpPr/>
          <p:nvPr/>
        </p:nvSpPr>
        <p:spPr>
          <a:xfrm>
            <a:off x="5358567" y="1702042"/>
            <a:ext cx="6379276" cy="365811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12"/>
          <p:cNvSpPr/>
          <p:nvPr/>
        </p:nvSpPr>
        <p:spPr>
          <a:xfrm>
            <a:off x="6356681" y="2114379"/>
            <a:ext cx="5196688" cy="280179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zh-CN" altLang="en-US" sz="146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演讲结束语最常用的方式，就是用极其精练的语言，总结收拢全篇的主要内容，概括和强化主题思想。这种结尾，扼要地总结演讲内容，能起到提醒、强调的作用，给听众留下完整的总体印象。除非演讲非常简短，否则建议你在结尾中清晰陈述你的主题和主要思想。</a:t>
            </a:r>
          </a:p>
          <a:p>
            <a:pPr latinLnBrk="1">
              <a:lnSpc>
                <a:spcPct val="150000"/>
              </a:lnSpc>
            </a:pPr>
            <a:r>
              <a:rPr lang="zh-CN" altLang="en-US" sz="146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演讲者在演讲中，为了阐述自己的观点和主张，往往利用一切手段，从正面、反面和侧面等各个方面来进行分析和论证。到了结尾处，就应总结全篇，突出重点，深化主题。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4416349" y="1412777"/>
            <a:ext cx="1888739" cy="4207521"/>
            <a:chOff x="4416349" y="1786276"/>
            <a:chExt cx="1888739" cy="4207521"/>
          </a:xfrm>
        </p:grpSpPr>
        <p:sp>
          <p:nvSpPr>
            <p:cNvPr id="33" name="椭圆 32"/>
            <p:cNvSpPr/>
            <p:nvPr/>
          </p:nvSpPr>
          <p:spPr>
            <a:xfrm>
              <a:off x="4416349" y="1786276"/>
              <a:ext cx="1888739" cy="4203787"/>
            </a:xfrm>
            <a:prstGeom prst="ellipse">
              <a:avLst/>
            </a:prstGeom>
            <a:gradFill flip="none" rotWithShape="1">
              <a:gsLst>
                <a:gs pos="84000">
                  <a:schemeClr val="tx1">
                    <a:lumMod val="65000"/>
                    <a:lumOff val="35000"/>
                    <a:alpha val="55000"/>
                  </a:schemeClr>
                </a:gs>
                <a:gs pos="4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4614199" y="1786278"/>
              <a:ext cx="1493039" cy="42075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008601" y="3385383"/>
              <a:ext cx="745082" cy="657806"/>
              <a:chOff x="1000456" y="3959521"/>
              <a:chExt cx="745082" cy="657806"/>
            </a:xfrm>
            <a:solidFill>
              <a:srgbClr val="0070C0"/>
            </a:solidFill>
          </p:grpSpPr>
          <p:sp>
            <p:nvSpPr>
              <p:cNvPr id="36" name="Oval 423"/>
              <p:cNvSpPr>
                <a:spLocks noChangeArrowheads="1"/>
              </p:cNvSpPr>
              <p:nvPr/>
            </p:nvSpPr>
            <p:spPr bwMode="auto">
              <a:xfrm>
                <a:off x="1559448" y="4046795"/>
                <a:ext cx="173829" cy="2012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424"/>
              <p:cNvSpPr>
                <a:spLocks/>
              </p:cNvSpPr>
              <p:nvPr/>
            </p:nvSpPr>
            <p:spPr bwMode="auto">
              <a:xfrm>
                <a:off x="1523384" y="4254524"/>
                <a:ext cx="222154" cy="298610"/>
              </a:xfrm>
              <a:custGeom>
                <a:avLst/>
                <a:gdLst>
                  <a:gd name="T0" fmla="*/ 65 w 130"/>
                  <a:gd name="T1" fmla="*/ 3 h 175"/>
                  <a:gd name="T2" fmla="*/ 52 w 130"/>
                  <a:gd name="T3" fmla="*/ 89 h 175"/>
                  <a:gd name="T4" fmla="*/ 14 w 130"/>
                  <a:gd name="T5" fmla="*/ 112 h 175"/>
                  <a:gd name="T6" fmla="*/ 14 w 130"/>
                  <a:gd name="T7" fmla="*/ 78 h 175"/>
                  <a:gd name="T8" fmla="*/ 65 w 130"/>
                  <a:gd name="T9" fmla="*/ 3 h 175"/>
                  <a:gd name="T10" fmla="*/ 9 w 130"/>
                  <a:gd name="T11" fmla="*/ 58 h 175"/>
                  <a:gd name="T12" fmla="*/ 0 w 130"/>
                  <a:gd name="T13" fmla="*/ 89 h 175"/>
                  <a:gd name="T14" fmla="*/ 0 w 130"/>
                  <a:gd name="T15" fmla="*/ 137 h 175"/>
                  <a:gd name="T16" fmla="*/ 7 w 130"/>
                  <a:gd name="T17" fmla="*/ 160 h 175"/>
                  <a:gd name="T18" fmla="*/ 65 w 130"/>
                  <a:gd name="T19" fmla="*/ 175 h 175"/>
                  <a:gd name="T20" fmla="*/ 130 w 130"/>
                  <a:gd name="T21" fmla="*/ 149 h 175"/>
                  <a:gd name="T22" fmla="*/ 130 w 130"/>
                  <a:gd name="T23" fmla="*/ 45 h 175"/>
                  <a:gd name="T24" fmla="*/ 65 w 130"/>
                  <a:gd name="T25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" h="175">
                    <a:moveTo>
                      <a:pt x="65" y="3"/>
                    </a:moveTo>
                    <a:cubicBezTo>
                      <a:pt x="52" y="89"/>
                      <a:pt x="52" y="89"/>
                      <a:pt x="52" y="89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35" y="3"/>
                      <a:pt x="18" y="33"/>
                      <a:pt x="9" y="58"/>
                    </a:cubicBezTo>
                    <a:cubicBezTo>
                      <a:pt x="3" y="75"/>
                      <a:pt x="0" y="89"/>
                      <a:pt x="0" y="89"/>
                    </a:cubicBezTo>
                    <a:cubicBezTo>
                      <a:pt x="0" y="89"/>
                      <a:pt x="0" y="116"/>
                      <a:pt x="0" y="137"/>
                    </a:cubicBezTo>
                    <a:cubicBezTo>
                      <a:pt x="0" y="146"/>
                      <a:pt x="2" y="153"/>
                      <a:pt x="7" y="160"/>
                    </a:cubicBezTo>
                    <a:cubicBezTo>
                      <a:pt x="14" y="169"/>
                      <a:pt x="31" y="175"/>
                      <a:pt x="65" y="175"/>
                    </a:cubicBezTo>
                    <a:cubicBezTo>
                      <a:pt x="122" y="175"/>
                      <a:pt x="130" y="149"/>
                      <a:pt x="130" y="149"/>
                    </a:cubicBezTo>
                    <a:cubicBezTo>
                      <a:pt x="130" y="149"/>
                      <a:pt x="130" y="89"/>
                      <a:pt x="130" y="45"/>
                    </a:cubicBezTo>
                    <a:cubicBezTo>
                      <a:pt x="130" y="0"/>
                      <a:pt x="65" y="3"/>
                      <a:pt x="65" y="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425"/>
              <p:cNvSpPr>
                <a:spLocks/>
              </p:cNvSpPr>
              <p:nvPr/>
            </p:nvSpPr>
            <p:spPr bwMode="auto">
              <a:xfrm>
                <a:off x="1185825" y="4438450"/>
                <a:ext cx="362082" cy="178877"/>
              </a:xfrm>
              <a:custGeom>
                <a:avLst/>
                <a:gdLst>
                  <a:gd name="T0" fmla="*/ 187 w 212"/>
                  <a:gd name="T1" fmla="*/ 55 h 105"/>
                  <a:gd name="T2" fmla="*/ 178 w 212"/>
                  <a:gd name="T3" fmla="*/ 0 h 105"/>
                  <a:gd name="T4" fmla="*/ 110 w 212"/>
                  <a:gd name="T5" fmla="*/ 20 h 105"/>
                  <a:gd name="T6" fmla="*/ 44 w 212"/>
                  <a:gd name="T7" fmla="*/ 0 h 105"/>
                  <a:gd name="T8" fmla="*/ 30 w 212"/>
                  <a:gd name="T9" fmla="*/ 56 h 105"/>
                  <a:gd name="T10" fmla="*/ 0 w 212"/>
                  <a:gd name="T11" fmla="*/ 72 h 105"/>
                  <a:gd name="T12" fmla="*/ 110 w 212"/>
                  <a:gd name="T13" fmla="*/ 105 h 105"/>
                  <a:gd name="T14" fmla="*/ 212 w 212"/>
                  <a:gd name="T15" fmla="*/ 72 h 105"/>
                  <a:gd name="T16" fmla="*/ 187 w 212"/>
                  <a:gd name="T17" fmla="*/ 5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" h="105">
                    <a:moveTo>
                      <a:pt x="187" y="55"/>
                    </a:moveTo>
                    <a:cubicBezTo>
                      <a:pt x="173" y="33"/>
                      <a:pt x="178" y="0"/>
                      <a:pt x="178" y="0"/>
                    </a:cubicBezTo>
                    <a:cubicBezTo>
                      <a:pt x="178" y="0"/>
                      <a:pt x="156" y="20"/>
                      <a:pt x="110" y="20"/>
                    </a:cubicBezTo>
                    <a:cubicBezTo>
                      <a:pt x="64" y="20"/>
                      <a:pt x="44" y="0"/>
                      <a:pt x="44" y="0"/>
                    </a:cubicBezTo>
                    <a:cubicBezTo>
                      <a:pt x="44" y="0"/>
                      <a:pt x="49" y="34"/>
                      <a:pt x="30" y="56"/>
                    </a:cubicBezTo>
                    <a:cubicBezTo>
                      <a:pt x="23" y="64"/>
                      <a:pt x="14" y="70"/>
                      <a:pt x="0" y="72"/>
                    </a:cubicBezTo>
                    <a:cubicBezTo>
                      <a:pt x="0" y="72"/>
                      <a:pt x="32" y="105"/>
                      <a:pt x="110" y="105"/>
                    </a:cubicBezTo>
                    <a:cubicBezTo>
                      <a:pt x="187" y="105"/>
                      <a:pt x="212" y="72"/>
                      <a:pt x="212" y="72"/>
                    </a:cubicBezTo>
                    <a:cubicBezTo>
                      <a:pt x="200" y="70"/>
                      <a:pt x="193" y="63"/>
                      <a:pt x="187" y="55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426"/>
              <p:cNvSpPr>
                <a:spLocks/>
              </p:cNvSpPr>
              <p:nvPr/>
            </p:nvSpPr>
            <p:spPr bwMode="auto">
              <a:xfrm>
                <a:off x="1231987" y="4138398"/>
                <a:ext cx="283463" cy="256054"/>
              </a:xfrm>
              <a:custGeom>
                <a:avLst/>
                <a:gdLst>
                  <a:gd name="T0" fmla="*/ 75 w 166"/>
                  <a:gd name="T1" fmla="*/ 150 h 150"/>
                  <a:gd name="T2" fmla="*/ 91 w 166"/>
                  <a:gd name="T3" fmla="*/ 150 h 150"/>
                  <a:gd name="T4" fmla="*/ 166 w 166"/>
                  <a:gd name="T5" fmla="*/ 125 h 150"/>
                  <a:gd name="T6" fmla="*/ 166 w 166"/>
                  <a:gd name="T7" fmla="*/ 122 h 150"/>
                  <a:gd name="T8" fmla="*/ 166 w 166"/>
                  <a:gd name="T9" fmla="*/ 59 h 150"/>
                  <a:gd name="T10" fmla="*/ 108 w 166"/>
                  <a:gd name="T11" fmla="*/ 0 h 150"/>
                  <a:gd name="T12" fmla="*/ 108 w 166"/>
                  <a:gd name="T13" fmla="*/ 0 h 150"/>
                  <a:gd name="T14" fmla="*/ 83 w 166"/>
                  <a:gd name="T15" fmla="*/ 10 h 150"/>
                  <a:gd name="T16" fmla="*/ 102 w 166"/>
                  <a:gd name="T17" fmla="*/ 82 h 150"/>
                  <a:gd name="T18" fmla="*/ 83 w 166"/>
                  <a:gd name="T19" fmla="*/ 111 h 150"/>
                  <a:gd name="T20" fmla="*/ 63 w 166"/>
                  <a:gd name="T21" fmla="*/ 82 h 150"/>
                  <a:gd name="T22" fmla="*/ 83 w 166"/>
                  <a:gd name="T23" fmla="*/ 10 h 150"/>
                  <a:gd name="T24" fmla="*/ 58 w 166"/>
                  <a:gd name="T25" fmla="*/ 0 h 150"/>
                  <a:gd name="T26" fmla="*/ 0 w 166"/>
                  <a:gd name="T27" fmla="*/ 59 h 150"/>
                  <a:gd name="T28" fmla="*/ 0 w 166"/>
                  <a:gd name="T29" fmla="*/ 122 h 150"/>
                  <a:gd name="T30" fmla="*/ 0 w 166"/>
                  <a:gd name="T31" fmla="*/ 123 h 150"/>
                  <a:gd name="T32" fmla="*/ 75 w 166"/>
                  <a:gd name="T33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6" h="150">
                    <a:moveTo>
                      <a:pt x="75" y="150"/>
                    </a:moveTo>
                    <a:cubicBezTo>
                      <a:pt x="91" y="150"/>
                      <a:pt x="91" y="150"/>
                      <a:pt x="91" y="150"/>
                    </a:cubicBezTo>
                    <a:cubicBezTo>
                      <a:pt x="150" y="150"/>
                      <a:pt x="163" y="132"/>
                      <a:pt x="166" y="125"/>
                    </a:cubicBezTo>
                    <a:cubicBezTo>
                      <a:pt x="166" y="123"/>
                      <a:pt x="166" y="122"/>
                      <a:pt x="166" y="122"/>
                    </a:cubicBezTo>
                    <a:cubicBezTo>
                      <a:pt x="166" y="122"/>
                      <a:pt x="166" y="113"/>
                      <a:pt x="166" y="59"/>
                    </a:cubicBezTo>
                    <a:cubicBezTo>
                      <a:pt x="166" y="22"/>
                      <a:pt x="130" y="6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36" y="6"/>
                      <a:pt x="0" y="22"/>
                      <a:pt x="0" y="59"/>
                    </a:cubicBezTo>
                    <a:cubicBezTo>
                      <a:pt x="0" y="113"/>
                      <a:pt x="0" y="122"/>
                      <a:pt x="0" y="122"/>
                    </a:cubicBezTo>
                    <a:cubicBezTo>
                      <a:pt x="0" y="122"/>
                      <a:pt x="0" y="123"/>
                      <a:pt x="0" y="123"/>
                    </a:cubicBezTo>
                    <a:cubicBezTo>
                      <a:pt x="1" y="127"/>
                      <a:pt x="9" y="150"/>
                      <a:pt x="75" y="15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Oval 427"/>
              <p:cNvSpPr>
                <a:spLocks noChangeArrowheads="1"/>
              </p:cNvSpPr>
              <p:nvPr/>
            </p:nvSpPr>
            <p:spPr bwMode="auto">
              <a:xfrm>
                <a:off x="1301951" y="3959521"/>
                <a:ext cx="143535" cy="1673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428"/>
              <p:cNvSpPr>
                <a:spLocks/>
              </p:cNvSpPr>
              <p:nvPr/>
            </p:nvSpPr>
            <p:spPr bwMode="auto">
              <a:xfrm>
                <a:off x="1000456" y="4253081"/>
                <a:ext cx="219990" cy="297889"/>
              </a:xfrm>
              <a:custGeom>
                <a:avLst/>
                <a:gdLst>
                  <a:gd name="T0" fmla="*/ 129 w 129"/>
                  <a:gd name="T1" fmla="*/ 138 h 175"/>
                  <a:gd name="T2" fmla="*/ 129 w 129"/>
                  <a:gd name="T3" fmla="*/ 89 h 175"/>
                  <a:gd name="T4" fmla="*/ 121 w 129"/>
                  <a:gd name="T5" fmla="*/ 58 h 175"/>
                  <a:gd name="T6" fmla="*/ 65 w 129"/>
                  <a:gd name="T7" fmla="*/ 3 h 175"/>
                  <a:gd name="T8" fmla="*/ 116 w 129"/>
                  <a:gd name="T9" fmla="*/ 78 h 175"/>
                  <a:gd name="T10" fmla="*/ 116 w 129"/>
                  <a:gd name="T11" fmla="*/ 113 h 175"/>
                  <a:gd name="T12" fmla="*/ 78 w 129"/>
                  <a:gd name="T13" fmla="*/ 89 h 175"/>
                  <a:gd name="T14" fmla="*/ 65 w 129"/>
                  <a:gd name="T15" fmla="*/ 3 h 175"/>
                  <a:gd name="T16" fmla="*/ 0 w 129"/>
                  <a:gd name="T17" fmla="*/ 45 h 175"/>
                  <a:gd name="T18" fmla="*/ 0 w 129"/>
                  <a:gd name="T19" fmla="*/ 149 h 175"/>
                  <a:gd name="T20" fmla="*/ 65 w 129"/>
                  <a:gd name="T21" fmla="*/ 175 h 175"/>
                  <a:gd name="T22" fmla="*/ 122 w 129"/>
                  <a:gd name="T23" fmla="*/ 161 h 175"/>
                  <a:gd name="T24" fmla="*/ 129 w 129"/>
                  <a:gd name="T25" fmla="*/ 13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5">
                    <a:moveTo>
                      <a:pt x="129" y="138"/>
                    </a:moveTo>
                    <a:cubicBezTo>
                      <a:pt x="129" y="117"/>
                      <a:pt x="129" y="89"/>
                      <a:pt x="129" y="89"/>
                    </a:cubicBezTo>
                    <a:cubicBezTo>
                      <a:pt x="129" y="89"/>
                      <a:pt x="127" y="75"/>
                      <a:pt x="121" y="58"/>
                    </a:cubicBezTo>
                    <a:cubicBezTo>
                      <a:pt x="112" y="33"/>
                      <a:pt x="95" y="3"/>
                      <a:pt x="65" y="3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6" y="113"/>
                      <a:pt x="116" y="113"/>
                      <a:pt x="116" y="113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0" y="0"/>
                      <a:pt x="0" y="45"/>
                    </a:cubicBezTo>
                    <a:cubicBezTo>
                      <a:pt x="0" y="90"/>
                      <a:pt x="0" y="149"/>
                      <a:pt x="0" y="149"/>
                    </a:cubicBezTo>
                    <a:cubicBezTo>
                      <a:pt x="0" y="149"/>
                      <a:pt x="8" y="175"/>
                      <a:pt x="65" y="175"/>
                    </a:cubicBezTo>
                    <a:cubicBezTo>
                      <a:pt x="97" y="175"/>
                      <a:pt x="114" y="170"/>
                      <a:pt x="122" y="161"/>
                    </a:cubicBezTo>
                    <a:cubicBezTo>
                      <a:pt x="128" y="155"/>
                      <a:pt x="129" y="147"/>
                      <a:pt x="129" y="138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Oval 429"/>
              <p:cNvSpPr>
                <a:spLocks noChangeArrowheads="1"/>
              </p:cNvSpPr>
              <p:nvPr/>
            </p:nvSpPr>
            <p:spPr bwMode="auto">
              <a:xfrm>
                <a:off x="1011996" y="4044631"/>
                <a:ext cx="173829" cy="20340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7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8"/>
          <p:cNvSpPr txBox="1"/>
          <p:nvPr/>
        </p:nvSpPr>
        <p:spPr>
          <a:xfrm>
            <a:off x="4859144" y="3224888"/>
            <a:ext cx="6623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创业商业融资计划书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7667520" y="4274837"/>
            <a:ext cx="3600400" cy="519711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6" tIns="35658" rIns="71316" bIns="35658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在这里输入你的公司名字</a:t>
            </a:r>
          </a:p>
        </p:txBody>
      </p:sp>
      <p:sp>
        <p:nvSpPr>
          <p:cNvPr id="4" name="TextBox 74"/>
          <p:cNvSpPr txBox="1"/>
          <p:nvPr/>
        </p:nvSpPr>
        <p:spPr>
          <a:xfrm>
            <a:off x="9710324" y="4995976"/>
            <a:ext cx="172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en-US" altLang="zh-CN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:XXX</a:t>
            </a:r>
            <a:endParaRPr lang="zh-CN" altLang="en-US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68"/>
          <p:cNvSpPr txBox="1"/>
          <p:nvPr/>
        </p:nvSpPr>
        <p:spPr>
          <a:xfrm>
            <a:off x="7160977" y="1899339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</a:t>
            </a:r>
          </a:p>
        </p:txBody>
      </p:sp>
      <p:grpSp>
        <p:nvGrpSpPr>
          <p:cNvPr id="6" name="组合 791"/>
          <p:cNvGrpSpPr>
            <a:grpSpLocks/>
          </p:cNvGrpSpPr>
          <p:nvPr/>
        </p:nvGrpSpPr>
        <p:grpSpPr bwMode="auto">
          <a:xfrm>
            <a:off x="264260" y="1108630"/>
            <a:ext cx="4766118" cy="4580425"/>
            <a:chOff x="3421063" y="962025"/>
            <a:chExt cx="5501298" cy="5286376"/>
          </a:xfrm>
        </p:grpSpPr>
        <p:grpSp>
          <p:nvGrpSpPr>
            <p:cNvPr id="7" name="组合 795"/>
            <p:cNvGrpSpPr>
              <a:grpSpLocks/>
            </p:cNvGrpSpPr>
            <p:nvPr/>
          </p:nvGrpSpPr>
          <p:grpSpPr bwMode="auto">
            <a:xfrm>
              <a:off x="7364413" y="4521200"/>
              <a:ext cx="201613" cy="200025"/>
              <a:chOff x="7364413" y="4521200"/>
              <a:chExt cx="201613" cy="200025"/>
            </a:xfrm>
          </p:grpSpPr>
          <p:sp>
            <p:nvSpPr>
              <p:cNvPr id="790" name="Freeform 5"/>
              <p:cNvSpPr>
                <a:spLocks noChangeArrowheads="1"/>
              </p:cNvSpPr>
              <p:nvPr/>
            </p:nvSpPr>
            <p:spPr bwMode="auto">
              <a:xfrm>
                <a:off x="7364413" y="4527550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91" name="Freeform 6"/>
              <p:cNvSpPr>
                <a:spLocks noChangeArrowheads="1"/>
              </p:cNvSpPr>
              <p:nvPr/>
            </p:nvSpPr>
            <p:spPr bwMode="auto">
              <a:xfrm>
                <a:off x="7364413" y="4527550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92" name="Freeform 7"/>
              <p:cNvSpPr>
                <a:spLocks noChangeArrowheads="1"/>
              </p:cNvSpPr>
              <p:nvPr/>
            </p:nvSpPr>
            <p:spPr bwMode="auto">
              <a:xfrm>
                <a:off x="7370763" y="4521200"/>
                <a:ext cx="195263" cy="193675"/>
              </a:xfrm>
              <a:custGeom>
                <a:avLst/>
                <a:gdLst>
                  <a:gd name="T0" fmla="*/ 123 w 123"/>
                  <a:gd name="T1" fmla="*/ 42 h 122"/>
                  <a:gd name="T2" fmla="*/ 81 w 123"/>
                  <a:gd name="T3" fmla="*/ 42 h 122"/>
                  <a:gd name="T4" fmla="*/ 81 w 123"/>
                  <a:gd name="T5" fmla="*/ 0 h 122"/>
                  <a:gd name="T6" fmla="*/ 43 w 123"/>
                  <a:gd name="T7" fmla="*/ 0 h 122"/>
                  <a:gd name="T8" fmla="*/ 43 w 123"/>
                  <a:gd name="T9" fmla="*/ 42 h 122"/>
                  <a:gd name="T10" fmla="*/ 0 w 123"/>
                  <a:gd name="T11" fmla="*/ 42 h 122"/>
                  <a:gd name="T12" fmla="*/ 0 w 123"/>
                  <a:gd name="T13" fmla="*/ 80 h 122"/>
                  <a:gd name="T14" fmla="*/ 43 w 123"/>
                  <a:gd name="T15" fmla="*/ 80 h 122"/>
                  <a:gd name="T16" fmla="*/ 43 w 123"/>
                  <a:gd name="T17" fmla="*/ 122 h 122"/>
                  <a:gd name="T18" fmla="*/ 81 w 123"/>
                  <a:gd name="T19" fmla="*/ 122 h 122"/>
                  <a:gd name="T20" fmla="*/ 81 w 123"/>
                  <a:gd name="T21" fmla="*/ 80 h 122"/>
                  <a:gd name="T22" fmla="*/ 123 w 123"/>
                  <a:gd name="T23" fmla="*/ 80 h 122"/>
                  <a:gd name="T24" fmla="*/ 123 w 123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123" y="42"/>
                    </a:moveTo>
                    <a:lnTo>
                      <a:pt x="81" y="42"/>
                    </a:lnTo>
                    <a:lnTo>
                      <a:pt x="81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1" y="122"/>
                    </a:lnTo>
                    <a:lnTo>
                      <a:pt x="81" y="80"/>
                    </a:lnTo>
                    <a:lnTo>
                      <a:pt x="123" y="8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8" name="组合 796"/>
            <p:cNvGrpSpPr>
              <a:grpSpLocks/>
            </p:cNvGrpSpPr>
            <p:nvPr/>
          </p:nvGrpSpPr>
          <p:grpSpPr bwMode="auto">
            <a:xfrm>
              <a:off x="6099176" y="962025"/>
              <a:ext cx="201613" cy="200025"/>
              <a:chOff x="6099176" y="962025"/>
              <a:chExt cx="201613" cy="200025"/>
            </a:xfrm>
          </p:grpSpPr>
          <p:sp>
            <p:nvSpPr>
              <p:cNvPr id="787" name="Freeform 8"/>
              <p:cNvSpPr>
                <a:spLocks noChangeArrowheads="1"/>
              </p:cNvSpPr>
              <p:nvPr/>
            </p:nvSpPr>
            <p:spPr bwMode="auto">
              <a:xfrm>
                <a:off x="6099176" y="968375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88" name="Freeform 9"/>
              <p:cNvSpPr>
                <a:spLocks noChangeArrowheads="1"/>
              </p:cNvSpPr>
              <p:nvPr/>
            </p:nvSpPr>
            <p:spPr bwMode="auto">
              <a:xfrm>
                <a:off x="6099176" y="968375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89" name="Freeform 10"/>
              <p:cNvSpPr>
                <a:spLocks noChangeArrowheads="1"/>
              </p:cNvSpPr>
              <p:nvPr/>
            </p:nvSpPr>
            <p:spPr bwMode="auto">
              <a:xfrm>
                <a:off x="6105526" y="962025"/>
                <a:ext cx="195263" cy="192088"/>
              </a:xfrm>
              <a:custGeom>
                <a:avLst/>
                <a:gdLst>
                  <a:gd name="T0" fmla="*/ 123 w 123"/>
                  <a:gd name="T1" fmla="*/ 42 h 121"/>
                  <a:gd name="T2" fmla="*/ 81 w 123"/>
                  <a:gd name="T3" fmla="*/ 42 h 121"/>
                  <a:gd name="T4" fmla="*/ 81 w 123"/>
                  <a:gd name="T5" fmla="*/ 0 h 121"/>
                  <a:gd name="T6" fmla="*/ 43 w 123"/>
                  <a:gd name="T7" fmla="*/ 0 h 121"/>
                  <a:gd name="T8" fmla="*/ 43 w 123"/>
                  <a:gd name="T9" fmla="*/ 42 h 121"/>
                  <a:gd name="T10" fmla="*/ 0 w 123"/>
                  <a:gd name="T11" fmla="*/ 42 h 121"/>
                  <a:gd name="T12" fmla="*/ 0 w 123"/>
                  <a:gd name="T13" fmla="*/ 79 h 121"/>
                  <a:gd name="T14" fmla="*/ 43 w 123"/>
                  <a:gd name="T15" fmla="*/ 79 h 121"/>
                  <a:gd name="T16" fmla="*/ 43 w 123"/>
                  <a:gd name="T17" fmla="*/ 121 h 121"/>
                  <a:gd name="T18" fmla="*/ 81 w 123"/>
                  <a:gd name="T19" fmla="*/ 121 h 121"/>
                  <a:gd name="T20" fmla="*/ 81 w 123"/>
                  <a:gd name="T21" fmla="*/ 79 h 121"/>
                  <a:gd name="T22" fmla="*/ 123 w 123"/>
                  <a:gd name="T23" fmla="*/ 79 h 121"/>
                  <a:gd name="T24" fmla="*/ 123 w 123"/>
                  <a:gd name="T25" fmla="*/ 4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1">
                    <a:moveTo>
                      <a:pt x="123" y="42"/>
                    </a:moveTo>
                    <a:lnTo>
                      <a:pt x="81" y="42"/>
                    </a:lnTo>
                    <a:lnTo>
                      <a:pt x="81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3" y="79"/>
                    </a:lnTo>
                    <a:lnTo>
                      <a:pt x="43" y="121"/>
                    </a:lnTo>
                    <a:lnTo>
                      <a:pt x="81" y="121"/>
                    </a:lnTo>
                    <a:lnTo>
                      <a:pt x="81" y="79"/>
                    </a:lnTo>
                    <a:lnTo>
                      <a:pt x="123" y="79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9" name="组合 797"/>
            <p:cNvGrpSpPr>
              <a:grpSpLocks/>
            </p:cNvGrpSpPr>
            <p:nvPr/>
          </p:nvGrpSpPr>
          <p:grpSpPr bwMode="auto">
            <a:xfrm>
              <a:off x="3668713" y="2674938"/>
              <a:ext cx="201613" cy="200025"/>
              <a:chOff x="3668713" y="2674938"/>
              <a:chExt cx="201613" cy="200025"/>
            </a:xfrm>
          </p:grpSpPr>
          <p:sp>
            <p:nvSpPr>
              <p:cNvPr id="784" name="Freeform 11"/>
              <p:cNvSpPr>
                <a:spLocks noChangeArrowheads="1"/>
              </p:cNvSpPr>
              <p:nvPr/>
            </p:nvSpPr>
            <p:spPr bwMode="auto">
              <a:xfrm>
                <a:off x="3668713" y="2681288"/>
                <a:ext cx="195263" cy="193675"/>
              </a:xfrm>
              <a:custGeom>
                <a:avLst/>
                <a:gdLst>
                  <a:gd name="T0" fmla="*/ 80 w 123"/>
                  <a:gd name="T1" fmla="*/ 0 h 122"/>
                  <a:gd name="T2" fmla="*/ 43 w 123"/>
                  <a:gd name="T3" fmla="*/ 0 h 122"/>
                  <a:gd name="T4" fmla="*/ 43 w 123"/>
                  <a:gd name="T5" fmla="*/ 42 h 122"/>
                  <a:gd name="T6" fmla="*/ 0 w 123"/>
                  <a:gd name="T7" fmla="*/ 42 h 122"/>
                  <a:gd name="T8" fmla="*/ 0 w 123"/>
                  <a:gd name="T9" fmla="*/ 80 h 122"/>
                  <a:gd name="T10" fmla="*/ 43 w 123"/>
                  <a:gd name="T11" fmla="*/ 80 h 122"/>
                  <a:gd name="T12" fmla="*/ 43 w 123"/>
                  <a:gd name="T13" fmla="*/ 122 h 122"/>
                  <a:gd name="T14" fmla="*/ 80 w 123"/>
                  <a:gd name="T15" fmla="*/ 122 h 122"/>
                  <a:gd name="T16" fmla="*/ 80 w 123"/>
                  <a:gd name="T17" fmla="*/ 80 h 122"/>
                  <a:gd name="T18" fmla="*/ 123 w 123"/>
                  <a:gd name="T19" fmla="*/ 80 h 122"/>
                  <a:gd name="T20" fmla="*/ 123 w 123"/>
                  <a:gd name="T21" fmla="*/ 42 h 122"/>
                  <a:gd name="T22" fmla="*/ 80 w 123"/>
                  <a:gd name="T23" fmla="*/ 42 h 122"/>
                  <a:gd name="T24" fmla="*/ 80 w 123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80" y="0"/>
                    </a:move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3" y="80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85" name="Freeform 12"/>
              <p:cNvSpPr>
                <a:spLocks noChangeArrowheads="1"/>
              </p:cNvSpPr>
              <p:nvPr/>
            </p:nvSpPr>
            <p:spPr bwMode="auto">
              <a:xfrm>
                <a:off x="3668713" y="2681288"/>
                <a:ext cx="195263" cy="193675"/>
              </a:xfrm>
              <a:custGeom>
                <a:avLst/>
                <a:gdLst>
                  <a:gd name="T0" fmla="*/ 80 w 123"/>
                  <a:gd name="T1" fmla="*/ 0 h 122"/>
                  <a:gd name="T2" fmla="*/ 43 w 123"/>
                  <a:gd name="T3" fmla="*/ 0 h 122"/>
                  <a:gd name="T4" fmla="*/ 43 w 123"/>
                  <a:gd name="T5" fmla="*/ 42 h 122"/>
                  <a:gd name="T6" fmla="*/ 0 w 123"/>
                  <a:gd name="T7" fmla="*/ 42 h 122"/>
                  <a:gd name="T8" fmla="*/ 0 w 123"/>
                  <a:gd name="T9" fmla="*/ 80 h 122"/>
                  <a:gd name="T10" fmla="*/ 43 w 123"/>
                  <a:gd name="T11" fmla="*/ 80 h 122"/>
                  <a:gd name="T12" fmla="*/ 43 w 123"/>
                  <a:gd name="T13" fmla="*/ 122 h 122"/>
                  <a:gd name="T14" fmla="*/ 80 w 123"/>
                  <a:gd name="T15" fmla="*/ 122 h 122"/>
                  <a:gd name="T16" fmla="*/ 80 w 123"/>
                  <a:gd name="T17" fmla="*/ 80 h 122"/>
                  <a:gd name="T18" fmla="*/ 123 w 123"/>
                  <a:gd name="T19" fmla="*/ 80 h 122"/>
                  <a:gd name="T20" fmla="*/ 123 w 123"/>
                  <a:gd name="T21" fmla="*/ 42 h 122"/>
                  <a:gd name="T22" fmla="*/ 80 w 123"/>
                  <a:gd name="T23" fmla="*/ 42 h 122"/>
                  <a:gd name="T24" fmla="*/ 80 w 123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80" y="0"/>
                    </a:move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3" y="80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86" name="Freeform 13"/>
              <p:cNvSpPr>
                <a:spLocks noChangeArrowheads="1"/>
              </p:cNvSpPr>
              <p:nvPr/>
            </p:nvSpPr>
            <p:spPr bwMode="auto">
              <a:xfrm>
                <a:off x="3676651" y="2674938"/>
                <a:ext cx="193675" cy="193675"/>
              </a:xfrm>
              <a:custGeom>
                <a:avLst/>
                <a:gdLst>
                  <a:gd name="T0" fmla="*/ 122 w 122"/>
                  <a:gd name="T1" fmla="*/ 42 h 122"/>
                  <a:gd name="T2" fmla="*/ 80 w 122"/>
                  <a:gd name="T3" fmla="*/ 42 h 122"/>
                  <a:gd name="T4" fmla="*/ 80 w 122"/>
                  <a:gd name="T5" fmla="*/ 0 h 122"/>
                  <a:gd name="T6" fmla="*/ 42 w 122"/>
                  <a:gd name="T7" fmla="*/ 0 h 122"/>
                  <a:gd name="T8" fmla="*/ 42 w 122"/>
                  <a:gd name="T9" fmla="*/ 42 h 122"/>
                  <a:gd name="T10" fmla="*/ 0 w 122"/>
                  <a:gd name="T11" fmla="*/ 42 h 122"/>
                  <a:gd name="T12" fmla="*/ 0 w 122"/>
                  <a:gd name="T13" fmla="*/ 80 h 122"/>
                  <a:gd name="T14" fmla="*/ 42 w 122"/>
                  <a:gd name="T15" fmla="*/ 80 h 122"/>
                  <a:gd name="T16" fmla="*/ 42 w 122"/>
                  <a:gd name="T17" fmla="*/ 122 h 122"/>
                  <a:gd name="T18" fmla="*/ 80 w 122"/>
                  <a:gd name="T19" fmla="*/ 122 h 122"/>
                  <a:gd name="T20" fmla="*/ 80 w 122"/>
                  <a:gd name="T21" fmla="*/ 80 h 122"/>
                  <a:gd name="T22" fmla="*/ 122 w 122"/>
                  <a:gd name="T23" fmla="*/ 80 h 122"/>
                  <a:gd name="T24" fmla="*/ 122 w 122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122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10" name="组合 798"/>
            <p:cNvGrpSpPr>
              <a:grpSpLocks/>
            </p:cNvGrpSpPr>
            <p:nvPr/>
          </p:nvGrpSpPr>
          <p:grpSpPr bwMode="auto">
            <a:xfrm>
              <a:off x="8569326" y="1787525"/>
              <a:ext cx="201613" cy="200026"/>
              <a:chOff x="8569326" y="1787525"/>
              <a:chExt cx="201613" cy="200026"/>
            </a:xfrm>
          </p:grpSpPr>
          <p:sp>
            <p:nvSpPr>
              <p:cNvPr id="781" name="Freeform 14"/>
              <p:cNvSpPr>
                <a:spLocks noChangeArrowheads="1"/>
              </p:cNvSpPr>
              <p:nvPr/>
            </p:nvSpPr>
            <p:spPr bwMode="auto">
              <a:xfrm>
                <a:off x="8569326" y="1795463"/>
                <a:ext cx="195263" cy="192088"/>
              </a:xfrm>
              <a:custGeom>
                <a:avLst/>
                <a:gdLst>
                  <a:gd name="T0" fmla="*/ 80 w 123"/>
                  <a:gd name="T1" fmla="*/ 0 h 121"/>
                  <a:gd name="T2" fmla="*/ 42 w 123"/>
                  <a:gd name="T3" fmla="*/ 0 h 121"/>
                  <a:gd name="T4" fmla="*/ 42 w 123"/>
                  <a:gd name="T5" fmla="*/ 42 h 121"/>
                  <a:gd name="T6" fmla="*/ 0 w 123"/>
                  <a:gd name="T7" fmla="*/ 42 h 121"/>
                  <a:gd name="T8" fmla="*/ 0 w 123"/>
                  <a:gd name="T9" fmla="*/ 79 h 121"/>
                  <a:gd name="T10" fmla="*/ 42 w 123"/>
                  <a:gd name="T11" fmla="*/ 79 h 121"/>
                  <a:gd name="T12" fmla="*/ 42 w 123"/>
                  <a:gd name="T13" fmla="*/ 121 h 121"/>
                  <a:gd name="T14" fmla="*/ 80 w 123"/>
                  <a:gd name="T15" fmla="*/ 121 h 121"/>
                  <a:gd name="T16" fmla="*/ 80 w 123"/>
                  <a:gd name="T17" fmla="*/ 79 h 121"/>
                  <a:gd name="T18" fmla="*/ 123 w 123"/>
                  <a:gd name="T19" fmla="*/ 79 h 121"/>
                  <a:gd name="T20" fmla="*/ 123 w 123"/>
                  <a:gd name="T21" fmla="*/ 42 h 121"/>
                  <a:gd name="T22" fmla="*/ 80 w 123"/>
                  <a:gd name="T23" fmla="*/ 42 h 121"/>
                  <a:gd name="T24" fmla="*/ 80 w 123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3" y="79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82" name="Freeform 15"/>
              <p:cNvSpPr>
                <a:spLocks noChangeArrowheads="1"/>
              </p:cNvSpPr>
              <p:nvPr/>
            </p:nvSpPr>
            <p:spPr bwMode="auto">
              <a:xfrm>
                <a:off x="8569326" y="1795463"/>
                <a:ext cx="195263" cy="192088"/>
              </a:xfrm>
              <a:custGeom>
                <a:avLst/>
                <a:gdLst>
                  <a:gd name="T0" fmla="*/ 80 w 123"/>
                  <a:gd name="T1" fmla="*/ 0 h 121"/>
                  <a:gd name="T2" fmla="*/ 42 w 123"/>
                  <a:gd name="T3" fmla="*/ 0 h 121"/>
                  <a:gd name="T4" fmla="*/ 42 w 123"/>
                  <a:gd name="T5" fmla="*/ 42 h 121"/>
                  <a:gd name="T6" fmla="*/ 0 w 123"/>
                  <a:gd name="T7" fmla="*/ 42 h 121"/>
                  <a:gd name="T8" fmla="*/ 0 w 123"/>
                  <a:gd name="T9" fmla="*/ 79 h 121"/>
                  <a:gd name="T10" fmla="*/ 42 w 123"/>
                  <a:gd name="T11" fmla="*/ 79 h 121"/>
                  <a:gd name="T12" fmla="*/ 42 w 123"/>
                  <a:gd name="T13" fmla="*/ 121 h 121"/>
                  <a:gd name="T14" fmla="*/ 80 w 123"/>
                  <a:gd name="T15" fmla="*/ 121 h 121"/>
                  <a:gd name="T16" fmla="*/ 80 w 123"/>
                  <a:gd name="T17" fmla="*/ 79 h 121"/>
                  <a:gd name="T18" fmla="*/ 123 w 123"/>
                  <a:gd name="T19" fmla="*/ 79 h 121"/>
                  <a:gd name="T20" fmla="*/ 123 w 123"/>
                  <a:gd name="T21" fmla="*/ 42 h 121"/>
                  <a:gd name="T22" fmla="*/ 80 w 123"/>
                  <a:gd name="T23" fmla="*/ 42 h 121"/>
                  <a:gd name="T24" fmla="*/ 80 w 123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3" y="79"/>
                    </a:lnTo>
                    <a:lnTo>
                      <a:pt x="123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83" name="Freeform 16"/>
              <p:cNvSpPr>
                <a:spLocks noChangeArrowheads="1"/>
              </p:cNvSpPr>
              <p:nvPr/>
            </p:nvSpPr>
            <p:spPr bwMode="auto">
              <a:xfrm>
                <a:off x="8575676" y="1787525"/>
                <a:ext cx="195263" cy="193675"/>
              </a:xfrm>
              <a:custGeom>
                <a:avLst/>
                <a:gdLst>
                  <a:gd name="T0" fmla="*/ 123 w 123"/>
                  <a:gd name="T1" fmla="*/ 42 h 122"/>
                  <a:gd name="T2" fmla="*/ 81 w 123"/>
                  <a:gd name="T3" fmla="*/ 42 h 122"/>
                  <a:gd name="T4" fmla="*/ 81 w 123"/>
                  <a:gd name="T5" fmla="*/ 0 h 122"/>
                  <a:gd name="T6" fmla="*/ 43 w 123"/>
                  <a:gd name="T7" fmla="*/ 0 h 122"/>
                  <a:gd name="T8" fmla="*/ 43 w 123"/>
                  <a:gd name="T9" fmla="*/ 42 h 122"/>
                  <a:gd name="T10" fmla="*/ 0 w 123"/>
                  <a:gd name="T11" fmla="*/ 42 h 122"/>
                  <a:gd name="T12" fmla="*/ 0 w 123"/>
                  <a:gd name="T13" fmla="*/ 80 h 122"/>
                  <a:gd name="T14" fmla="*/ 43 w 123"/>
                  <a:gd name="T15" fmla="*/ 80 h 122"/>
                  <a:gd name="T16" fmla="*/ 43 w 123"/>
                  <a:gd name="T17" fmla="*/ 122 h 122"/>
                  <a:gd name="T18" fmla="*/ 81 w 123"/>
                  <a:gd name="T19" fmla="*/ 122 h 122"/>
                  <a:gd name="T20" fmla="*/ 81 w 123"/>
                  <a:gd name="T21" fmla="*/ 80 h 122"/>
                  <a:gd name="T22" fmla="*/ 123 w 123"/>
                  <a:gd name="T23" fmla="*/ 80 h 122"/>
                  <a:gd name="T24" fmla="*/ 123 w 123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123" y="42"/>
                    </a:moveTo>
                    <a:lnTo>
                      <a:pt x="81" y="42"/>
                    </a:lnTo>
                    <a:lnTo>
                      <a:pt x="81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1" y="122"/>
                    </a:lnTo>
                    <a:lnTo>
                      <a:pt x="81" y="80"/>
                    </a:lnTo>
                    <a:lnTo>
                      <a:pt x="123" y="8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11" name="组合 799"/>
            <p:cNvGrpSpPr>
              <a:grpSpLocks/>
            </p:cNvGrpSpPr>
            <p:nvPr/>
          </p:nvGrpSpPr>
          <p:grpSpPr bwMode="auto">
            <a:xfrm>
              <a:off x="4124326" y="4287838"/>
              <a:ext cx="201613" cy="200025"/>
              <a:chOff x="4124326" y="4287838"/>
              <a:chExt cx="201613" cy="200025"/>
            </a:xfrm>
          </p:grpSpPr>
          <p:sp>
            <p:nvSpPr>
              <p:cNvPr id="778" name="Freeform 17"/>
              <p:cNvSpPr>
                <a:spLocks noChangeArrowheads="1"/>
              </p:cNvSpPr>
              <p:nvPr/>
            </p:nvSpPr>
            <p:spPr bwMode="auto">
              <a:xfrm>
                <a:off x="4124326" y="4294188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79" name="Freeform 18"/>
              <p:cNvSpPr>
                <a:spLocks noChangeArrowheads="1"/>
              </p:cNvSpPr>
              <p:nvPr/>
            </p:nvSpPr>
            <p:spPr bwMode="auto">
              <a:xfrm>
                <a:off x="4124326" y="4294188"/>
                <a:ext cx="193675" cy="193675"/>
              </a:xfrm>
              <a:custGeom>
                <a:avLst/>
                <a:gdLst>
                  <a:gd name="T0" fmla="*/ 80 w 122"/>
                  <a:gd name="T1" fmla="*/ 0 h 122"/>
                  <a:gd name="T2" fmla="*/ 42 w 122"/>
                  <a:gd name="T3" fmla="*/ 0 h 122"/>
                  <a:gd name="T4" fmla="*/ 42 w 122"/>
                  <a:gd name="T5" fmla="*/ 42 h 122"/>
                  <a:gd name="T6" fmla="*/ 0 w 122"/>
                  <a:gd name="T7" fmla="*/ 42 h 122"/>
                  <a:gd name="T8" fmla="*/ 0 w 122"/>
                  <a:gd name="T9" fmla="*/ 80 h 122"/>
                  <a:gd name="T10" fmla="*/ 42 w 122"/>
                  <a:gd name="T11" fmla="*/ 80 h 122"/>
                  <a:gd name="T12" fmla="*/ 42 w 122"/>
                  <a:gd name="T13" fmla="*/ 122 h 122"/>
                  <a:gd name="T14" fmla="*/ 80 w 122"/>
                  <a:gd name="T15" fmla="*/ 122 h 122"/>
                  <a:gd name="T16" fmla="*/ 80 w 122"/>
                  <a:gd name="T17" fmla="*/ 80 h 122"/>
                  <a:gd name="T18" fmla="*/ 122 w 122"/>
                  <a:gd name="T19" fmla="*/ 80 h 122"/>
                  <a:gd name="T20" fmla="*/ 122 w 122"/>
                  <a:gd name="T21" fmla="*/ 42 h 122"/>
                  <a:gd name="T22" fmla="*/ 80 w 122"/>
                  <a:gd name="T23" fmla="*/ 42 h 122"/>
                  <a:gd name="T24" fmla="*/ 80 w 122"/>
                  <a:gd name="T2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80" name="Freeform 19"/>
              <p:cNvSpPr>
                <a:spLocks noChangeArrowheads="1"/>
              </p:cNvSpPr>
              <p:nvPr/>
            </p:nvSpPr>
            <p:spPr bwMode="auto">
              <a:xfrm>
                <a:off x="4130676" y="4287838"/>
                <a:ext cx="195263" cy="193675"/>
              </a:xfrm>
              <a:custGeom>
                <a:avLst/>
                <a:gdLst>
                  <a:gd name="T0" fmla="*/ 123 w 123"/>
                  <a:gd name="T1" fmla="*/ 42 h 122"/>
                  <a:gd name="T2" fmla="*/ 80 w 123"/>
                  <a:gd name="T3" fmla="*/ 42 h 122"/>
                  <a:gd name="T4" fmla="*/ 80 w 123"/>
                  <a:gd name="T5" fmla="*/ 0 h 122"/>
                  <a:gd name="T6" fmla="*/ 43 w 123"/>
                  <a:gd name="T7" fmla="*/ 0 h 122"/>
                  <a:gd name="T8" fmla="*/ 43 w 123"/>
                  <a:gd name="T9" fmla="*/ 42 h 122"/>
                  <a:gd name="T10" fmla="*/ 0 w 123"/>
                  <a:gd name="T11" fmla="*/ 42 h 122"/>
                  <a:gd name="T12" fmla="*/ 0 w 123"/>
                  <a:gd name="T13" fmla="*/ 80 h 122"/>
                  <a:gd name="T14" fmla="*/ 43 w 123"/>
                  <a:gd name="T15" fmla="*/ 80 h 122"/>
                  <a:gd name="T16" fmla="*/ 43 w 123"/>
                  <a:gd name="T17" fmla="*/ 122 h 122"/>
                  <a:gd name="T18" fmla="*/ 80 w 123"/>
                  <a:gd name="T19" fmla="*/ 122 h 122"/>
                  <a:gd name="T20" fmla="*/ 80 w 123"/>
                  <a:gd name="T21" fmla="*/ 80 h 122"/>
                  <a:gd name="T22" fmla="*/ 123 w 123"/>
                  <a:gd name="T23" fmla="*/ 80 h 122"/>
                  <a:gd name="T24" fmla="*/ 123 w 123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" h="122">
                    <a:moveTo>
                      <a:pt x="123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3" y="0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3" y="80"/>
                    </a:lnTo>
                    <a:lnTo>
                      <a:pt x="43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3" y="8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12" name="Freeform 20"/>
            <p:cNvSpPr>
              <a:spLocks noChangeArrowheads="1"/>
            </p:cNvSpPr>
            <p:nvPr/>
          </p:nvSpPr>
          <p:spPr bwMode="auto">
            <a:xfrm>
              <a:off x="5329238" y="2074863"/>
              <a:ext cx="193675" cy="200025"/>
            </a:xfrm>
            <a:custGeom>
              <a:avLst/>
              <a:gdLst>
                <a:gd name="T0" fmla="*/ 80 w 122"/>
                <a:gd name="T1" fmla="*/ 0 h 126"/>
                <a:gd name="T2" fmla="*/ 42 w 122"/>
                <a:gd name="T3" fmla="*/ 0 h 126"/>
                <a:gd name="T4" fmla="*/ 42 w 122"/>
                <a:gd name="T5" fmla="*/ 46 h 126"/>
                <a:gd name="T6" fmla="*/ 0 w 122"/>
                <a:gd name="T7" fmla="*/ 46 h 126"/>
                <a:gd name="T8" fmla="*/ 0 w 122"/>
                <a:gd name="T9" fmla="*/ 80 h 126"/>
                <a:gd name="T10" fmla="*/ 42 w 122"/>
                <a:gd name="T11" fmla="*/ 80 h 126"/>
                <a:gd name="T12" fmla="*/ 42 w 122"/>
                <a:gd name="T13" fmla="*/ 126 h 126"/>
                <a:gd name="T14" fmla="*/ 80 w 122"/>
                <a:gd name="T15" fmla="*/ 126 h 126"/>
                <a:gd name="T16" fmla="*/ 80 w 122"/>
                <a:gd name="T17" fmla="*/ 80 h 126"/>
                <a:gd name="T18" fmla="*/ 122 w 122"/>
                <a:gd name="T19" fmla="*/ 80 h 126"/>
                <a:gd name="T20" fmla="*/ 122 w 122"/>
                <a:gd name="T21" fmla="*/ 46 h 126"/>
                <a:gd name="T22" fmla="*/ 80 w 122"/>
                <a:gd name="T23" fmla="*/ 46 h 126"/>
                <a:gd name="T24" fmla="*/ 80 w 122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126">
                  <a:moveTo>
                    <a:pt x="80" y="0"/>
                  </a:moveTo>
                  <a:lnTo>
                    <a:pt x="42" y="0"/>
                  </a:lnTo>
                  <a:lnTo>
                    <a:pt x="42" y="46"/>
                  </a:lnTo>
                  <a:lnTo>
                    <a:pt x="0" y="46"/>
                  </a:lnTo>
                  <a:lnTo>
                    <a:pt x="0" y="80"/>
                  </a:lnTo>
                  <a:lnTo>
                    <a:pt x="42" y="80"/>
                  </a:lnTo>
                  <a:lnTo>
                    <a:pt x="42" y="126"/>
                  </a:lnTo>
                  <a:lnTo>
                    <a:pt x="80" y="126"/>
                  </a:lnTo>
                  <a:lnTo>
                    <a:pt x="80" y="80"/>
                  </a:lnTo>
                  <a:lnTo>
                    <a:pt x="122" y="80"/>
                  </a:lnTo>
                  <a:lnTo>
                    <a:pt x="122" y="46"/>
                  </a:lnTo>
                  <a:lnTo>
                    <a:pt x="80" y="4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21"/>
            <p:cNvSpPr>
              <a:spLocks noChangeArrowheads="1"/>
            </p:cNvSpPr>
            <p:nvPr/>
          </p:nvSpPr>
          <p:spPr bwMode="auto">
            <a:xfrm>
              <a:off x="5329238" y="2074863"/>
              <a:ext cx="193675" cy="200025"/>
            </a:xfrm>
            <a:custGeom>
              <a:avLst/>
              <a:gdLst>
                <a:gd name="T0" fmla="*/ 80 w 122"/>
                <a:gd name="T1" fmla="*/ 0 h 126"/>
                <a:gd name="T2" fmla="*/ 42 w 122"/>
                <a:gd name="T3" fmla="*/ 0 h 126"/>
                <a:gd name="T4" fmla="*/ 42 w 122"/>
                <a:gd name="T5" fmla="*/ 46 h 126"/>
                <a:gd name="T6" fmla="*/ 0 w 122"/>
                <a:gd name="T7" fmla="*/ 46 h 126"/>
                <a:gd name="T8" fmla="*/ 0 w 122"/>
                <a:gd name="T9" fmla="*/ 80 h 126"/>
                <a:gd name="T10" fmla="*/ 42 w 122"/>
                <a:gd name="T11" fmla="*/ 80 h 126"/>
                <a:gd name="T12" fmla="*/ 42 w 122"/>
                <a:gd name="T13" fmla="*/ 126 h 126"/>
                <a:gd name="T14" fmla="*/ 80 w 122"/>
                <a:gd name="T15" fmla="*/ 126 h 126"/>
                <a:gd name="T16" fmla="*/ 80 w 122"/>
                <a:gd name="T17" fmla="*/ 80 h 126"/>
                <a:gd name="T18" fmla="*/ 122 w 122"/>
                <a:gd name="T19" fmla="*/ 80 h 126"/>
                <a:gd name="T20" fmla="*/ 122 w 122"/>
                <a:gd name="T21" fmla="*/ 46 h 126"/>
                <a:gd name="T22" fmla="*/ 80 w 122"/>
                <a:gd name="T23" fmla="*/ 46 h 126"/>
                <a:gd name="T24" fmla="*/ 80 w 122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126">
                  <a:moveTo>
                    <a:pt x="80" y="0"/>
                  </a:moveTo>
                  <a:lnTo>
                    <a:pt x="42" y="0"/>
                  </a:lnTo>
                  <a:lnTo>
                    <a:pt x="42" y="46"/>
                  </a:lnTo>
                  <a:lnTo>
                    <a:pt x="0" y="46"/>
                  </a:lnTo>
                  <a:lnTo>
                    <a:pt x="0" y="80"/>
                  </a:lnTo>
                  <a:lnTo>
                    <a:pt x="42" y="80"/>
                  </a:lnTo>
                  <a:lnTo>
                    <a:pt x="42" y="126"/>
                  </a:lnTo>
                  <a:lnTo>
                    <a:pt x="80" y="126"/>
                  </a:lnTo>
                  <a:lnTo>
                    <a:pt x="80" y="80"/>
                  </a:lnTo>
                  <a:lnTo>
                    <a:pt x="122" y="80"/>
                  </a:lnTo>
                  <a:lnTo>
                    <a:pt x="122" y="46"/>
                  </a:lnTo>
                  <a:lnTo>
                    <a:pt x="80" y="46"/>
                  </a:lnTo>
                  <a:lnTo>
                    <a:pt x="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22"/>
            <p:cNvSpPr>
              <a:spLocks noChangeArrowheads="1"/>
            </p:cNvSpPr>
            <p:nvPr/>
          </p:nvSpPr>
          <p:spPr bwMode="auto">
            <a:xfrm>
              <a:off x="5335588" y="2068513"/>
              <a:ext cx="195263" cy="193675"/>
            </a:xfrm>
            <a:custGeom>
              <a:avLst/>
              <a:gdLst>
                <a:gd name="T0" fmla="*/ 123 w 123"/>
                <a:gd name="T1" fmla="*/ 42 h 122"/>
                <a:gd name="T2" fmla="*/ 81 w 123"/>
                <a:gd name="T3" fmla="*/ 42 h 122"/>
                <a:gd name="T4" fmla="*/ 81 w 123"/>
                <a:gd name="T5" fmla="*/ 0 h 122"/>
                <a:gd name="T6" fmla="*/ 43 w 123"/>
                <a:gd name="T7" fmla="*/ 0 h 122"/>
                <a:gd name="T8" fmla="*/ 43 w 123"/>
                <a:gd name="T9" fmla="*/ 42 h 122"/>
                <a:gd name="T10" fmla="*/ 0 w 123"/>
                <a:gd name="T11" fmla="*/ 42 h 122"/>
                <a:gd name="T12" fmla="*/ 0 w 123"/>
                <a:gd name="T13" fmla="*/ 80 h 122"/>
                <a:gd name="T14" fmla="*/ 43 w 123"/>
                <a:gd name="T15" fmla="*/ 80 h 122"/>
                <a:gd name="T16" fmla="*/ 43 w 123"/>
                <a:gd name="T17" fmla="*/ 122 h 122"/>
                <a:gd name="T18" fmla="*/ 81 w 123"/>
                <a:gd name="T19" fmla="*/ 122 h 122"/>
                <a:gd name="T20" fmla="*/ 81 w 123"/>
                <a:gd name="T21" fmla="*/ 80 h 122"/>
                <a:gd name="T22" fmla="*/ 123 w 123"/>
                <a:gd name="T23" fmla="*/ 80 h 122"/>
                <a:gd name="T24" fmla="*/ 123 w 123"/>
                <a:gd name="T25" fmla="*/ 4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2">
                  <a:moveTo>
                    <a:pt x="123" y="42"/>
                  </a:moveTo>
                  <a:lnTo>
                    <a:pt x="81" y="42"/>
                  </a:lnTo>
                  <a:lnTo>
                    <a:pt x="81" y="0"/>
                  </a:lnTo>
                  <a:lnTo>
                    <a:pt x="43" y="0"/>
                  </a:lnTo>
                  <a:lnTo>
                    <a:pt x="43" y="42"/>
                  </a:lnTo>
                  <a:lnTo>
                    <a:pt x="0" y="42"/>
                  </a:lnTo>
                  <a:lnTo>
                    <a:pt x="0" y="80"/>
                  </a:lnTo>
                  <a:lnTo>
                    <a:pt x="43" y="80"/>
                  </a:lnTo>
                  <a:lnTo>
                    <a:pt x="43" y="122"/>
                  </a:lnTo>
                  <a:lnTo>
                    <a:pt x="81" y="122"/>
                  </a:lnTo>
                  <a:lnTo>
                    <a:pt x="81" y="80"/>
                  </a:lnTo>
                  <a:lnTo>
                    <a:pt x="123" y="80"/>
                  </a:lnTo>
                  <a:lnTo>
                    <a:pt x="123" y="42"/>
                  </a:ln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15" name="组合 803"/>
            <p:cNvGrpSpPr>
              <a:grpSpLocks/>
            </p:cNvGrpSpPr>
            <p:nvPr/>
          </p:nvGrpSpPr>
          <p:grpSpPr bwMode="auto">
            <a:xfrm>
              <a:off x="7593013" y="2493963"/>
              <a:ext cx="200025" cy="207962"/>
              <a:chOff x="7593013" y="2493963"/>
              <a:chExt cx="200025" cy="207962"/>
            </a:xfrm>
          </p:grpSpPr>
          <p:sp>
            <p:nvSpPr>
              <p:cNvPr id="775" name="Freeform 23"/>
              <p:cNvSpPr>
                <a:spLocks noChangeArrowheads="1"/>
              </p:cNvSpPr>
              <p:nvPr/>
            </p:nvSpPr>
            <p:spPr bwMode="auto">
              <a:xfrm>
                <a:off x="7593013" y="2501900"/>
                <a:ext cx="193675" cy="200025"/>
              </a:xfrm>
              <a:custGeom>
                <a:avLst/>
                <a:gdLst>
                  <a:gd name="T0" fmla="*/ 80 w 122"/>
                  <a:gd name="T1" fmla="*/ 0 h 126"/>
                  <a:gd name="T2" fmla="*/ 42 w 122"/>
                  <a:gd name="T3" fmla="*/ 0 h 126"/>
                  <a:gd name="T4" fmla="*/ 42 w 122"/>
                  <a:gd name="T5" fmla="*/ 46 h 126"/>
                  <a:gd name="T6" fmla="*/ 0 w 122"/>
                  <a:gd name="T7" fmla="*/ 46 h 126"/>
                  <a:gd name="T8" fmla="*/ 0 w 122"/>
                  <a:gd name="T9" fmla="*/ 79 h 126"/>
                  <a:gd name="T10" fmla="*/ 42 w 122"/>
                  <a:gd name="T11" fmla="*/ 79 h 126"/>
                  <a:gd name="T12" fmla="*/ 42 w 122"/>
                  <a:gd name="T13" fmla="*/ 126 h 126"/>
                  <a:gd name="T14" fmla="*/ 80 w 122"/>
                  <a:gd name="T15" fmla="*/ 126 h 126"/>
                  <a:gd name="T16" fmla="*/ 80 w 122"/>
                  <a:gd name="T17" fmla="*/ 79 h 126"/>
                  <a:gd name="T18" fmla="*/ 122 w 122"/>
                  <a:gd name="T19" fmla="*/ 79 h 126"/>
                  <a:gd name="T20" fmla="*/ 122 w 122"/>
                  <a:gd name="T21" fmla="*/ 46 h 126"/>
                  <a:gd name="T22" fmla="*/ 80 w 122"/>
                  <a:gd name="T23" fmla="*/ 46 h 126"/>
                  <a:gd name="T24" fmla="*/ 80 w 122"/>
                  <a:gd name="T25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6">
                    <a:moveTo>
                      <a:pt x="80" y="0"/>
                    </a:moveTo>
                    <a:lnTo>
                      <a:pt x="42" y="0"/>
                    </a:lnTo>
                    <a:lnTo>
                      <a:pt x="42" y="46"/>
                    </a:lnTo>
                    <a:lnTo>
                      <a:pt x="0" y="46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6"/>
                    </a:lnTo>
                    <a:lnTo>
                      <a:pt x="80" y="126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6"/>
                    </a:lnTo>
                    <a:lnTo>
                      <a:pt x="80" y="4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76" name="Freeform 24"/>
              <p:cNvSpPr>
                <a:spLocks noChangeArrowheads="1"/>
              </p:cNvSpPr>
              <p:nvPr/>
            </p:nvSpPr>
            <p:spPr bwMode="auto">
              <a:xfrm>
                <a:off x="7593013" y="2501900"/>
                <a:ext cx="193675" cy="200025"/>
              </a:xfrm>
              <a:custGeom>
                <a:avLst/>
                <a:gdLst>
                  <a:gd name="T0" fmla="*/ 80 w 122"/>
                  <a:gd name="T1" fmla="*/ 0 h 126"/>
                  <a:gd name="T2" fmla="*/ 42 w 122"/>
                  <a:gd name="T3" fmla="*/ 0 h 126"/>
                  <a:gd name="T4" fmla="*/ 42 w 122"/>
                  <a:gd name="T5" fmla="*/ 46 h 126"/>
                  <a:gd name="T6" fmla="*/ 0 w 122"/>
                  <a:gd name="T7" fmla="*/ 46 h 126"/>
                  <a:gd name="T8" fmla="*/ 0 w 122"/>
                  <a:gd name="T9" fmla="*/ 79 h 126"/>
                  <a:gd name="T10" fmla="*/ 42 w 122"/>
                  <a:gd name="T11" fmla="*/ 79 h 126"/>
                  <a:gd name="T12" fmla="*/ 42 w 122"/>
                  <a:gd name="T13" fmla="*/ 126 h 126"/>
                  <a:gd name="T14" fmla="*/ 80 w 122"/>
                  <a:gd name="T15" fmla="*/ 126 h 126"/>
                  <a:gd name="T16" fmla="*/ 80 w 122"/>
                  <a:gd name="T17" fmla="*/ 79 h 126"/>
                  <a:gd name="T18" fmla="*/ 122 w 122"/>
                  <a:gd name="T19" fmla="*/ 79 h 126"/>
                  <a:gd name="T20" fmla="*/ 122 w 122"/>
                  <a:gd name="T21" fmla="*/ 46 h 126"/>
                  <a:gd name="T22" fmla="*/ 80 w 122"/>
                  <a:gd name="T23" fmla="*/ 46 h 126"/>
                  <a:gd name="T24" fmla="*/ 80 w 122"/>
                  <a:gd name="T25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6">
                    <a:moveTo>
                      <a:pt x="80" y="0"/>
                    </a:moveTo>
                    <a:lnTo>
                      <a:pt x="42" y="0"/>
                    </a:lnTo>
                    <a:lnTo>
                      <a:pt x="42" y="46"/>
                    </a:lnTo>
                    <a:lnTo>
                      <a:pt x="0" y="46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6"/>
                    </a:lnTo>
                    <a:lnTo>
                      <a:pt x="80" y="126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6"/>
                    </a:lnTo>
                    <a:lnTo>
                      <a:pt x="80" y="46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77" name="Freeform 25"/>
              <p:cNvSpPr>
                <a:spLocks noChangeArrowheads="1"/>
              </p:cNvSpPr>
              <p:nvPr/>
            </p:nvSpPr>
            <p:spPr bwMode="auto">
              <a:xfrm>
                <a:off x="7599363" y="2493963"/>
                <a:ext cx="193675" cy="193675"/>
              </a:xfrm>
              <a:custGeom>
                <a:avLst/>
                <a:gdLst>
                  <a:gd name="T0" fmla="*/ 122 w 122"/>
                  <a:gd name="T1" fmla="*/ 42 h 122"/>
                  <a:gd name="T2" fmla="*/ 80 w 122"/>
                  <a:gd name="T3" fmla="*/ 42 h 122"/>
                  <a:gd name="T4" fmla="*/ 80 w 122"/>
                  <a:gd name="T5" fmla="*/ 0 h 122"/>
                  <a:gd name="T6" fmla="*/ 42 w 122"/>
                  <a:gd name="T7" fmla="*/ 0 h 122"/>
                  <a:gd name="T8" fmla="*/ 42 w 122"/>
                  <a:gd name="T9" fmla="*/ 42 h 122"/>
                  <a:gd name="T10" fmla="*/ 0 w 122"/>
                  <a:gd name="T11" fmla="*/ 42 h 122"/>
                  <a:gd name="T12" fmla="*/ 0 w 122"/>
                  <a:gd name="T13" fmla="*/ 80 h 122"/>
                  <a:gd name="T14" fmla="*/ 42 w 122"/>
                  <a:gd name="T15" fmla="*/ 80 h 122"/>
                  <a:gd name="T16" fmla="*/ 42 w 122"/>
                  <a:gd name="T17" fmla="*/ 122 h 122"/>
                  <a:gd name="T18" fmla="*/ 80 w 122"/>
                  <a:gd name="T19" fmla="*/ 122 h 122"/>
                  <a:gd name="T20" fmla="*/ 80 w 122"/>
                  <a:gd name="T21" fmla="*/ 80 h 122"/>
                  <a:gd name="T22" fmla="*/ 122 w 122"/>
                  <a:gd name="T23" fmla="*/ 80 h 122"/>
                  <a:gd name="T24" fmla="*/ 122 w 122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122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16" name="组合 804"/>
            <p:cNvGrpSpPr>
              <a:grpSpLocks/>
            </p:cNvGrpSpPr>
            <p:nvPr/>
          </p:nvGrpSpPr>
          <p:grpSpPr bwMode="auto">
            <a:xfrm>
              <a:off x="5216526" y="4021138"/>
              <a:ext cx="200025" cy="206375"/>
              <a:chOff x="5216526" y="4021138"/>
              <a:chExt cx="200025" cy="206375"/>
            </a:xfrm>
          </p:grpSpPr>
          <p:sp>
            <p:nvSpPr>
              <p:cNvPr id="772" name="Freeform 26"/>
              <p:cNvSpPr>
                <a:spLocks noChangeArrowheads="1"/>
              </p:cNvSpPr>
              <p:nvPr/>
            </p:nvSpPr>
            <p:spPr bwMode="auto">
              <a:xfrm>
                <a:off x="5216526" y="4035425"/>
                <a:ext cx="193675" cy="192088"/>
              </a:xfrm>
              <a:custGeom>
                <a:avLst/>
                <a:gdLst>
                  <a:gd name="T0" fmla="*/ 80 w 122"/>
                  <a:gd name="T1" fmla="*/ 0 h 121"/>
                  <a:gd name="T2" fmla="*/ 42 w 122"/>
                  <a:gd name="T3" fmla="*/ 0 h 121"/>
                  <a:gd name="T4" fmla="*/ 42 w 122"/>
                  <a:gd name="T5" fmla="*/ 42 h 121"/>
                  <a:gd name="T6" fmla="*/ 0 w 122"/>
                  <a:gd name="T7" fmla="*/ 42 h 121"/>
                  <a:gd name="T8" fmla="*/ 0 w 122"/>
                  <a:gd name="T9" fmla="*/ 79 h 121"/>
                  <a:gd name="T10" fmla="*/ 42 w 122"/>
                  <a:gd name="T11" fmla="*/ 79 h 121"/>
                  <a:gd name="T12" fmla="*/ 42 w 122"/>
                  <a:gd name="T13" fmla="*/ 121 h 121"/>
                  <a:gd name="T14" fmla="*/ 80 w 122"/>
                  <a:gd name="T15" fmla="*/ 121 h 121"/>
                  <a:gd name="T16" fmla="*/ 80 w 122"/>
                  <a:gd name="T17" fmla="*/ 79 h 121"/>
                  <a:gd name="T18" fmla="*/ 122 w 122"/>
                  <a:gd name="T19" fmla="*/ 79 h 121"/>
                  <a:gd name="T20" fmla="*/ 122 w 122"/>
                  <a:gd name="T21" fmla="*/ 42 h 121"/>
                  <a:gd name="T22" fmla="*/ 80 w 122"/>
                  <a:gd name="T23" fmla="*/ 42 h 121"/>
                  <a:gd name="T24" fmla="*/ 80 w 122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73" name="Freeform 27"/>
              <p:cNvSpPr>
                <a:spLocks noChangeArrowheads="1"/>
              </p:cNvSpPr>
              <p:nvPr/>
            </p:nvSpPr>
            <p:spPr bwMode="auto">
              <a:xfrm>
                <a:off x="5216526" y="4035425"/>
                <a:ext cx="193675" cy="192088"/>
              </a:xfrm>
              <a:custGeom>
                <a:avLst/>
                <a:gdLst>
                  <a:gd name="T0" fmla="*/ 80 w 122"/>
                  <a:gd name="T1" fmla="*/ 0 h 121"/>
                  <a:gd name="T2" fmla="*/ 42 w 122"/>
                  <a:gd name="T3" fmla="*/ 0 h 121"/>
                  <a:gd name="T4" fmla="*/ 42 w 122"/>
                  <a:gd name="T5" fmla="*/ 42 h 121"/>
                  <a:gd name="T6" fmla="*/ 0 w 122"/>
                  <a:gd name="T7" fmla="*/ 42 h 121"/>
                  <a:gd name="T8" fmla="*/ 0 w 122"/>
                  <a:gd name="T9" fmla="*/ 79 h 121"/>
                  <a:gd name="T10" fmla="*/ 42 w 122"/>
                  <a:gd name="T11" fmla="*/ 79 h 121"/>
                  <a:gd name="T12" fmla="*/ 42 w 122"/>
                  <a:gd name="T13" fmla="*/ 121 h 121"/>
                  <a:gd name="T14" fmla="*/ 80 w 122"/>
                  <a:gd name="T15" fmla="*/ 121 h 121"/>
                  <a:gd name="T16" fmla="*/ 80 w 122"/>
                  <a:gd name="T17" fmla="*/ 79 h 121"/>
                  <a:gd name="T18" fmla="*/ 122 w 122"/>
                  <a:gd name="T19" fmla="*/ 79 h 121"/>
                  <a:gd name="T20" fmla="*/ 122 w 122"/>
                  <a:gd name="T21" fmla="*/ 42 h 121"/>
                  <a:gd name="T22" fmla="*/ 80 w 122"/>
                  <a:gd name="T23" fmla="*/ 42 h 121"/>
                  <a:gd name="T24" fmla="*/ 80 w 122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1">
                    <a:moveTo>
                      <a:pt x="80" y="0"/>
                    </a:move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42" y="79"/>
                    </a:lnTo>
                    <a:lnTo>
                      <a:pt x="42" y="121"/>
                    </a:lnTo>
                    <a:lnTo>
                      <a:pt x="80" y="121"/>
                    </a:lnTo>
                    <a:lnTo>
                      <a:pt x="80" y="79"/>
                    </a:lnTo>
                    <a:lnTo>
                      <a:pt x="122" y="79"/>
                    </a:lnTo>
                    <a:lnTo>
                      <a:pt x="122" y="42"/>
                    </a:lnTo>
                    <a:lnTo>
                      <a:pt x="80" y="42"/>
                    </a:lnTo>
                    <a:lnTo>
                      <a:pt x="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74" name="Freeform 28"/>
              <p:cNvSpPr>
                <a:spLocks noChangeArrowheads="1"/>
              </p:cNvSpPr>
              <p:nvPr/>
            </p:nvSpPr>
            <p:spPr bwMode="auto">
              <a:xfrm>
                <a:off x="5222876" y="4021138"/>
                <a:ext cx="193675" cy="193675"/>
              </a:xfrm>
              <a:custGeom>
                <a:avLst/>
                <a:gdLst>
                  <a:gd name="T0" fmla="*/ 122 w 122"/>
                  <a:gd name="T1" fmla="*/ 42 h 122"/>
                  <a:gd name="T2" fmla="*/ 80 w 122"/>
                  <a:gd name="T3" fmla="*/ 42 h 122"/>
                  <a:gd name="T4" fmla="*/ 80 w 122"/>
                  <a:gd name="T5" fmla="*/ 0 h 122"/>
                  <a:gd name="T6" fmla="*/ 42 w 122"/>
                  <a:gd name="T7" fmla="*/ 0 h 122"/>
                  <a:gd name="T8" fmla="*/ 42 w 122"/>
                  <a:gd name="T9" fmla="*/ 42 h 122"/>
                  <a:gd name="T10" fmla="*/ 0 w 122"/>
                  <a:gd name="T11" fmla="*/ 42 h 122"/>
                  <a:gd name="T12" fmla="*/ 0 w 122"/>
                  <a:gd name="T13" fmla="*/ 80 h 122"/>
                  <a:gd name="T14" fmla="*/ 42 w 122"/>
                  <a:gd name="T15" fmla="*/ 80 h 122"/>
                  <a:gd name="T16" fmla="*/ 42 w 122"/>
                  <a:gd name="T17" fmla="*/ 122 h 122"/>
                  <a:gd name="T18" fmla="*/ 80 w 122"/>
                  <a:gd name="T19" fmla="*/ 122 h 122"/>
                  <a:gd name="T20" fmla="*/ 80 w 122"/>
                  <a:gd name="T21" fmla="*/ 80 h 122"/>
                  <a:gd name="T22" fmla="*/ 122 w 122"/>
                  <a:gd name="T23" fmla="*/ 80 h 122"/>
                  <a:gd name="T24" fmla="*/ 122 w 122"/>
                  <a:gd name="T25" fmla="*/ 4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22">
                    <a:moveTo>
                      <a:pt x="122" y="42"/>
                    </a:moveTo>
                    <a:lnTo>
                      <a:pt x="80" y="42"/>
                    </a:lnTo>
                    <a:lnTo>
                      <a:pt x="80" y="0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42"/>
                    </a:lnTo>
                    <a:lnTo>
                      <a:pt x="0" y="80"/>
                    </a:lnTo>
                    <a:lnTo>
                      <a:pt x="42" y="80"/>
                    </a:lnTo>
                    <a:lnTo>
                      <a:pt x="42" y="122"/>
                    </a:lnTo>
                    <a:lnTo>
                      <a:pt x="80" y="122"/>
                    </a:lnTo>
                    <a:lnTo>
                      <a:pt x="80" y="80"/>
                    </a:lnTo>
                    <a:lnTo>
                      <a:pt x="122" y="80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17" name="Freeform 29"/>
            <p:cNvSpPr>
              <a:spLocks noEditPoints="1" noChangeArrowheads="1"/>
            </p:cNvSpPr>
            <p:nvPr/>
          </p:nvSpPr>
          <p:spPr bwMode="auto">
            <a:xfrm>
              <a:off x="6105526" y="4314825"/>
              <a:ext cx="187325" cy="406400"/>
            </a:xfrm>
            <a:custGeom>
              <a:avLst/>
              <a:gdLst>
                <a:gd name="T0" fmla="*/ 3 w 28"/>
                <a:gd name="T1" fmla="*/ 17 h 61"/>
                <a:gd name="T2" fmla="*/ 0 w 28"/>
                <a:gd name="T3" fmla="*/ 23 h 61"/>
                <a:gd name="T4" fmla="*/ 0 w 28"/>
                <a:gd name="T5" fmla="*/ 61 h 61"/>
                <a:gd name="T6" fmla="*/ 1 w 28"/>
                <a:gd name="T7" fmla="*/ 61 h 61"/>
                <a:gd name="T8" fmla="*/ 1 w 28"/>
                <a:gd name="T9" fmla="*/ 23 h 61"/>
                <a:gd name="T10" fmla="*/ 3 w 28"/>
                <a:gd name="T11" fmla="*/ 17 h 61"/>
                <a:gd name="T12" fmla="*/ 8 w 28"/>
                <a:gd name="T13" fmla="*/ 16 h 61"/>
                <a:gd name="T14" fmla="*/ 4 w 28"/>
                <a:gd name="T15" fmla="*/ 18 h 61"/>
                <a:gd name="T16" fmla="*/ 8 w 28"/>
                <a:gd name="T17" fmla="*/ 17 h 61"/>
                <a:gd name="T18" fmla="*/ 11 w 28"/>
                <a:gd name="T19" fmla="*/ 18 h 61"/>
                <a:gd name="T20" fmla="*/ 12 w 28"/>
                <a:gd name="T21" fmla="*/ 23 h 61"/>
                <a:gd name="T22" fmla="*/ 12 w 28"/>
                <a:gd name="T23" fmla="*/ 45 h 61"/>
                <a:gd name="T24" fmla="*/ 21 w 28"/>
                <a:gd name="T25" fmla="*/ 55 h 61"/>
                <a:gd name="T26" fmla="*/ 21 w 28"/>
                <a:gd name="T27" fmla="*/ 55 h 61"/>
                <a:gd name="T28" fmla="*/ 26 w 28"/>
                <a:gd name="T29" fmla="*/ 53 h 61"/>
                <a:gd name="T30" fmla="*/ 21 w 28"/>
                <a:gd name="T31" fmla="*/ 55 h 61"/>
                <a:gd name="T32" fmla="*/ 21 w 28"/>
                <a:gd name="T33" fmla="*/ 55 h 61"/>
                <a:gd name="T34" fmla="*/ 13 w 28"/>
                <a:gd name="T35" fmla="*/ 44 h 61"/>
                <a:gd name="T36" fmla="*/ 13 w 28"/>
                <a:gd name="T37" fmla="*/ 22 h 61"/>
                <a:gd name="T38" fmla="*/ 11 w 28"/>
                <a:gd name="T39" fmla="*/ 18 h 61"/>
                <a:gd name="T40" fmla="*/ 8 w 28"/>
                <a:gd name="T41" fmla="*/ 16 h 61"/>
                <a:gd name="T42" fmla="*/ 28 w 28"/>
                <a:gd name="T43" fmla="*/ 0 h 61"/>
                <a:gd name="T44" fmla="*/ 27 w 28"/>
                <a:gd name="T45" fmla="*/ 0 h 61"/>
                <a:gd name="T46" fmla="*/ 27 w 28"/>
                <a:gd name="T47" fmla="*/ 43 h 61"/>
                <a:gd name="T48" fmla="*/ 24 w 28"/>
                <a:gd name="T49" fmla="*/ 51 h 61"/>
                <a:gd name="T50" fmla="*/ 28 w 28"/>
                <a:gd name="T51" fmla="*/ 42 h 61"/>
                <a:gd name="T52" fmla="*/ 28 w 28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61">
                  <a:moveTo>
                    <a:pt x="3" y="17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0"/>
                    <a:pt x="2" y="18"/>
                    <a:pt x="3" y="17"/>
                  </a:cubicBezTo>
                  <a:moveTo>
                    <a:pt x="8" y="16"/>
                  </a:moveTo>
                  <a:cubicBezTo>
                    <a:pt x="7" y="16"/>
                    <a:pt x="5" y="17"/>
                    <a:pt x="4" y="18"/>
                  </a:cubicBezTo>
                  <a:cubicBezTo>
                    <a:pt x="5" y="17"/>
                    <a:pt x="6" y="17"/>
                    <a:pt x="8" y="17"/>
                  </a:cubicBezTo>
                  <a:cubicBezTo>
                    <a:pt x="9" y="17"/>
                    <a:pt x="10" y="17"/>
                    <a:pt x="11" y="18"/>
                  </a:cubicBezTo>
                  <a:cubicBezTo>
                    <a:pt x="12" y="19"/>
                    <a:pt x="12" y="21"/>
                    <a:pt x="12" y="23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52"/>
                    <a:pt x="17" y="55"/>
                    <a:pt x="21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3" y="55"/>
                    <a:pt x="24" y="54"/>
                    <a:pt x="26" y="53"/>
                  </a:cubicBezTo>
                  <a:cubicBezTo>
                    <a:pt x="25" y="54"/>
                    <a:pt x="23" y="55"/>
                    <a:pt x="21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17" y="55"/>
                    <a:pt x="13" y="51"/>
                    <a:pt x="13" y="4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0"/>
                    <a:pt x="12" y="19"/>
                    <a:pt x="11" y="18"/>
                  </a:cubicBezTo>
                  <a:cubicBezTo>
                    <a:pt x="11" y="17"/>
                    <a:pt x="9" y="16"/>
                    <a:pt x="8" y="16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7"/>
                    <a:pt x="26" y="49"/>
                    <a:pt x="24" y="51"/>
                  </a:cubicBezTo>
                  <a:cubicBezTo>
                    <a:pt x="26" y="50"/>
                    <a:pt x="28" y="47"/>
                    <a:pt x="28" y="42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" name="Freeform 30"/>
            <p:cNvSpPr>
              <a:spLocks noChangeArrowheads="1"/>
            </p:cNvSpPr>
            <p:nvPr/>
          </p:nvSpPr>
          <p:spPr bwMode="auto">
            <a:xfrm>
              <a:off x="6113463" y="4075113"/>
              <a:ext cx="193675" cy="652463"/>
            </a:xfrm>
            <a:custGeom>
              <a:avLst/>
              <a:gdLst>
                <a:gd name="T0" fmla="*/ 2 w 29"/>
                <a:gd name="T1" fmla="*/ 98 h 98"/>
                <a:gd name="T2" fmla="*/ 0 w 29"/>
                <a:gd name="T3" fmla="*/ 98 h 98"/>
                <a:gd name="T4" fmla="*/ 0 w 29"/>
                <a:gd name="T5" fmla="*/ 59 h 98"/>
                <a:gd name="T6" fmla="*/ 7 w 29"/>
                <a:gd name="T7" fmla="*/ 50 h 98"/>
                <a:gd name="T8" fmla="*/ 12 w 29"/>
                <a:gd name="T9" fmla="*/ 52 h 98"/>
                <a:gd name="T10" fmla="*/ 14 w 29"/>
                <a:gd name="T11" fmla="*/ 58 h 98"/>
                <a:gd name="T12" fmla="*/ 14 w 29"/>
                <a:gd name="T13" fmla="*/ 80 h 98"/>
                <a:gd name="T14" fmla="*/ 20 w 29"/>
                <a:gd name="T15" fmla="*/ 88 h 98"/>
                <a:gd name="T16" fmla="*/ 27 w 29"/>
                <a:gd name="T17" fmla="*/ 78 h 98"/>
                <a:gd name="T18" fmla="*/ 27 w 29"/>
                <a:gd name="T19" fmla="*/ 0 h 98"/>
                <a:gd name="T20" fmla="*/ 29 w 29"/>
                <a:gd name="T21" fmla="*/ 0 h 98"/>
                <a:gd name="T22" fmla="*/ 29 w 29"/>
                <a:gd name="T23" fmla="*/ 78 h 98"/>
                <a:gd name="T24" fmla="*/ 20 w 29"/>
                <a:gd name="T25" fmla="*/ 91 h 98"/>
                <a:gd name="T26" fmla="*/ 12 w 29"/>
                <a:gd name="T27" fmla="*/ 80 h 98"/>
                <a:gd name="T28" fmla="*/ 12 w 29"/>
                <a:gd name="T29" fmla="*/ 58 h 98"/>
                <a:gd name="T30" fmla="*/ 10 w 29"/>
                <a:gd name="T31" fmla="*/ 54 h 98"/>
                <a:gd name="T32" fmla="*/ 7 w 29"/>
                <a:gd name="T33" fmla="*/ 52 h 98"/>
                <a:gd name="T34" fmla="*/ 2 w 29"/>
                <a:gd name="T35" fmla="*/ 59 h 98"/>
                <a:gd name="T36" fmla="*/ 2 w 29"/>
                <a:gd name="T3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98">
                  <a:moveTo>
                    <a:pt x="2" y="98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3"/>
                    <a:pt x="4" y="50"/>
                    <a:pt x="7" y="50"/>
                  </a:cubicBezTo>
                  <a:cubicBezTo>
                    <a:pt x="9" y="50"/>
                    <a:pt x="11" y="51"/>
                    <a:pt x="12" y="52"/>
                  </a:cubicBezTo>
                  <a:cubicBezTo>
                    <a:pt x="13" y="54"/>
                    <a:pt x="14" y="56"/>
                    <a:pt x="14" y="58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6"/>
                    <a:pt x="17" y="89"/>
                    <a:pt x="20" y="88"/>
                  </a:cubicBezTo>
                  <a:cubicBezTo>
                    <a:pt x="23" y="88"/>
                    <a:pt x="27" y="85"/>
                    <a:pt x="27" y="78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86"/>
                    <a:pt x="24" y="90"/>
                    <a:pt x="20" y="91"/>
                  </a:cubicBezTo>
                  <a:cubicBezTo>
                    <a:pt x="17" y="91"/>
                    <a:pt x="12" y="88"/>
                    <a:pt x="12" y="8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6"/>
                    <a:pt x="11" y="55"/>
                    <a:pt x="10" y="54"/>
                  </a:cubicBezTo>
                  <a:cubicBezTo>
                    <a:pt x="10" y="53"/>
                    <a:pt x="8" y="52"/>
                    <a:pt x="7" y="52"/>
                  </a:cubicBezTo>
                  <a:cubicBezTo>
                    <a:pt x="5" y="52"/>
                    <a:pt x="2" y="54"/>
                    <a:pt x="2" y="59"/>
                  </a:cubicBezTo>
                  <a:cubicBezTo>
                    <a:pt x="2" y="98"/>
                    <a:pt x="2" y="98"/>
                    <a:pt x="2" y="98"/>
                  </a:cubicBezTo>
                </a:path>
              </a:pathLst>
            </a:custGeom>
            <a:solidFill>
              <a:srgbClr val="F2E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19" name="组合 807"/>
            <p:cNvGrpSpPr>
              <a:grpSpLocks/>
            </p:cNvGrpSpPr>
            <p:nvPr/>
          </p:nvGrpSpPr>
          <p:grpSpPr bwMode="auto">
            <a:xfrm>
              <a:off x="5181601" y="4721225"/>
              <a:ext cx="1820862" cy="1527176"/>
              <a:chOff x="5181601" y="4721225"/>
              <a:chExt cx="1820862" cy="1527176"/>
            </a:xfrm>
          </p:grpSpPr>
          <p:sp>
            <p:nvSpPr>
              <p:cNvPr id="451" name="Freeform 31"/>
              <p:cNvSpPr>
                <a:spLocks noEditPoints="1" noChangeArrowheads="1"/>
              </p:cNvSpPr>
              <p:nvPr/>
            </p:nvSpPr>
            <p:spPr bwMode="auto">
              <a:xfrm>
                <a:off x="5181601" y="4727575"/>
                <a:ext cx="1814513" cy="673100"/>
              </a:xfrm>
              <a:custGeom>
                <a:avLst/>
                <a:gdLst>
                  <a:gd name="T0" fmla="*/ 87 w 271"/>
                  <a:gd name="T1" fmla="*/ 99 h 101"/>
                  <a:gd name="T2" fmla="*/ 83 w 271"/>
                  <a:gd name="T3" fmla="*/ 99 h 101"/>
                  <a:gd name="T4" fmla="*/ 83 w 271"/>
                  <a:gd name="T5" fmla="*/ 101 h 101"/>
                  <a:gd name="T6" fmla="*/ 86 w 271"/>
                  <a:gd name="T7" fmla="*/ 101 h 101"/>
                  <a:gd name="T8" fmla="*/ 87 w 271"/>
                  <a:gd name="T9" fmla="*/ 99 h 101"/>
                  <a:gd name="T10" fmla="*/ 151 w 271"/>
                  <a:gd name="T11" fmla="*/ 99 h 101"/>
                  <a:gd name="T12" fmla="*/ 103 w 271"/>
                  <a:gd name="T13" fmla="*/ 99 h 101"/>
                  <a:gd name="T14" fmla="*/ 103 w 271"/>
                  <a:gd name="T15" fmla="*/ 101 h 101"/>
                  <a:gd name="T16" fmla="*/ 152 w 271"/>
                  <a:gd name="T17" fmla="*/ 101 h 101"/>
                  <a:gd name="T18" fmla="*/ 151 w 271"/>
                  <a:gd name="T19" fmla="*/ 99 h 101"/>
                  <a:gd name="T20" fmla="*/ 271 w 271"/>
                  <a:gd name="T21" fmla="*/ 99 h 101"/>
                  <a:gd name="T22" fmla="*/ 215 w 271"/>
                  <a:gd name="T23" fmla="*/ 99 h 101"/>
                  <a:gd name="T24" fmla="*/ 214 w 271"/>
                  <a:gd name="T25" fmla="*/ 101 h 101"/>
                  <a:gd name="T26" fmla="*/ 271 w 271"/>
                  <a:gd name="T27" fmla="*/ 101 h 101"/>
                  <a:gd name="T28" fmla="*/ 271 w 271"/>
                  <a:gd name="T29" fmla="*/ 99 h 101"/>
                  <a:gd name="T30" fmla="*/ 2 w 271"/>
                  <a:gd name="T31" fmla="*/ 0 h 101"/>
                  <a:gd name="T32" fmla="*/ 0 w 271"/>
                  <a:gd name="T33" fmla="*/ 0 h 101"/>
                  <a:gd name="T34" fmla="*/ 0 w 271"/>
                  <a:gd name="T35" fmla="*/ 101 h 101"/>
                  <a:gd name="T36" fmla="*/ 27 w 271"/>
                  <a:gd name="T37" fmla="*/ 101 h 101"/>
                  <a:gd name="T38" fmla="*/ 27 w 271"/>
                  <a:gd name="T39" fmla="*/ 99 h 101"/>
                  <a:gd name="T40" fmla="*/ 2 w 271"/>
                  <a:gd name="T41" fmla="*/ 99 h 101"/>
                  <a:gd name="T42" fmla="*/ 2 w 271"/>
                  <a:gd name="T4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101">
                    <a:moveTo>
                      <a:pt x="87" y="99"/>
                    </a:move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100"/>
                      <a:pt x="83" y="100"/>
                      <a:pt x="83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86" y="100"/>
                      <a:pt x="87" y="100"/>
                      <a:pt x="87" y="99"/>
                    </a:cubicBezTo>
                    <a:moveTo>
                      <a:pt x="151" y="99"/>
                    </a:moveTo>
                    <a:cubicBezTo>
                      <a:pt x="103" y="99"/>
                      <a:pt x="103" y="99"/>
                      <a:pt x="103" y="99"/>
                    </a:cubicBezTo>
                    <a:cubicBezTo>
                      <a:pt x="103" y="100"/>
                      <a:pt x="103" y="100"/>
                      <a:pt x="103" y="101"/>
                    </a:cubicBezTo>
                    <a:cubicBezTo>
                      <a:pt x="152" y="101"/>
                      <a:pt x="152" y="101"/>
                      <a:pt x="152" y="101"/>
                    </a:cubicBezTo>
                    <a:cubicBezTo>
                      <a:pt x="152" y="100"/>
                      <a:pt x="151" y="100"/>
                      <a:pt x="151" y="99"/>
                    </a:cubicBezTo>
                    <a:moveTo>
                      <a:pt x="271" y="99"/>
                    </a:moveTo>
                    <a:cubicBezTo>
                      <a:pt x="215" y="99"/>
                      <a:pt x="215" y="99"/>
                      <a:pt x="215" y="99"/>
                    </a:cubicBezTo>
                    <a:cubicBezTo>
                      <a:pt x="215" y="100"/>
                      <a:pt x="214" y="100"/>
                      <a:pt x="214" y="101"/>
                    </a:cubicBezTo>
                    <a:cubicBezTo>
                      <a:pt x="271" y="101"/>
                      <a:pt x="271" y="101"/>
                      <a:pt x="271" y="101"/>
                    </a:cubicBezTo>
                    <a:cubicBezTo>
                      <a:pt x="271" y="99"/>
                      <a:pt x="271" y="99"/>
                      <a:pt x="271" y="99"/>
                    </a:cubicBezTo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0"/>
                      <a:pt x="27" y="100"/>
                      <a:pt x="27" y="99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52" name="Rectangle 32"/>
              <p:cNvSpPr>
                <a:spLocks noChangeArrowheads="1"/>
              </p:cNvSpPr>
              <p:nvPr/>
            </p:nvSpPr>
            <p:spPr bwMode="auto">
              <a:xfrm>
                <a:off x="5195888" y="4721225"/>
                <a:ext cx="1806575" cy="666750"/>
              </a:xfrm>
              <a:prstGeom prst="rect">
                <a:avLst/>
              </a:prstGeom>
              <a:solidFill>
                <a:srgbClr val="F2E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3" name="Rectangle 33"/>
              <p:cNvSpPr>
                <a:spLocks noChangeArrowheads="1"/>
              </p:cNvSpPr>
              <p:nvPr/>
            </p:nvSpPr>
            <p:spPr bwMode="auto">
              <a:xfrm>
                <a:off x="5195888" y="4721225"/>
                <a:ext cx="1806575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4" name="Rectangle 34"/>
              <p:cNvSpPr>
                <a:spLocks noChangeArrowheads="1"/>
              </p:cNvSpPr>
              <p:nvPr/>
            </p:nvSpPr>
            <p:spPr bwMode="auto">
              <a:xfrm>
                <a:off x="531018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5" name="Rectangle 35"/>
              <p:cNvSpPr>
                <a:spLocks noChangeArrowheads="1"/>
              </p:cNvSpPr>
              <p:nvPr/>
            </p:nvSpPr>
            <p:spPr bwMode="auto">
              <a:xfrm>
                <a:off x="531018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6" name="Rectangle 36"/>
              <p:cNvSpPr>
                <a:spLocks noChangeArrowheads="1"/>
              </p:cNvSpPr>
              <p:nvPr/>
            </p:nvSpPr>
            <p:spPr bwMode="auto">
              <a:xfrm>
                <a:off x="5310188" y="4960938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7" name="Rectangle 37"/>
              <p:cNvSpPr>
                <a:spLocks noChangeArrowheads="1"/>
              </p:cNvSpPr>
              <p:nvPr/>
            </p:nvSpPr>
            <p:spPr bwMode="auto">
              <a:xfrm>
                <a:off x="5310188" y="4960938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8" name="Rectangle 38"/>
              <p:cNvSpPr>
                <a:spLocks noChangeArrowheads="1"/>
              </p:cNvSpPr>
              <p:nvPr/>
            </p:nvSpPr>
            <p:spPr bwMode="auto">
              <a:xfrm>
                <a:off x="5416551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9" name="Rectangle 39"/>
              <p:cNvSpPr>
                <a:spLocks noChangeArrowheads="1"/>
              </p:cNvSpPr>
              <p:nvPr/>
            </p:nvSpPr>
            <p:spPr bwMode="auto">
              <a:xfrm>
                <a:off x="5416551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0" name="Rectangle 40"/>
              <p:cNvSpPr>
                <a:spLocks noChangeArrowheads="1"/>
              </p:cNvSpPr>
              <p:nvPr/>
            </p:nvSpPr>
            <p:spPr bwMode="auto">
              <a:xfrm>
                <a:off x="5522913" y="4960938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1" name="Rectangle 41"/>
              <p:cNvSpPr>
                <a:spLocks noChangeArrowheads="1"/>
              </p:cNvSpPr>
              <p:nvPr/>
            </p:nvSpPr>
            <p:spPr bwMode="auto">
              <a:xfrm>
                <a:off x="5522913" y="4960938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2" name="Freeform 42"/>
              <p:cNvSpPr>
                <a:spLocks noChangeArrowheads="1"/>
              </p:cNvSpPr>
              <p:nvPr/>
            </p:nvSpPr>
            <p:spPr bwMode="auto">
              <a:xfrm>
                <a:off x="5630863" y="4960938"/>
                <a:ext cx="12700" cy="666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10 h 10"/>
                  <a:gd name="T6" fmla="*/ 2 w 2"/>
                  <a:gd name="T7" fmla="*/ 10 h 10"/>
                  <a:gd name="T8" fmla="*/ 2 w 2"/>
                  <a:gd name="T9" fmla="*/ 9 h 10"/>
                  <a:gd name="T10" fmla="*/ 0 w 2"/>
                  <a:gd name="T11" fmla="*/ 9 h 10"/>
                  <a:gd name="T12" fmla="*/ 0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63" name="Freeform 43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43 w 43"/>
                  <a:gd name="T9" fmla="*/ 38 h 42"/>
                  <a:gd name="T10" fmla="*/ 0 w 43"/>
                  <a:gd name="T11" fmla="*/ 38 h 42"/>
                  <a:gd name="T12" fmla="*/ 0 w 4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64" name="Freeform 44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43 w 43"/>
                  <a:gd name="T9" fmla="*/ 38 h 42"/>
                  <a:gd name="T10" fmla="*/ 0 w 43"/>
                  <a:gd name="T11" fmla="*/ 38 h 42"/>
                  <a:gd name="T12" fmla="*/ 0 w 4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65" name="Rectangle 45"/>
              <p:cNvSpPr>
                <a:spLocks noChangeArrowheads="1"/>
              </p:cNvSpPr>
              <p:nvPr/>
            </p:nvSpPr>
            <p:spPr bwMode="auto">
              <a:xfrm>
                <a:off x="5845176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6" name="Rectangle 46"/>
              <p:cNvSpPr>
                <a:spLocks noChangeArrowheads="1"/>
              </p:cNvSpPr>
              <p:nvPr/>
            </p:nvSpPr>
            <p:spPr bwMode="auto">
              <a:xfrm>
                <a:off x="5845176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7" name="Rectangle 47"/>
              <p:cNvSpPr>
                <a:spLocks noChangeArrowheads="1"/>
              </p:cNvSpPr>
              <p:nvPr/>
            </p:nvSpPr>
            <p:spPr bwMode="auto">
              <a:xfrm>
                <a:off x="5951538" y="4960938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8" name="Rectangle 48"/>
              <p:cNvSpPr>
                <a:spLocks noChangeArrowheads="1"/>
              </p:cNvSpPr>
              <p:nvPr/>
            </p:nvSpPr>
            <p:spPr bwMode="auto">
              <a:xfrm>
                <a:off x="5951538" y="4960938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9" name="Rectangle 49"/>
              <p:cNvSpPr>
                <a:spLocks noChangeArrowheads="1"/>
              </p:cNvSpPr>
              <p:nvPr/>
            </p:nvSpPr>
            <p:spPr bwMode="auto">
              <a:xfrm>
                <a:off x="6059488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0" name="Rectangle 50"/>
              <p:cNvSpPr>
                <a:spLocks noChangeArrowheads="1"/>
              </p:cNvSpPr>
              <p:nvPr/>
            </p:nvSpPr>
            <p:spPr bwMode="auto">
              <a:xfrm>
                <a:off x="6059488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1" name="Rectangle 51"/>
              <p:cNvSpPr>
                <a:spLocks noChangeArrowheads="1"/>
              </p:cNvSpPr>
              <p:nvPr/>
            </p:nvSpPr>
            <p:spPr bwMode="auto">
              <a:xfrm>
                <a:off x="6165851" y="4960938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2" name="Rectangle 52"/>
              <p:cNvSpPr>
                <a:spLocks noChangeArrowheads="1"/>
              </p:cNvSpPr>
              <p:nvPr/>
            </p:nvSpPr>
            <p:spPr bwMode="auto">
              <a:xfrm>
                <a:off x="6165851" y="4960938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3" name="Freeform 53"/>
              <p:cNvSpPr>
                <a:spLocks noChangeArrowheads="1"/>
              </p:cNvSpPr>
              <p:nvPr/>
            </p:nvSpPr>
            <p:spPr bwMode="auto">
              <a:xfrm>
                <a:off x="6273801" y="4960938"/>
                <a:ext cx="6350" cy="333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0 w 1"/>
                  <a:gd name="T5" fmla="*/ 5 h 5"/>
                  <a:gd name="T6" fmla="*/ 1 w 1"/>
                  <a:gd name="T7" fmla="*/ 4 h 5"/>
                  <a:gd name="T8" fmla="*/ 1 w 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74" name="Rectangle 54"/>
              <p:cNvSpPr>
                <a:spLocks noChangeArrowheads="1"/>
              </p:cNvSpPr>
              <p:nvPr/>
            </p:nvSpPr>
            <p:spPr bwMode="auto">
              <a:xfrm>
                <a:off x="5310188" y="505460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5" name="Rectangle 55"/>
              <p:cNvSpPr>
                <a:spLocks noChangeArrowheads="1"/>
              </p:cNvSpPr>
              <p:nvPr/>
            </p:nvSpPr>
            <p:spPr bwMode="auto">
              <a:xfrm>
                <a:off x="5310188" y="505460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6" name="Rectangle 56"/>
              <p:cNvSpPr>
                <a:spLocks noChangeArrowheads="1"/>
              </p:cNvSpPr>
              <p:nvPr/>
            </p:nvSpPr>
            <p:spPr bwMode="auto">
              <a:xfrm>
                <a:off x="5416551" y="505460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7" name="Rectangle 57"/>
              <p:cNvSpPr>
                <a:spLocks noChangeArrowheads="1"/>
              </p:cNvSpPr>
              <p:nvPr/>
            </p:nvSpPr>
            <p:spPr bwMode="auto">
              <a:xfrm>
                <a:off x="5416551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8" name="Freeform 58"/>
              <p:cNvSpPr>
                <a:spLocks noChangeArrowheads="1"/>
              </p:cNvSpPr>
              <p:nvPr/>
            </p:nvSpPr>
            <p:spPr bwMode="auto">
              <a:xfrm>
                <a:off x="5522913" y="5054600"/>
                <a:ext cx="26988" cy="66675"/>
              </a:xfrm>
              <a:custGeom>
                <a:avLst/>
                <a:gdLst>
                  <a:gd name="T0" fmla="*/ 0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10 h 10"/>
                  <a:gd name="T8" fmla="*/ 4 w 4"/>
                  <a:gd name="T9" fmla="*/ 10 h 10"/>
                  <a:gd name="T10" fmla="*/ 0 w 4"/>
                  <a:gd name="T11" fmla="*/ 10 h 10"/>
                  <a:gd name="T12" fmla="*/ 0 w 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79" name="Freeform 59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350" cy="66675"/>
              </a:xfrm>
              <a:custGeom>
                <a:avLst/>
                <a:gdLst>
                  <a:gd name="T0" fmla="*/ 0 w 4"/>
                  <a:gd name="T1" fmla="*/ 0 h 42"/>
                  <a:gd name="T2" fmla="*/ 0 w 4"/>
                  <a:gd name="T3" fmla="*/ 0 h 42"/>
                  <a:gd name="T4" fmla="*/ 0 w 4"/>
                  <a:gd name="T5" fmla="*/ 42 h 42"/>
                  <a:gd name="T6" fmla="*/ 4 w 4"/>
                  <a:gd name="T7" fmla="*/ 42 h 42"/>
                  <a:gd name="T8" fmla="*/ 0 w 4"/>
                  <a:gd name="T9" fmla="*/ 42 h 42"/>
                  <a:gd name="T10" fmla="*/ 0 w 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80" name="Freeform 60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350" cy="66675"/>
              </a:xfrm>
              <a:custGeom>
                <a:avLst/>
                <a:gdLst>
                  <a:gd name="T0" fmla="*/ 0 w 4"/>
                  <a:gd name="T1" fmla="*/ 0 h 42"/>
                  <a:gd name="T2" fmla="*/ 0 w 4"/>
                  <a:gd name="T3" fmla="*/ 0 h 42"/>
                  <a:gd name="T4" fmla="*/ 0 w 4"/>
                  <a:gd name="T5" fmla="*/ 42 h 42"/>
                  <a:gd name="T6" fmla="*/ 4 w 4"/>
                  <a:gd name="T7" fmla="*/ 42 h 42"/>
                  <a:gd name="T8" fmla="*/ 0 w 4"/>
                  <a:gd name="T9" fmla="*/ 42 h 42"/>
                  <a:gd name="T10" fmla="*/ 0 w 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81" name="Freeform 61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0 w 43"/>
                  <a:gd name="T9" fmla="*/ 42 h 42"/>
                  <a:gd name="T10" fmla="*/ 0 w 4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82" name="Freeform 62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42 h 42"/>
                  <a:gd name="T6" fmla="*/ 43 w 43"/>
                  <a:gd name="T7" fmla="*/ 42 h 42"/>
                  <a:gd name="T8" fmla="*/ 0 w 43"/>
                  <a:gd name="T9" fmla="*/ 42 h 42"/>
                  <a:gd name="T10" fmla="*/ 0 w 4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3" y="42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83" name="Rectangle 63"/>
              <p:cNvSpPr>
                <a:spLocks noChangeArrowheads="1"/>
              </p:cNvSpPr>
              <p:nvPr/>
            </p:nvSpPr>
            <p:spPr bwMode="auto">
              <a:xfrm>
                <a:off x="5845176" y="505460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4" name="Rectangle 64"/>
              <p:cNvSpPr>
                <a:spLocks noChangeArrowheads="1"/>
              </p:cNvSpPr>
              <p:nvPr/>
            </p:nvSpPr>
            <p:spPr bwMode="auto">
              <a:xfrm>
                <a:off x="5845176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5" name="Rectangle 65"/>
              <p:cNvSpPr>
                <a:spLocks noChangeArrowheads="1"/>
              </p:cNvSpPr>
              <p:nvPr/>
            </p:nvSpPr>
            <p:spPr bwMode="auto">
              <a:xfrm>
                <a:off x="5951538" y="5054600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6" name="Rectangle 66"/>
              <p:cNvSpPr>
                <a:spLocks noChangeArrowheads="1"/>
              </p:cNvSpPr>
              <p:nvPr/>
            </p:nvSpPr>
            <p:spPr bwMode="auto">
              <a:xfrm>
                <a:off x="5951538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7" name="Rectangle 67"/>
              <p:cNvSpPr>
                <a:spLocks noChangeArrowheads="1"/>
              </p:cNvSpPr>
              <p:nvPr/>
            </p:nvSpPr>
            <p:spPr bwMode="auto">
              <a:xfrm>
                <a:off x="6059488" y="505460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8" name="Rectangle 68"/>
              <p:cNvSpPr>
                <a:spLocks noChangeArrowheads="1"/>
              </p:cNvSpPr>
              <p:nvPr/>
            </p:nvSpPr>
            <p:spPr bwMode="auto">
              <a:xfrm>
                <a:off x="6059488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9" name="Rectangle 69"/>
              <p:cNvSpPr>
                <a:spLocks noChangeArrowheads="1"/>
              </p:cNvSpPr>
              <p:nvPr/>
            </p:nvSpPr>
            <p:spPr bwMode="auto">
              <a:xfrm>
                <a:off x="6165851" y="5054600"/>
                <a:ext cx="68263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0" name="Rectangle 70"/>
              <p:cNvSpPr>
                <a:spLocks noChangeArrowheads="1"/>
              </p:cNvSpPr>
              <p:nvPr/>
            </p:nvSpPr>
            <p:spPr bwMode="auto">
              <a:xfrm>
                <a:off x="6165851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1" name="Freeform 71"/>
              <p:cNvSpPr>
                <a:spLocks noChangeArrowheads="1"/>
              </p:cNvSpPr>
              <p:nvPr/>
            </p:nvSpPr>
            <p:spPr bwMode="auto">
              <a:xfrm>
                <a:off x="6454776" y="5021263"/>
                <a:ext cx="19050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2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92" name="Oval 72"/>
              <p:cNvSpPr>
                <a:spLocks noChangeArrowheads="1"/>
              </p:cNvSpPr>
              <p:nvPr/>
            </p:nvSpPr>
            <p:spPr bwMode="auto">
              <a:xfrm>
                <a:off x="6454776" y="5121275"/>
                <a:ext cx="1588" cy="1588"/>
              </a:xfrm>
              <a:prstGeom prst="ellipse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3" name="Freeform 73"/>
              <p:cNvSpPr>
                <a:spLocks noEditPoints="1" noChangeArrowheads="1"/>
              </p:cNvSpPr>
              <p:nvPr/>
            </p:nvSpPr>
            <p:spPr bwMode="auto">
              <a:xfrm>
                <a:off x="6500813" y="4960938"/>
                <a:ext cx="66675" cy="66675"/>
              </a:xfrm>
              <a:custGeom>
                <a:avLst/>
                <a:gdLst>
                  <a:gd name="T0" fmla="*/ 10 w 10"/>
                  <a:gd name="T1" fmla="*/ 9 h 10"/>
                  <a:gd name="T2" fmla="*/ 3 w 10"/>
                  <a:gd name="T3" fmla="*/ 9 h 10"/>
                  <a:gd name="T4" fmla="*/ 4 w 10"/>
                  <a:gd name="T5" fmla="*/ 10 h 10"/>
                  <a:gd name="T6" fmla="*/ 10 w 10"/>
                  <a:gd name="T7" fmla="*/ 10 h 10"/>
                  <a:gd name="T8" fmla="*/ 10 w 10"/>
                  <a:gd name="T9" fmla="*/ 9 h 10"/>
                  <a:gd name="T10" fmla="*/ 0 w 10"/>
                  <a:gd name="T11" fmla="*/ 0 h 10"/>
                  <a:gd name="T12" fmla="*/ 0 w 10"/>
                  <a:gd name="T13" fmla="*/ 0 h 10"/>
                  <a:gd name="T14" fmla="*/ 0 w 10"/>
                  <a:gd name="T15" fmla="*/ 7 h 10"/>
                  <a:gd name="T16" fmla="*/ 0 w 10"/>
                  <a:gd name="T17" fmla="*/ 7 h 10"/>
                  <a:gd name="T18" fmla="*/ 0 w 10"/>
                  <a:gd name="T19" fmla="*/ 7 h 10"/>
                  <a:gd name="T20" fmla="*/ 0 w 10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0">
                    <a:moveTo>
                      <a:pt x="10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94" name="Freeform 74"/>
              <p:cNvSpPr>
                <a:spLocks noChangeArrowheads="1"/>
              </p:cNvSpPr>
              <p:nvPr/>
            </p:nvSpPr>
            <p:spPr bwMode="auto">
              <a:xfrm>
                <a:off x="6540501" y="51212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95" name="Rectangle 75"/>
              <p:cNvSpPr>
                <a:spLocks noChangeArrowheads="1"/>
              </p:cNvSpPr>
              <p:nvPr/>
            </p:nvSpPr>
            <p:spPr bwMode="auto">
              <a:xfrm>
                <a:off x="6575426" y="4960938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6" name="Rectangle 76"/>
              <p:cNvSpPr>
                <a:spLocks noChangeArrowheads="1"/>
              </p:cNvSpPr>
              <p:nvPr/>
            </p:nvSpPr>
            <p:spPr bwMode="auto">
              <a:xfrm>
                <a:off x="6575426" y="4960938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7" name="Freeform 77"/>
              <p:cNvSpPr>
                <a:spLocks noEditPoints="1" noChangeArrowheads="1"/>
              </p:cNvSpPr>
              <p:nvPr/>
            </p:nvSpPr>
            <p:spPr bwMode="auto">
              <a:xfrm>
                <a:off x="6575426" y="5054600"/>
                <a:ext cx="66675" cy="66675"/>
              </a:xfrm>
              <a:custGeom>
                <a:avLst/>
                <a:gdLst>
                  <a:gd name="T0" fmla="*/ 10 w 10"/>
                  <a:gd name="T1" fmla="*/ 10 h 10"/>
                  <a:gd name="T2" fmla="*/ 7 w 10"/>
                  <a:gd name="T3" fmla="*/ 10 h 10"/>
                  <a:gd name="T4" fmla="*/ 7 w 10"/>
                  <a:gd name="T5" fmla="*/ 10 h 10"/>
                  <a:gd name="T6" fmla="*/ 7 w 10"/>
                  <a:gd name="T7" fmla="*/ 10 h 10"/>
                  <a:gd name="T8" fmla="*/ 10 w 10"/>
                  <a:gd name="T9" fmla="*/ 10 h 10"/>
                  <a:gd name="T10" fmla="*/ 10 w 10"/>
                  <a:gd name="T11" fmla="*/ 10 h 10"/>
                  <a:gd name="T12" fmla="*/ 1 w 10"/>
                  <a:gd name="T13" fmla="*/ 0 h 10"/>
                  <a:gd name="T14" fmla="*/ 0 w 10"/>
                  <a:gd name="T15" fmla="*/ 0 h 10"/>
                  <a:gd name="T16" fmla="*/ 0 w 10"/>
                  <a:gd name="T17" fmla="*/ 2 h 10"/>
                  <a:gd name="T18" fmla="*/ 1 w 10"/>
                  <a:gd name="T19" fmla="*/ 2 h 10"/>
                  <a:gd name="T20" fmla="*/ 1 w 10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98" name="Rectangle 78"/>
              <p:cNvSpPr>
                <a:spLocks noChangeArrowheads="1"/>
              </p:cNvSpPr>
              <p:nvPr/>
            </p:nvSpPr>
            <p:spPr bwMode="auto">
              <a:xfrm>
                <a:off x="6729413" y="5175250"/>
                <a:ext cx="66675" cy="58738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9" name="Rectangle 79"/>
              <p:cNvSpPr>
                <a:spLocks noChangeArrowheads="1"/>
              </p:cNvSpPr>
              <p:nvPr/>
            </p:nvSpPr>
            <p:spPr bwMode="auto">
              <a:xfrm>
                <a:off x="6729413" y="5175250"/>
                <a:ext cx="66675" cy="5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0" name="Rectangle 80"/>
              <p:cNvSpPr>
                <a:spLocks noChangeArrowheads="1"/>
              </p:cNvSpPr>
              <p:nvPr/>
            </p:nvSpPr>
            <p:spPr bwMode="auto">
              <a:xfrm>
                <a:off x="6729413" y="5248275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1" name="Rectangle 81"/>
              <p:cNvSpPr>
                <a:spLocks noChangeArrowheads="1"/>
              </p:cNvSpPr>
              <p:nvPr/>
            </p:nvSpPr>
            <p:spPr bwMode="auto">
              <a:xfrm>
                <a:off x="6729413" y="524827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2" name="Rectangle 82"/>
              <p:cNvSpPr>
                <a:spLocks noChangeArrowheads="1"/>
              </p:cNvSpPr>
              <p:nvPr/>
            </p:nvSpPr>
            <p:spPr bwMode="auto">
              <a:xfrm>
                <a:off x="6808788" y="5175250"/>
                <a:ext cx="60325" cy="58738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3" name="Rectangle 83"/>
              <p:cNvSpPr>
                <a:spLocks noChangeArrowheads="1"/>
              </p:cNvSpPr>
              <p:nvPr/>
            </p:nvSpPr>
            <p:spPr bwMode="auto">
              <a:xfrm>
                <a:off x="6808788" y="5175250"/>
                <a:ext cx="60325" cy="5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4" name="Rectangle 84"/>
              <p:cNvSpPr>
                <a:spLocks noChangeArrowheads="1"/>
              </p:cNvSpPr>
              <p:nvPr/>
            </p:nvSpPr>
            <p:spPr bwMode="auto">
              <a:xfrm>
                <a:off x="6808788" y="5248275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5" name="Rectangle 85"/>
              <p:cNvSpPr>
                <a:spLocks noChangeArrowheads="1"/>
              </p:cNvSpPr>
              <p:nvPr/>
            </p:nvSpPr>
            <p:spPr bwMode="auto">
              <a:xfrm>
                <a:off x="6808788" y="5248275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6" name="Rectangle 86"/>
              <p:cNvSpPr>
                <a:spLocks noChangeArrowheads="1"/>
              </p:cNvSpPr>
              <p:nvPr/>
            </p:nvSpPr>
            <p:spPr bwMode="auto">
              <a:xfrm>
                <a:off x="6729413" y="5100638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7" name="Rectangle 87"/>
              <p:cNvSpPr>
                <a:spLocks noChangeArrowheads="1"/>
              </p:cNvSpPr>
              <p:nvPr/>
            </p:nvSpPr>
            <p:spPr bwMode="auto">
              <a:xfrm>
                <a:off x="6729413" y="51006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8" name="Rectangle 88"/>
              <p:cNvSpPr>
                <a:spLocks noChangeArrowheads="1"/>
              </p:cNvSpPr>
              <p:nvPr/>
            </p:nvSpPr>
            <p:spPr bwMode="auto">
              <a:xfrm>
                <a:off x="6808788" y="5100638"/>
                <a:ext cx="6032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9" name="Rectangle 89"/>
              <p:cNvSpPr>
                <a:spLocks noChangeArrowheads="1"/>
              </p:cNvSpPr>
              <p:nvPr/>
            </p:nvSpPr>
            <p:spPr bwMode="auto">
              <a:xfrm>
                <a:off x="6808788" y="5100638"/>
                <a:ext cx="6032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0" name="Rectangle 90"/>
              <p:cNvSpPr>
                <a:spLocks noChangeArrowheads="1"/>
              </p:cNvSpPr>
              <p:nvPr/>
            </p:nvSpPr>
            <p:spPr bwMode="auto">
              <a:xfrm>
                <a:off x="6883401" y="5027613"/>
                <a:ext cx="66675" cy="133350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1" name="Rectangle 91"/>
              <p:cNvSpPr>
                <a:spLocks noChangeArrowheads="1"/>
              </p:cNvSpPr>
              <p:nvPr/>
            </p:nvSpPr>
            <p:spPr bwMode="auto">
              <a:xfrm>
                <a:off x="6883401" y="5027613"/>
                <a:ext cx="66675" cy="133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2" name="Rectangle 92"/>
              <p:cNvSpPr>
                <a:spLocks noChangeArrowheads="1"/>
              </p:cNvSpPr>
              <p:nvPr/>
            </p:nvSpPr>
            <p:spPr bwMode="auto">
              <a:xfrm>
                <a:off x="6729413" y="5027613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" name="Rectangle 93"/>
              <p:cNvSpPr>
                <a:spLocks noChangeArrowheads="1"/>
              </p:cNvSpPr>
              <p:nvPr/>
            </p:nvSpPr>
            <p:spPr bwMode="auto">
              <a:xfrm>
                <a:off x="6729413" y="5027613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" name="Rectangle 94"/>
              <p:cNvSpPr>
                <a:spLocks noChangeArrowheads="1"/>
              </p:cNvSpPr>
              <p:nvPr/>
            </p:nvSpPr>
            <p:spPr bwMode="auto">
              <a:xfrm>
                <a:off x="6808788" y="5027613"/>
                <a:ext cx="6032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" name="Rectangle 95"/>
              <p:cNvSpPr>
                <a:spLocks noChangeArrowheads="1"/>
              </p:cNvSpPr>
              <p:nvPr/>
            </p:nvSpPr>
            <p:spPr bwMode="auto">
              <a:xfrm>
                <a:off x="6808788" y="5027613"/>
                <a:ext cx="6032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" name="Rectangle 96"/>
              <p:cNvSpPr>
                <a:spLocks noChangeArrowheads="1"/>
              </p:cNvSpPr>
              <p:nvPr/>
            </p:nvSpPr>
            <p:spPr bwMode="auto">
              <a:xfrm>
                <a:off x="6729413" y="4954588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" name="Rectangle 97"/>
              <p:cNvSpPr>
                <a:spLocks noChangeArrowheads="1"/>
              </p:cNvSpPr>
              <p:nvPr/>
            </p:nvSpPr>
            <p:spPr bwMode="auto">
              <a:xfrm>
                <a:off x="6729413" y="495458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" name="Rectangle 98"/>
              <p:cNvSpPr>
                <a:spLocks noChangeArrowheads="1"/>
              </p:cNvSpPr>
              <p:nvPr/>
            </p:nvSpPr>
            <p:spPr bwMode="auto">
              <a:xfrm>
                <a:off x="6808788" y="4954588"/>
                <a:ext cx="6032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" name="Rectangle 99"/>
              <p:cNvSpPr>
                <a:spLocks noChangeArrowheads="1"/>
              </p:cNvSpPr>
              <p:nvPr/>
            </p:nvSpPr>
            <p:spPr bwMode="auto">
              <a:xfrm>
                <a:off x="6808788" y="4954588"/>
                <a:ext cx="6032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" name="Rectangle 100"/>
              <p:cNvSpPr>
                <a:spLocks noChangeArrowheads="1"/>
              </p:cNvSpPr>
              <p:nvPr/>
            </p:nvSpPr>
            <p:spPr bwMode="auto">
              <a:xfrm>
                <a:off x="6883401" y="4954588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" name="Rectangle 101"/>
              <p:cNvSpPr>
                <a:spLocks noChangeArrowheads="1"/>
              </p:cNvSpPr>
              <p:nvPr/>
            </p:nvSpPr>
            <p:spPr bwMode="auto">
              <a:xfrm>
                <a:off x="6883401" y="495458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2" name="Rectangle 102"/>
              <p:cNvSpPr>
                <a:spLocks noChangeArrowheads="1"/>
              </p:cNvSpPr>
              <p:nvPr/>
            </p:nvSpPr>
            <p:spPr bwMode="auto">
              <a:xfrm>
                <a:off x="6883401" y="5175250"/>
                <a:ext cx="66675" cy="139700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3" name="Rectangle 103"/>
              <p:cNvSpPr>
                <a:spLocks noChangeArrowheads="1"/>
              </p:cNvSpPr>
              <p:nvPr/>
            </p:nvSpPr>
            <p:spPr bwMode="auto">
              <a:xfrm>
                <a:off x="6883401" y="5175250"/>
                <a:ext cx="66675" cy="13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4" name="Freeform 104"/>
              <p:cNvSpPr>
                <a:spLocks noChangeArrowheads="1"/>
              </p:cNvSpPr>
              <p:nvPr/>
            </p:nvSpPr>
            <p:spPr bwMode="auto">
              <a:xfrm>
                <a:off x="5310188" y="5154613"/>
                <a:ext cx="60325" cy="60325"/>
              </a:xfrm>
              <a:custGeom>
                <a:avLst/>
                <a:gdLst>
                  <a:gd name="T0" fmla="*/ 0 w 38"/>
                  <a:gd name="T1" fmla="*/ 0 h 38"/>
                  <a:gd name="T2" fmla="*/ 0 w 38"/>
                  <a:gd name="T3" fmla="*/ 0 h 38"/>
                  <a:gd name="T4" fmla="*/ 0 w 38"/>
                  <a:gd name="T5" fmla="*/ 38 h 38"/>
                  <a:gd name="T6" fmla="*/ 38 w 38"/>
                  <a:gd name="T7" fmla="*/ 38 h 38"/>
                  <a:gd name="T8" fmla="*/ 0 w 38"/>
                  <a:gd name="T9" fmla="*/ 38 h 38"/>
                  <a:gd name="T10" fmla="*/ 0 w 38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38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25" name="Freeform 105"/>
              <p:cNvSpPr>
                <a:spLocks noChangeArrowheads="1"/>
              </p:cNvSpPr>
              <p:nvPr/>
            </p:nvSpPr>
            <p:spPr bwMode="auto">
              <a:xfrm>
                <a:off x="5310188" y="5154613"/>
                <a:ext cx="60325" cy="60325"/>
              </a:xfrm>
              <a:custGeom>
                <a:avLst/>
                <a:gdLst>
                  <a:gd name="T0" fmla="*/ 0 w 38"/>
                  <a:gd name="T1" fmla="*/ 0 h 38"/>
                  <a:gd name="T2" fmla="*/ 0 w 38"/>
                  <a:gd name="T3" fmla="*/ 0 h 38"/>
                  <a:gd name="T4" fmla="*/ 0 w 38"/>
                  <a:gd name="T5" fmla="*/ 38 h 38"/>
                  <a:gd name="T6" fmla="*/ 38 w 38"/>
                  <a:gd name="T7" fmla="*/ 38 h 38"/>
                  <a:gd name="T8" fmla="*/ 0 w 38"/>
                  <a:gd name="T9" fmla="*/ 38 h 38"/>
                  <a:gd name="T10" fmla="*/ 0 w 38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38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26" name="Freeform 106"/>
              <p:cNvSpPr>
                <a:spLocks noEditPoints="1" noChangeArrowheads="1"/>
              </p:cNvSpPr>
              <p:nvPr/>
            </p:nvSpPr>
            <p:spPr bwMode="auto">
              <a:xfrm>
                <a:off x="5416551" y="5154613"/>
                <a:ext cx="39688" cy="60325"/>
              </a:xfrm>
              <a:custGeom>
                <a:avLst/>
                <a:gdLst>
                  <a:gd name="T0" fmla="*/ 6 w 6"/>
                  <a:gd name="T1" fmla="*/ 9 h 9"/>
                  <a:gd name="T2" fmla="*/ 4 w 6"/>
                  <a:gd name="T3" fmla="*/ 9 h 9"/>
                  <a:gd name="T4" fmla="*/ 4 w 6"/>
                  <a:gd name="T5" fmla="*/ 9 h 9"/>
                  <a:gd name="T6" fmla="*/ 6 w 6"/>
                  <a:gd name="T7" fmla="*/ 9 h 9"/>
                  <a:gd name="T8" fmla="*/ 6 w 6"/>
                  <a:gd name="T9" fmla="*/ 9 h 9"/>
                  <a:gd name="T10" fmla="*/ 0 w 6"/>
                  <a:gd name="T11" fmla="*/ 0 h 9"/>
                  <a:gd name="T12" fmla="*/ 0 w 6"/>
                  <a:gd name="T13" fmla="*/ 0 h 9"/>
                  <a:gd name="T14" fmla="*/ 0 w 6"/>
                  <a:gd name="T15" fmla="*/ 7 h 9"/>
                  <a:gd name="T16" fmla="*/ 0 w 6"/>
                  <a:gd name="T17" fmla="*/ 7 h 9"/>
                  <a:gd name="T18" fmla="*/ 0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27" name="Freeform 107"/>
              <p:cNvSpPr>
                <a:spLocks noEditPoints="1" noChangeArrowheads="1"/>
              </p:cNvSpPr>
              <p:nvPr/>
            </p:nvSpPr>
            <p:spPr bwMode="auto">
              <a:xfrm>
                <a:off x="5522913" y="5154613"/>
                <a:ext cx="20638" cy="60325"/>
              </a:xfrm>
              <a:custGeom>
                <a:avLst/>
                <a:gdLst>
                  <a:gd name="T0" fmla="*/ 3 w 3"/>
                  <a:gd name="T1" fmla="*/ 9 h 9"/>
                  <a:gd name="T2" fmla="*/ 3 w 3"/>
                  <a:gd name="T3" fmla="*/ 9 h 9"/>
                  <a:gd name="T4" fmla="*/ 3 w 3"/>
                  <a:gd name="T5" fmla="*/ 9 h 9"/>
                  <a:gd name="T6" fmla="*/ 3 w 3"/>
                  <a:gd name="T7" fmla="*/ 9 h 9"/>
                  <a:gd name="T8" fmla="*/ 3 w 3"/>
                  <a:gd name="T9" fmla="*/ 9 h 9"/>
                  <a:gd name="T10" fmla="*/ 0 w 3"/>
                  <a:gd name="T11" fmla="*/ 0 h 9"/>
                  <a:gd name="T12" fmla="*/ 0 w 3"/>
                  <a:gd name="T13" fmla="*/ 0 h 9"/>
                  <a:gd name="T14" fmla="*/ 0 w 3"/>
                  <a:gd name="T15" fmla="*/ 2 h 9"/>
                  <a:gd name="T16" fmla="*/ 0 w 3"/>
                  <a:gd name="T17" fmla="*/ 2 h 9"/>
                  <a:gd name="T18" fmla="*/ 0 w 3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28" name="Freeform 108"/>
              <p:cNvSpPr>
                <a:spLocks noChangeArrowheads="1"/>
              </p:cNvSpPr>
              <p:nvPr/>
            </p:nvSpPr>
            <p:spPr bwMode="auto">
              <a:xfrm>
                <a:off x="5630863" y="5154613"/>
                <a:ext cx="6350" cy="60325"/>
              </a:xfrm>
              <a:custGeom>
                <a:avLst/>
                <a:gdLst>
                  <a:gd name="T0" fmla="*/ 0 w 4"/>
                  <a:gd name="T1" fmla="*/ 0 h 38"/>
                  <a:gd name="T2" fmla="*/ 0 w 4"/>
                  <a:gd name="T3" fmla="*/ 0 h 38"/>
                  <a:gd name="T4" fmla="*/ 0 w 4"/>
                  <a:gd name="T5" fmla="*/ 38 h 38"/>
                  <a:gd name="T6" fmla="*/ 4 w 4"/>
                  <a:gd name="T7" fmla="*/ 38 h 38"/>
                  <a:gd name="T8" fmla="*/ 0 w 4"/>
                  <a:gd name="T9" fmla="*/ 38 h 38"/>
                  <a:gd name="T10" fmla="*/ 0 w 4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29" name="Freeform 109"/>
              <p:cNvSpPr>
                <a:spLocks noChangeArrowheads="1"/>
              </p:cNvSpPr>
              <p:nvPr/>
            </p:nvSpPr>
            <p:spPr bwMode="auto">
              <a:xfrm>
                <a:off x="5630863" y="5154613"/>
                <a:ext cx="6350" cy="60325"/>
              </a:xfrm>
              <a:custGeom>
                <a:avLst/>
                <a:gdLst>
                  <a:gd name="T0" fmla="*/ 0 w 4"/>
                  <a:gd name="T1" fmla="*/ 0 h 38"/>
                  <a:gd name="T2" fmla="*/ 0 w 4"/>
                  <a:gd name="T3" fmla="*/ 0 h 38"/>
                  <a:gd name="T4" fmla="*/ 0 w 4"/>
                  <a:gd name="T5" fmla="*/ 38 h 38"/>
                  <a:gd name="T6" fmla="*/ 4 w 4"/>
                  <a:gd name="T7" fmla="*/ 38 h 38"/>
                  <a:gd name="T8" fmla="*/ 0 w 4"/>
                  <a:gd name="T9" fmla="*/ 38 h 38"/>
                  <a:gd name="T10" fmla="*/ 0 w 4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30" name="Freeform 110"/>
              <p:cNvSpPr>
                <a:spLocks noChangeArrowheads="1"/>
              </p:cNvSpPr>
              <p:nvPr/>
            </p:nvSpPr>
            <p:spPr bwMode="auto">
              <a:xfrm>
                <a:off x="5737226" y="5154613"/>
                <a:ext cx="68263" cy="60325"/>
              </a:xfrm>
              <a:custGeom>
                <a:avLst/>
                <a:gdLst>
                  <a:gd name="T0" fmla="*/ 0 w 43"/>
                  <a:gd name="T1" fmla="*/ 0 h 38"/>
                  <a:gd name="T2" fmla="*/ 0 w 43"/>
                  <a:gd name="T3" fmla="*/ 0 h 38"/>
                  <a:gd name="T4" fmla="*/ 0 w 43"/>
                  <a:gd name="T5" fmla="*/ 38 h 38"/>
                  <a:gd name="T6" fmla="*/ 43 w 43"/>
                  <a:gd name="T7" fmla="*/ 38 h 38"/>
                  <a:gd name="T8" fmla="*/ 0 w 43"/>
                  <a:gd name="T9" fmla="*/ 38 h 38"/>
                  <a:gd name="T10" fmla="*/ 0 w 43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31" name="Freeform 111"/>
              <p:cNvSpPr>
                <a:spLocks noChangeArrowheads="1"/>
              </p:cNvSpPr>
              <p:nvPr/>
            </p:nvSpPr>
            <p:spPr bwMode="auto">
              <a:xfrm>
                <a:off x="5737226" y="5154613"/>
                <a:ext cx="68263" cy="60325"/>
              </a:xfrm>
              <a:custGeom>
                <a:avLst/>
                <a:gdLst>
                  <a:gd name="T0" fmla="*/ 0 w 43"/>
                  <a:gd name="T1" fmla="*/ 0 h 38"/>
                  <a:gd name="T2" fmla="*/ 0 w 43"/>
                  <a:gd name="T3" fmla="*/ 0 h 38"/>
                  <a:gd name="T4" fmla="*/ 0 w 43"/>
                  <a:gd name="T5" fmla="*/ 38 h 38"/>
                  <a:gd name="T6" fmla="*/ 43 w 43"/>
                  <a:gd name="T7" fmla="*/ 38 h 38"/>
                  <a:gd name="T8" fmla="*/ 0 w 43"/>
                  <a:gd name="T9" fmla="*/ 38 h 38"/>
                  <a:gd name="T10" fmla="*/ 0 w 43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32" name="Rectangle 112"/>
              <p:cNvSpPr>
                <a:spLocks noChangeArrowheads="1"/>
              </p:cNvSpPr>
              <p:nvPr/>
            </p:nvSpPr>
            <p:spPr bwMode="auto">
              <a:xfrm>
                <a:off x="5845176" y="5154613"/>
                <a:ext cx="66675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3" name="Rectangle 113"/>
              <p:cNvSpPr>
                <a:spLocks noChangeArrowheads="1"/>
              </p:cNvSpPr>
              <p:nvPr/>
            </p:nvSpPr>
            <p:spPr bwMode="auto">
              <a:xfrm>
                <a:off x="5845176" y="5154613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4" name="Rectangle 114"/>
              <p:cNvSpPr>
                <a:spLocks noChangeArrowheads="1"/>
              </p:cNvSpPr>
              <p:nvPr/>
            </p:nvSpPr>
            <p:spPr bwMode="auto">
              <a:xfrm>
                <a:off x="5951538" y="5154613"/>
                <a:ext cx="68263" cy="6032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5" name="Rectangle 115"/>
              <p:cNvSpPr>
                <a:spLocks noChangeArrowheads="1"/>
              </p:cNvSpPr>
              <p:nvPr/>
            </p:nvSpPr>
            <p:spPr bwMode="auto">
              <a:xfrm>
                <a:off x="5951538" y="5154613"/>
                <a:ext cx="68263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6" name="Freeform 116"/>
              <p:cNvSpPr>
                <a:spLocks noChangeArrowheads="1"/>
              </p:cNvSpPr>
              <p:nvPr/>
            </p:nvSpPr>
            <p:spPr bwMode="auto">
              <a:xfrm>
                <a:off x="6059488" y="5154613"/>
                <a:ext cx="66675" cy="60325"/>
              </a:xfrm>
              <a:custGeom>
                <a:avLst/>
                <a:gdLst>
                  <a:gd name="T0" fmla="*/ 1 w 10"/>
                  <a:gd name="T1" fmla="*/ 0 h 9"/>
                  <a:gd name="T2" fmla="*/ 0 w 10"/>
                  <a:gd name="T3" fmla="*/ 0 h 9"/>
                  <a:gd name="T4" fmla="*/ 0 w 10"/>
                  <a:gd name="T5" fmla="*/ 9 h 9"/>
                  <a:gd name="T6" fmla="*/ 9 w 10"/>
                  <a:gd name="T7" fmla="*/ 9 h 9"/>
                  <a:gd name="T8" fmla="*/ 10 w 10"/>
                  <a:gd name="T9" fmla="*/ 9 h 9"/>
                  <a:gd name="T10" fmla="*/ 1 w 10"/>
                  <a:gd name="T11" fmla="*/ 9 h 9"/>
                  <a:gd name="T12" fmla="*/ 1 w 10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37" name="Freeform 117"/>
              <p:cNvSpPr>
                <a:spLocks noEditPoints="1" noChangeArrowheads="1"/>
              </p:cNvSpPr>
              <p:nvPr/>
            </p:nvSpPr>
            <p:spPr bwMode="auto">
              <a:xfrm>
                <a:off x="6165851" y="5154613"/>
                <a:ext cx="68263" cy="60325"/>
              </a:xfrm>
              <a:custGeom>
                <a:avLst/>
                <a:gdLst>
                  <a:gd name="T0" fmla="*/ 10 w 10"/>
                  <a:gd name="T1" fmla="*/ 9 h 9"/>
                  <a:gd name="T2" fmla="*/ 4 w 10"/>
                  <a:gd name="T3" fmla="*/ 9 h 9"/>
                  <a:gd name="T4" fmla="*/ 5 w 10"/>
                  <a:gd name="T5" fmla="*/ 9 h 9"/>
                  <a:gd name="T6" fmla="*/ 10 w 10"/>
                  <a:gd name="T7" fmla="*/ 9 h 9"/>
                  <a:gd name="T8" fmla="*/ 10 w 10"/>
                  <a:gd name="T9" fmla="*/ 9 h 9"/>
                  <a:gd name="T10" fmla="*/ 1 w 10"/>
                  <a:gd name="T11" fmla="*/ 0 h 9"/>
                  <a:gd name="T12" fmla="*/ 0 w 10"/>
                  <a:gd name="T13" fmla="*/ 0 h 9"/>
                  <a:gd name="T14" fmla="*/ 0 w 10"/>
                  <a:gd name="T15" fmla="*/ 7 h 9"/>
                  <a:gd name="T16" fmla="*/ 1 w 10"/>
                  <a:gd name="T17" fmla="*/ 7 h 9"/>
                  <a:gd name="T18" fmla="*/ 1 w 10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9">
                    <a:moveTo>
                      <a:pt x="10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38" name="Freeform 118"/>
              <p:cNvSpPr>
                <a:spLocks noChangeArrowheads="1"/>
              </p:cNvSpPr>
              <p:nvPr/>
            </p:nvSpPr>
            <p:spPr bwMode="auto">
              <a:xfrm>
                <a:off x="5310188" y="5248275"/>
                <a:ext cx="52388" cy="66675"/>
              </a:xfrm>
              <a:custGeom>
                <a:avLst/>
                <a:gdLst>
                  <a:gd name="T0" fmla="*/ 0 w 33"/>
                  <a:gd name="T1" fmla="*/ 0 h 42"/>
                  <a:gd name="T2" fmla="*/ 0 w 33"/>
                  <a:gd name="T3" fmla="*/ 0 h 42"/>
                  <a:gd name="T4" fmla="*/ 0 w 33"/>
                  <a:gd name="T5" fmla="*/ 42 h 42"/>
                  <a:gd name="T6" fmla="*/ 33 w 33"/>
                  <a:gd name="T7" fmla="*/ 42 h 42"/>
                  <a:gd name="T8" fmla="*/ 33 w 33"/>
                  <a:gd name="T9" fmla="*/ 38 h 42"/>
                  <a:gd name="T10" fmla="*/ 0 w 33"/>
                  <a:gd name="T11" fmla="*/ 38 h 42"/>
                  <a:gd name="T12" fmla="*/ 0 w 3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33" y="42"/>
                    </a:lnTo>
                    <a:lnTo>
                      <a:pt x="33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39" name="Freeform 119"/>
              <p:cNvSpPr>
                <a:spLocks noChangeArrowheads="1"/>
              </p:cNvSpPr>
              <p:nvPr/>
            </p:nvSpPr>
            <p:spPr bwMode="auto">
              <a:xfrm>
                <a:off x="5310188" y="5248275"/>
                <a:ext cx="52388" cy="66675"/>
              </a:xfrm>
              <a:custGeom>
                <a:avLst/>
                <a:gdLst>
                  <a:gd name="T0" fmla="*/ 0 w 33"/>
                  <a:gd name="T1" fmla="*/ 0 h 42"/>
                  <a:gd name="T2" fmla="*/ 0 w 33"/>
                  <a:gd name="T3" fmla="*/ 0 h 42"/>
                  <a:gd name="T4" fmla="*/ 0 w 33"/>
                  <a:gd name="T5" fmla="*/ 42 h 42"/>
                  <a:gd name="T6" fmla="*/ 33 w 33"/>
                  <a:gd name="T7" fmla="*/ 42 h 42"/>
                  <a:gd name="T8" fmla="*/ 33 w 33"/>
                  <a:gd name="T9" fmla="*/ 38 h 42"/>
                  <a:gd name="T10" fmla="*/ 0 w 33"/>
                  <a:gd name="T11" fmla="*/ 38 h 42"/>
                  <a:gd name="T12" fmla="*/ 0 w 3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33" y="42"/>
                    </a:lnTo>
                    <a:lnTo>
                      <a:pt x="33" y="38"/>
                    </a:ln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40" name="Freeform 120"/>
              <p:cNvSpPr>
                <a:spLocks noChangeArrowheads="1"/>
              </p:cNvSpPr>
              <p:nvPr/>
            </p:nvSpPr>
            <p:spPr bwMode="auto">
              <a:xfrm>
                <a:off x="5737226" y="5308600"/>
                <a:ext cx="274638" cy="6350"/>
              </a:xfrm>
              <a:custGeom>
                <a:avLst/>
                <a:gdLst>
                  <a:gd name="T0" fmla="*/ 41 w 41"/>
                  <a:gd name="T1" fmla="*/ 0 h 1"/>
                  <a:gd name="T2" fmla="*/ 0 w 41"/>
                  <a:gd name="T3" fmla="*/ 0 h 1"/>
                  <a:gd name="T4" fmla="*/ 0 w 41"/>
                  <a:gd name="T5" fmla="*/ 1 h 1"/>
                  <a:gd name="T6" fmla="*/ 41 w 41"/>
                  <a:gd name="T7" fmla="*/ 1 h 1"/>
                  <a:gd name="T8" fmla="*/ 41 w 4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41" name="Freeform 121"/>
              <p:cNvSpPr>
                <a:spLocks noChangeArrowheads="1"/>
              </p:cNvSpPr>
              <p:nvPr/>
            </p:nvSpPr>
            <p:spPr bwMode="auto">
              <a:xfrm>
                <a:off x="6059488" y="5248275"/>
                <a:ext cx="66675" cy="66675"/>
              </a:xfrm>
              <a:custGeom>
                <a:avLst/>
                <a:gdLst>
                  <a:gd name="T0" fmla="*/ 4 w 42"/>
                  <a:gd name="T1" fmla="*/ 0 h 42"/>
                  <a:gd name="T2" fmla="*/ 0 w 42"/>
                  <a:gd name="T3" fmla="*/ 0 h 42"/>
                  <a:gd name="T4" fmla="*/ 0 w 42"/>
                  <a:gd name="T5" fmla="*/ 42 h 42"/>
                  <a:gd name="T6" fmla="*/ 42 w 42"/>
                  <a:gd name="T7" fmla="*/ 42 h 42"/>
                  <a:gd name="T8" fmla="*/ 42 w 42"/>
                  <a:gd name="T9" fmla="*/ 38 h 42"/>
                  <a:gd name="T10" fmla="*/ 4 w 42"/>
                  <a:gd name="T11" fmla="*/ 38 h 42"/>
                  <a:gd name="T12" fmla="*/ 4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4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2" y="42"/>
                    </a:lnTo>
                    <a:lnTo>
                      <a:pt x="42" y="38"/>
                    </a:lnTo>
                    <a:lnTo>
                      <a:pt x="4" y="3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42" name="Freeform 122"/>
              <p:cNvSpPr>
                <a:spLocks noChangeArrowheads="1"/>
              </p:cNvSpPr>
              <p:nvPr/>
            </p:nvSpPr>
            <p:spPr bwMode="auto">
              <a:xfrm>
                <a:off x="6059488" y="5248275"/>
                <a:ext cx="66675" cy="66675"/>
              </a:xfrm>
              <a:custGeom>
                <a:avLst/>
                <a:gdLst>
                  <a:gd name="T0" fmla="*/ 4 w 42"/>
                  <a:gd name="T1" fmla="*/ 0 h 42"/>
                  <a:gd name="T2" fmla="*/ 0 w 42"/>
                  <a:gd name="T3" fmla="*/ 0 h 42"/>
                  <a:gd name="T4" fmla="*/ 0 w 42"/>
                  <a:gd name="T5" fmla="*/ 42 h 42"/>
                  <a:gd name="T6" fmla="*/ 42 w 42"/>
                  <a:gd name="T7" fmla="*/ 42 h 42"/>
                  <a:gd name="T8" fmla="*/ 42 w 42"/>
                  <a:gd name="T9" fmla="*/ 38 h 42"/>
                  <a:gd name="T10" fmla="*/ 4 w 42"/>
                  <a:gd name="T11" fmla="*/ 38 h 42"/>
                  <a:gd name="T12" fmla="*/ 4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4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2" y="42"/>
                    </a:lnTo>
                    <a:lnTo>
                      <a:pt x="42" y="38"/>
                    </a:lnTo>
                    <a:lnTo>
                      <a:pt x="4" y="3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43" name="Freeform 123"/>
              <p:cNvSpPr>
                <a:spLocks noChangeArrowheads="1"/>
              </p:cNvSpPr>
              <p:nvPr/>
            </p:nvSpPr>
            <p:spPr bwMode="auto">
              <a:xfrm>
                <a:off x="6627813" y="5308600"/>
                <a:ext cx="20638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44" name="Rectangle 124"/>
              <p:cNvSpPr>
                <a:spLocks noChangeArrowheads="1"/>
              </p:cNvSpPr>
              <p:nvPr/>
            </p:nvSpPr>
            <p:spPr bwMode="auto">
              <a:xfrm>
                <a:off x="5410201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5" name="Rectangle 125"/>
              <p:cNvSpPr>
                <a:spLocks noChangeArrowheads="1"/>
              </p:cNvSpPr>
              <p:nvPr/>
            </p:nvSpPr>
            <p:spPr bwMode="auto">
              <a:xfrm>
                <a:off x="5410201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6" name="Rectangle 126"/>
              <p:cNvSpPr>
                <a:spLocks noChangeArrowheads="1"/>
              </p:cNvSpPr>
              <p:nvPr/>
            </p:nvSpPr>
            <p:spPr bwMode="auto">
              <a:xfrm>
                <a:off x="5503863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7" name="Rectangle 127"/>
              <p:cNvSpPr>
                <a:spLocks noChangeArrowheads="1"/>
              </p:cNvSpPr>
              <p:nvPr/>
            </p:nvSpPr>
            <p:spPr bwMode="auto">
              <a:xfrm>
                <a:off x="5503863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8" name="Rectangle 128"/>
              <p:cNvSpPr>
                <a:spLocks noChangeArrowheads="1"/>
              </p:cNvSpPr>
              <p:nvPr/>
            </p:nvSpPr>
            <p:spPr bwMode="auto">
              <a:xfrm>
                <a:off x="5603876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9" name="Rectangle 129"/>
              <p:cNvSpPr>
                <a:spLocks noChangeArrowheads="1"/>
              </p:cNvSpPr>
              <p:nvPr/>
            </p:nvSpPr>
            <p:spPr bwMode="auto">
              <a:xfrm>
                <a:off x="5603876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0" name="Rectangle 130"/>
              <p:cNvSpPr>
                <a:spLocks noChangeArrowheads="1"/>
              </p:cNvSpPr>
              <p:nvPr/>
            </p:nvSpPr>
            <p:spPr bwMode="auto">
              <a:xfrm>
                <a:off x="569753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1" name="Rectangle 131"/>
              <p:cNvSpPr>
                <a:spLocks noChangeArrowheads="1"/>
              </p:cNvSpPr>
              <p:nvPr/>
            </p:nvSpPr>
            <p:spPr bwMode="auto">
              <a:xfrm>
                <a:off x="569753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2" name="Rectangle 132"/>
              <p:cNvSpPr>
                <a:spLocks noChangeArrowheads="1"/>
              </p:cNvSpPr>
              <p:nvPr/>
            </p:nvSpPr>
            <p:spPr bwMode="auto">
              <a:xfrm>
                <a:off x="5857876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3" name="Rectangle 133"/>
              <p:cNvSpPr>
                <a:spLocks noChangeArrowheads="1"/>
              </p:cNvSpPr>
              <p:nvPr/>
            </p:nvSpPr>
            <p:spPr bwMode="auto">
              <a:xfrm>
                <a:off x="5857876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4" name="Rectangle 134"/>
              <p:cNvSpPr>
                <a:spLocks noChangeArrowheads="1"/>
              </p:cNvSpPr>
              <p:nvPr/>
            </p:nvSpPr>
            <p:spPr bwMode="auto">
              <a:xfrm>
                <a:off x="595153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5" name="Rectangle 135"/>
              <p:cNvSpPr>
                <a:spLocks noChangeArrowheads="1"/>
              </p:cNvSpPr>
              <p:nvPr/>
            </p:nvSpPr>
            <p:spPr bwMode="auto">
              <a:xfrm>
                <a:off x="595153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6" name="Rectangle 136"/>
              <p:cNvSpPr>
                <a:spLocks noChangeArrowheads="1"/>
              </p:cNvSpPr>
              <p:nvPr/>
            </p:nvSpPr>
            <p:spPr bwMode="auto">
              <a:xfrm>
                <a:off x="6045201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7" name="Rectangle 137"/>
              <p:cNvSpPr>
                <a:spLocks noChangeArrowheads="1"/>
              </p:cNvSpPr>
              <p:nvPr/>
            </p:nvSpPr>
            <p:spPr bwMode="auto">
              <a:xfrm>
                <a:off x="6045201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8" name="Rectangle 138"/>
              <p:cNvSpPr>
                <a:spLocks noChangeArrowheads="1"/>
              </p:cNvSpPr>
              <p:nvPr/>
            </p:nvSpPr>
            <p:spPr bwMode="auto">
              <a:xfrm>
                <a:off x="6138863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9" name="Rectangle 139"/>
              <p:cNvSpPr>
                <a:spLocks noChangeArrowheads="1"/>
              </p:cNvSpPr>
              <p:nvPr/>
            </p:nvSpPr>
            <p:spPr bwMode="auto">
              <a:xfrm>
                <a:off x="6138863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0" name="Rectangle 140"/>
              <p:cNvSpPr>
                <a:spLocks noChangeArrowheads="1"/>
              </p:cNvSpPr>
              <p:nvPr/>
            </p:nvSpPr>
            <p:spPr bwMode="auto">
              <a:xfrm>
                <a:off x="6300788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1" name="Rectangle 141"/>
              <p:cNvSpPr>
                <a:spLocks noChangeArrowheads="1"/>
              </p:cNvSpPr>
              <p:nvPr/>
            </p:nvSpPr>
            <p:spPr bwMode="auto">
              <a:xfrm>
                <a:off x="6300788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2" name="Rectangle 142"/>
              <p:cNvSpPr>
                <a:spLocks noChangeArrowheads="1"/>
              </p:cNvSpPr>
              <p:nvPr/>
            </p:nvSpPr>
            <p:spPr bwMode="auto">
              <a:xfrm>
                <a:off x="6394451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" name="Rectangle 143"/>
              <p:cNvSpPr>
                <a:spLocks noChangeArrowheads="1"/>
              </p:cNvSpPr>
              <p:nvPr/>
            </p:nvSpPr>
            <p:spPr bwMode="auto">
              <a:xfrm>
                <a:off x="6394451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" name="Rectangle 144"/>
              <p:cNvSpPr>
                <a:spLocks noChangeArrowheads="1"/>
              </p:cNvSpPr>
              <p:nvPr/>
            </p:nvSpPr>
            <p:spPr bwMode="auto">
              <a:xfrm>
                <a:off x="6488113" y="4781550"/>
                <a:ext cx="6032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5" name="Rectangle 145"/>
              <p:cNvSpPr>
                <a:spLocks noChangeArrowheads="1"/>
              </p:cNvSpPr>
              <p:nvPr/>
            </p:nvSpPr>
            <p:spPr bwMode="auto">
              <a:xfrm>
                <a:off x="6488113" y="478155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6" name="Rectangle 146"/>
              <p:cNvSpPr>
                <a:spLocks noChangeArrowheads="1"/>
              </p:cNvSpPr>
              <p:nvPr/>
            </p:nvSpPr>
            <p:spPr bwMode="auto">
              <a:xfrm>
                <a:off x="6635751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7" name="Rectangle 147"/>
              <p:cNvSpPr>
                <a:spLocks noChangeArrowheads="1"/>
              </p:cNvSpPr>
              <p:nvPr/>
            </p:nvSpPr>
            <p:spPr bwMode="auto">
              <a:xfrm>
                <a:off x="6635751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8" name="Rectangle 148"/>
              <p:cNvSpPr>
                <a:spLocks noChangeArrowheads="1"/>
              </p:cNvSpPr>
              <p:nvPr/>
            </p:nvSpPr>
            <p:spPr bwMode="auto">
              <a:xfrm>
                <a:off x="6729413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9" name="Rectangle 149"/>
              <p:cNvSpPr>
                <a:spLocks noChangeArrowheads="1"/>
              </p:cNvSpPr>
              <p:nvPr/>
            </p:nvSpPr>
            <p:spPr bwMode="auto">
              <a:xfrm>
                <a:off x="6729413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0" name="Rectangle 150"/>
              <p:cNvSpPr>
                <a:spLocks noChangeArrowheads="1"/>
              </p:cNvSpPr>
              <p:nvPr/>
            </p:nvSpPr>
            <p:spPr bwMode="auto">
              <a:xfrm>
                <a:off x="6823076" y="4781550"/>
                <a:ext cx="66675" cy="66675"/>
              </a:xfrm>
              <a:prstGeom prst="rect">
                <a:avLst/>
              </a:prstGeom>
              <a:solidFill>
                <a:srgbClr val="8C8C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1" name="Rectangle 151"/>
              <p:cNvSpPr>
                <a:spLocks noChangeArrowheads="1"/>
              </p:cNvSpPr>
              <p:nvPr/>
            </p:nvSpPr>
            <p:spPr bwMode="auto">
              <a:xfrm>
                <a:off x="6823076" y="478155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2" name="Rectangle 152"/>
              <p:cNvSpPr>
                <a:spLocks noChangeArrowheads="1"/>
              </p:cNvSpPr>
              <p:nvPr/>
            </p:nvSpPr>
            <p:spPr bwMode="auto">
              <a:xfrm>
                <a:off x="5310188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" name="Rectangle 153"/>
              <p:cNvSpPr>
                <a:spLocks noChangeArrowheads="1"/>
              </p:cNvSpPr>
              <p:nvPr/>
            </p:nvSpPr>
            <p:spPr bwMode="auto">
              <a:xfrm>
                <a:off x="5310188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4" name="Rectangle 154"/>
              <p:cNvSpPr>
                <a:spLocks noChangeArrowheads="1"/>
              </p:cNvSpPr>
              <p:nvPr/>
            </p:nvSpPr>
            <p:spPr bwMode="auto">
              <a:xfrm>
                <a:off x="5416551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5" name="Rectangle 155"/>
              <p:cNvSpPr>
                <a:spLocks noChangeArrowheads="1"/>
              </p:cNvSpPr>
              <p:nvPr/>
            </p:nvSpPr>
            <p:spPr bwMode="auto">
              <a:xfrm>
                <a:off x="5522913" y="4960938"/>
                <a:ext cx="68263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6" name="Rectangle 156"/>
              <p:cNvSpPr>
                <a:spLocks noChangeArrowheads="1"/>
              </p:cNvSpPr>
              <p:nvPr/>
            </p:nvSpPr>
            <p:spPr bwMode="auto">
              <a:xfrm>
                <a:off x="5630863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7" name="Rectangle 157"/>
              <p:cNvSpPr>
                <a:spLocks noChangeArrowheads="1"/>
              </p:cNvSpPr>
              <p:nvPr/>
            </p:nvSpPr>
            <p:spPr bwMode="auto">
              <a:xfrm>
                <a:off x="5630863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8" name="Rectangle 158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9" name="Rectangle 159"/>
              <p:cNvSpPr>
                <a:spLocks noChangeArrowheads="1"/>
              </p:cNvSpPr>
              <p:nvPr/>
            </p:nvSpPr>
            <p:spPr bwMode="auto">
              <a:xfrm>
                <a:off x="5737226" y="4960938"/>
                <a:ext cx="68263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0" name="Rectangle 160"/>
              <p:cNvSpPr>
                <a:spLocks noChangeArrowheads="1"/>
              </p:cNvSpPr>
              <p:nvPr/>
            </p:nvSpPr>
            <p:spPr bwMode="auto">
              <a:xfrm>
                <a:off x="5851526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1" name="Rectangle 161"/>
              <p:cNvSpPr>
                <a:spLocks noChangeArrowheads="1"/>
              </p:cNvSpPr>
              <p:nvPr/>
            </p:nvSpPr>
            <p:spPr bwMode="auto">
              <a:xfrm>
                <a:off x="5959476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2" name="Rectangle 162"/>
              <p:cNvSpPr>
                <a:spLocks noChangeArrowheads="1"/>
              </p:cNvSpPr>
              <p:nvPr/>
            </p:nvSpPr>
            <p:spPr bwMode="auto">
              <a:xfrm>
                <a:off x="6065838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3" name="Rectangle 163"/>
              <p:cNvSpPr>
                <a:spLocks noChangeArrowheads="1"/>
              </p:cNvSpPr>
              <p:nvPr/>
            </p:nvSpPr>
            <p:spPr bwMode="auto">
              <a:xfrm>
                <a:off x="6173788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" name="Rectangle 164"/>
              <p:cNvSpPr>
                <a:spLocks noChangeArrowheads="1"/>
              </p:cNvSpPr>
              <p:nvPr/>
            </p:nvSpPr>
            <p:spPr bwMode="auto">
              <a:xfrm>
                <a:off x="6280151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5" name="Rectangle 165"/>
              <p:cNvSpPr>
                <a:spLocks noChangeArrowheads="1"/>
              </p:cNvSpPr>
              <p:nvPr/>
            </p:nvSpPr>
            <p:spPr bwMode="auto">
              <a:xfrm>
                <a:off x="6280151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6" name="Rectangle 166"/>
              <p:cNvSpPr>
                <a:spLocks noChangeArrowheads="1"/>
              </p:cNvSpPr>
              <p:nvPr/>
            </p:nvSpPr>
            <p:spPr bwMode="auto">
              <a:xfrm>
                <a:off x="5310188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7" name="Rectangle 167"/>
              <p:cNvSpPr>
                <a:spLocks noChangeArrowheads="1"/>
              </p:cNvSpPr>
              <p:nvPr/>
            </p:nvSpPr>
            <p:spPr bwMode="auto">
              <a:xfrm>
                <a:off x="5416551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8" name="Rectangle 168"/>
              <p:cNvSpPr>
                <a:spLocks noChangeArrowheads="1"/>
              </p:cNvSpPr>
              <p:nvPr/>
            </p:nvSpPr>
            <p:spPr bwMode="auto">
              <a:xfrm>
                <a:off x="5522913" y="505460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9" name="Rectangle 169"/>
              <p:cNvSpPr>
                <a:spLocks noChangeArrowheads="1"/>
              </p:cNvSpPr>
              <p:nvPr/>
            </p:nvSpPr>
            <p:spPr bwMode="auto">
              <a:xfrm>
                <a:off x="5522913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0" name="Rectangle 170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1" name="Rectangle 171"/>
              <p:cNvSpPr>
                <a:spLocks noChangeArrowheads="1"/>
              </p:cNvSpPr>
              <p:nvPr/>
            </p:nvSpPr>
            <p:spPr bwMode="auto">
              <a:xfrm>
                <a:off x="5630863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2" name="Rectangle 172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3" name="Rectangle 173"/>
              <p:cNvSpPr>
                <a:spLocks noChangeArrowheads="1"/>
              </p:cNvSpPr>
              <p:nvPr/>
            </p:nvSpPr>
            <p:spPr bwMode="auto">
              <a:xfrm>
                <a:off x="5737226" y="5054600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4" name="Rectangle 174"/>
              <p:cNvSpPr>
                <a:spLocks noChangeArrowheads="1"/>
              </p:cNvSpPr>
              <p:nvPr/>
            </p:nvSpPr>
            <p:spPr bwMode="auto">
              <a:xfrm>
                <a:off x="5851526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5" name="Rectangle 175"/>
              <p:cNvSpPr>
                <a:spLocks noChangeArrowheads="1"/>
              </p:cNvSpPr>
              <p:nvPr/>
            </p:nvSpPr>
            <p:spPr bwMode="auto">
              <a:xfrm>
                <a:off x="5959476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6" name="Rectangle 176"/>
              <p:cNvSpPr>
                <a:spLocks noChangeArrowheads="1"/>
              </p:cNvSpPr>
              <p:nvPr/>
            </p:nvSpPr>
            <p:spPr bwMode="auto">
              <a:xfrm>
                <a:off x="6065838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7" name="Rectangle 177"/>
              <p:cNvSpPr>
                <a:spLocks noChangeArrowheads="1"/>
              </p:cNvSpPr>
              <p:nvPr/>
            </p:nvSpPr>
            <p:spPr bwMode="auto">
              <a:xfrm>
                <a:off x="6173788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8" name="Rectangle 178"/>
              <p:cNvSpPr>
                <a:spLocks noChangeArrowheads="1"/>
              </p:cNvSpPr>
              <p:nvPr/>
            </p:nvSpPr>
            <p:spPr bwMode="auto">
              <a:xfrm>
                <a:off x="6280151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9" name="Rectangle 179"/>
              <p:cNvSpPr>
                <a:spLocks noChangeArrowheads="1"/>
              </p:cNvSpPr>
              <p:nvPr/>
            </p:nvSpPr>
            <p:spPr bwMode="auto">
              <a:xfrm>
                <a:off x="6280151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0" name="Rectangle 180"/>
              <p:cNvSpPr>
                <a:spLocks noChangeArrowheads="1"/>
              </p:cNvSpPr>
              <p:nvPr/>
            </p:nvSpPr>
            <p:spPr bwMode="auto">
              <a:xfrm>
                <a:off x="6427788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1" name="Rectangle 181"/>
              <p:cNvSpPr>
                <a:spLocks noChangeArrowheads="1"/>
              </p:cNvSpPr>
              <p:nvPr/>
            </p:nvSpPr>
            <p:spPr bwMode="auto">
              <a:xfrm>
                <a:off x="6427788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2" name="Rectangle 182"/>
              <p:cNvSpPr>
                <a:spLocks noChangeArrowheads="1"/>
              </p:cNvSpPr>
              <p:nvPr/>
            </p:nvSpPr>
            <p:spPr bwMode="auto">
              <a:xfrm>
                <a:off x="6427788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3" name="Rectangle 183"/>
              <p:cNvSpPr>
                <a:spLocks noChangeArrowheads="1"/>
              </p:cNvSpPr>
              <p:nvPr/>
            </p:nvSpPr>
            <p:spPr bwMode="auto">
              <a:xfrm>
                <a:off x="6427788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4" name="Rectangle 184"/>
              <p:cNvSpPr>
                <a:spLocks noChangeArrowheads="1"/>
              </p:cNvSpPr>
              <p:nvPr/>
            </p:nvSpPr>
            <p:spPr bwMode="auto">
              <a:xfrm>
                <a:off x="6500813" y="4960938"/>
                <a:ext cx="6667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5" name="Rectangle 185"/>
              <p:cNvSpPr>
                <a:spLocks noChangeArrowheads="1"/>
              </p:cNvSpPr>
              <p:nvPr/>
            </p:nvSpPr>
            <p:spPr bwMode="auto">
              <a:xfrm>
                <a:off x="6500813" y="4960938"/>
                <a:ext cx="66675" cy="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6" name="Rectangle 186"/>
              <p:cNvSpPr>
                <a:spLocks noChangeArrowheads="1"/>
              </p:cNvSpPr>
              <p:nvPr/>
            </p:nvSpPr>
            <p:spPr bwMode="auto">
              <a:xfrm>
                <a:off x="6500813" y="505460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7" name="Rectangle 187"/>
              <p:cNvSpPr>
                <a:spLocks noChangeArrowheads="1"/>
              </p:cNvSpPr>
              <p:nvPr/>
            </p:nvSpPr>
            <p:spPr bwMode="auto">
              <a:xfrm>
                <a:off x="6500813" y="5054600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8" name="Rectangle 188"/>
              <p:cNvSpPr>
                <a:spLocks noChangeArrowheads="1"/>
              </p:cNvSpPr>
              <p:nvPr/>
            </p:nvSpPr>
            <p:spPr bwMode="auto">
              <a:xfrm>
                <a:off x="6581776" y="4960938"/>
                <a:ext cx="60325" cy="6032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9" name="Rectangle 189"/>
              <p:cNvSpPr>
                <a:spLocks noChangeArrowheads="1"/>
              </p:cNvSpPr>
              <p:nvPr/>
            </p:nvSpPr>
            <p:spPr bwMode="auto">
              <a:xfrm>
                <a:off x="6581776" y="5054600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0" name="Rectangle 190"/>
              <p:cNvSpPr>
                <a:spLocks noChangeArrowheads="1"/>
              </p:cNvSpPr>
              <p:nvPr/>
            </p:nvSpPr>
            <p:spPr bwMode="auto">
              <a:xfrm>
                <a:off x="6581776" y="5054600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1" name="Rectangle 191"/>
              <p:cNvSpPr>
                <a:spLocks noChangeArrowheads="1"/>
              </p:cNvSpPr>
              <p:nvPr/>
            </p:nvSpPr>
            <p:spPr bwMode="auto">
              <a:xfrm>
                <a:off x="6729413" y="516731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2" name="Rectangle 192"/>
              <p:cNvSpPr>
                <a:spLocks noChangeArrowheads="1"/>
              </p:cNvSpPr>
              <p:nvPr/>
            </p:nvSpPr>
            <p:spPr bwMode="auto">
              <a:xfrm>
                <a:off x="6729413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3" name="Rectangle 193"/>
              <p:cNvSpPr>
                <a:spLocks noChangeArrowheads="1"/>
              </p:cNvSpPr>
              <p:nvPr/>
            </p:nvSpPr>
            <p:spPr bwMode="auto">
              <a:xfrm>
                <a:off x="6808788" y="516731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" name="Rectangle 194"/>
              <p:cNvSpPr>
                <a:spLocks noChangeArrowheads="1"/>
              </p:cNvSpPr>
              <p:nvPr/>
            </p:nvSpPr>
            <p:spPr bwMode="auto">
              <a:xfrm>
                <a:off x="6808788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" name="Rectangle 195"/>
              <p:cNvSpPr>
                <a:spLocks noChangeArrowheads="1"/>
              </p:cNvSpPr>
              <p:nvPr/>
            </p:nvSpPr>
            <p:spPr bwMode="auto">
              <a:xfrm>
                <a:off x="6729413" y="509428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" name="Rectangle 196"/>
              <p:cNvSpPr>
                <a:spLocks noChangeArrowheads="1"/>
              </p:cNvSpPr>
              <p:nvPr/>
            </p:nvSpPr>
            <p:spPr bwMode="auto">
              <a:xfrm>
                <a:off x="6808788" y="509428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7" name="Rectangle 197"/>
              <p:cNvSpPr>
                <a:spLocks noChangeArrowheads="1"/>
              </p:cNvSpPr>
              <p:nvPr/>
            </p:nvSpPr>
            <p:spPr bwMode="auto">
              <a:xfrm>
                <a:off x="6883401" y="5021263"/>
                <a:ext cx="66675" cy="139700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8" name="Rectangle 198"/>
              <p:cNvSpPr>
                <a:spLocks noChangeArrowheads="1"/>
              </p:cNvSpPr>
              <p:nvPr/>
            </p:nvSpPr>
            <p:spPr bwMode="auto">
              <a:xfrm>
                <a:off x="6729413" y="5021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9" name="Rectangle 199"/>
              <p:cNvSpPr>
                <a:spLocks noChangeArrowheads="1"/>
              </p:cNvSpPr>
              <p:nvPr/>
            </p:nvSpPr>
            <p:spPr bwMode="auto">
              <a:xfrm>
                <a:off x="6808788" y="5021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0" name="Rectangle 200"/>
              <p:cNvSpPr>
                <a:spLocks noChangeArrowheads="1"/>
              </p:cNvSpPr>
              <p:nvPr/>
            </p:nvSpPr>
            <p:spPr bwMode="auto">
              <a:xfrm>
                <a:off x="6729413" y="494823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1" name="Rectangle 201"/>
              <p:cNvSpPr>
                <a:spLocks noChangeArrowheads="1"/>
              </p:cNvSpPr>
              <p:nvPr/>
            </p:nvSpPr>
            <p:spPr bwMode="auto">
              <a:xfrm>
                <a:off x="6808788" y="494823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2" name="Rectangle 202"/>
              <p:cNvSpPr>
                <a:spLocks noChangeArrowheads="1"/>
              </p:cNvSpPr>
              <p:nvPr/>
            </p:nvSpPr>
            <p:spPr bwMode="auto">
              <a:xfrm>
                <a:off x="6883401" y="4948238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3" name="Rectangle 203"/>
              <p:cNvSpPr>
                <a:spLocks noChangeArrowheads="1"/>
              </p:cNvSpPr>
              <p:nvPr/>
            </p:nvSpPr>
            <p:spPr bwMode="auto">
              <a:xfrm>
                <a:off x="6883401" y="5167313"/>
                <a:ext cx="66675" cy="141288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4" name="Rectangle 204"/>
              <p:cNvSpPr>
                <a:spLocks noChangeArrowheads="1"/>
              </p:cNvSpPr>
              <p:nvPr/>
            </p:nvSpPr>
            <p:spPr bwMode="auto">
              <a:xfrm>
                <a:off x="5310188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5" name="Rectangle 206"/>
              <p:cNvSpPr>
                <a:spLocks noChangeArrowheads="1"/>
              </p:cNvSpPr>
              <p:nvPr/>
            </p:nvSpPr>
            <p:spPr bwMode="auto">
              <a:xfrm>
                <a:off x="5310189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6" name="Rectangle 207"/>
              <p:cNvSpPr>
                <a:spLocks noChangeArrowheads="1"/>
              </p:cNvSpPr>
              <p:nvPr/>
            </p:nvSpPr>
            <p:spPr bwMode="auto">
              <a:xfrm>
                <a:off x="5416551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7" name="Rectangle 208"/>
              <p:cNvSpPr>
                <a:spLocks noChangeArrowheads="1"/>
              </p:cNvSpPr>
              <p:nvPr/>
            </p:nvSpPr>
            <p:spPr bwMode="auto">
              <a:xfrm>
                <a:off x="5416551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8" name="Rectangle 209"/>
              <p:cNvSpPr>
                <a:spLocks noChangeArrowheads="1"/>
              </p:cNvSpPr>
              <p:nvPr/>
            </p:nvSpPr>
            <p:spPr bwMode="auto">
              <a:xfrm>
                <a:off x="5522914" y="5148263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9" name="Rectangle 210"/>
              <p:cNvSpPr>
                <a:spLocks noChangeArrowheads="1"/>
              </p:cNvSpPr>
              <p:nvPr/>
            </p:nvSpPr>
            <p:spPr bwMode="auto">
              <a:xfrm>
                <a:off x="5522914" y="5148263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0" name="Rectangle 211"/>
              <p:cNvSpPr>
                <a:spLocks noChangeArrowheads="1"/>
              </p:cNvSpPr>
              <p:nvPr/>
            </p:nvSpPr>
            <p:spPr bwMode="auto">
              <a:xfrm>
                <a:off x="5630864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1" name="Rectangle 212"/>
              <p:cNvSpPr>
                <a:spLocks noChangeArrowheads="1"/>
              </p:cNvSpPr>
              <p:nvPr/>
            </p:nvSpPr>
            <p:spPr bwMode="auto">
              <a:xfrm>
                <a:off x="5630864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2" name="Rectangle 213"/>
              <p:cNvSpPr>
                <a:spLocks noChangeArrowheads="1"/>
              </p:cNvSpPr>
              <p:nvPr/>
            </p:nvSpPr>
            <p:spPr bwMode="auto">
              <a:xfrm>
                <a:off x="5737226" y="5148263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3" name="Rectangle 214"/>
              <p:cNvSpPr>
                <a:spLocks noChangeArrowheads="1"/>
              </p:cNvSpPr>
              <p:nvPr/>
            </p:nvSpPr>
            <p:spPr bwMode="auto">
              <a:xfrm>
                <a:off x="5737226" y="5148263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4" name="Rectangle 215"/>
              <p:cNvSpPr>
                <a:spLocks noChangeArrowheads="1"/>
              </p:cNvSpPr>
              <p:nvPr/>
            </p:nvSpPr>
            <p:spPr bwMode="auto">
              <a:xfrm>
                <a:off x="5851526" y="5148263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" name="Rectangle 216"/>
              <p:cNvSpPr>
                <a:spLocks noChangeArrowheads="1"/>
              </p:cNvSpPr>
              <p:nvPr/>
            </p:nvSpPr>
            <p:spPr bwMode="auto">
              <a:xfrm>
                <a:off x="5959476" y="5148263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6" name="Rectangle 217"/>
              <p:cNvSpPr>
                <a:spLocks noChangeArrowheads="1"/>
              </p:cNvSpPr>
              <p:nvPr/>
            </p:nvSpPr>
            <p:spPr bwMode="auto">
              <a:xfrm>
                <a:off x="6065839" y="5148263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7" name="Rectangle 218"/>
              <p:cNvSpPr>
                <a:spLocks noChangeArrowheads="1"/>
              </p:cNvSpPr>
              <p:nvPr/>
            </p:nvSpPr>
            <p:spPr bwMode="auto">
              <a:xfrm>
                <a:off x="6065839" y="5148263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8" name="Rectangle 219"/>
              <p:cNvSpPr>
                <a:spLocks noChangeArrowheads="1"/>
              </p:cNvSpPr>
              <p:nvPr/>
            </p:nvSpPr>
            <p:spPr bwMode="auto">
              <a:xfrm>
                <a:off x="6173789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9" name="Rectangle 220"/>
              <p:cNvSpPr>
                <a:spLocks noChangeArrowheads="1"/>
              </p:cNvSpPr>
              <p:nvPr/>
            </p:nvSpPr>
            <p:spPr bwMode="auto">
              <a:xfrm>
                <a:off x="6173789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0" name="Rectangle 221"/>
              <p:cNvSpPr>
                <a:spLocks noChangeArrowheads="1"/>
              </p:cNvSpPr>
              <p:nvPr/>
            </p:nvSpPr>
            <p:spPr bwMode="auto">
              <a:xfrm>
                <a:off x="6280151" y="5148263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1" name="Rectangle 222"/>
              <p:cNvSpPr>
                <a:spLocks noChangeArrowheads="1"/>
              </p:cNvSpPr>
              <p:nvPr/>
            </p:nvSpPr>
            <p:spPr bwMode="auto">
              <a:xfrm>
                <a:off x="6280151" y="5148263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2" name="Rectangle 223"/>
              <p:cNvSpPr>
                <a:spLocks noChangeArrowheads="1"/>
              </p:cNvSpPr>
              <p:nvPr/>
            </p:nvSpPr>
            <p:spPr bwMode="auto">
              <a:xfrm>
                <a:off x="5310189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3" name="Rectangle 224"/>
              <p:cNvSpPr>
                <a:spLocks noChangeArrowheads="1"/>
              </p:cNvSpPr>
              <p:nvPr/>
            </p:nvSpPr>
            <p:spPr bwMode="auto">
              <a:xfrm>
                <a:off x="5310189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4" name="Rectangle 225"/>
              <p:cNvSpPr>
                <a:spLocks noChangeArrowheads="1"/>
              </p:cNvSpPr>
              <p:nvPr/>
            </p:nvSpPr>
            <p:spPr bwMode="auto">
              <a:xfrm>
                <a:off x="5416551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5" name="Rectangle 226"/>
              <p:cNvSpPr>
                <a:spLocks noChangeArrowheads="1"/>
              </p:cNvSpPr>
              <p:nvPr/>
            </p:nvSpPr>
            <p:spPr bwMode="auto">
              <a:xfrm>
                <a:off x="5416551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6" name="Rectangle 227"/>
              <p:cNvSpPr>
                <a:spLocks noChangeArrowheads="1"/>
              </p:cNvSpPr>
              <p:nvPr/>
            </p:nvSpPr>
            <p:spPr bwMode="auto">
              <a:xfrm>
                <a:off x="5522914" y="5241925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7" name="Rectangle 228"/>
              <p:cNvSpPr>
                <a:spLocks noChangeArrowheads="1"/>
              </p:cNvSpPr>
              <p:nvPr/>
            </p:nvSpPr>
            <p:spPr bwMode="auto">
              <a:xfrm>
                <a:off x="5522914" y="5241925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8" name="Rectangle 229"/>
              <p:cNvSpPr>
                <a:spLocks noChangeArrowheads="1"/>
              </p:cNvSpPr>
              <p:nvPr/>
            </p:nvSpPr>
            <p:spPr bwMode="auto">
              <a:xfrm>
                <a:off x="5630864" y="5241925"/>
                <a:ext cx="388938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9" name="Rectangle 230"/>
              <p:cNvSpPr>
                <a:spLocks noChangeArrowheads="1"/>
              </p:cNvSpPr>
              <p:nvPr/>
            </p:nvSpPr>
            <p:spPr bwMode="auto">
              <a:xfrm>
                <a:off x="5630864" y="5241925"/>
                <a:ext cx="388938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0" name="Rectangle 231"/>
              <p:cNvSpPr>
                <a:spLocks noChangeArrowheads="1"/>
              </p:cNvSpPr>
              <p:nvPr/>
            </p:nvSpPr>
            <p:spPr bwMode="auto">
              <a:xfrm>
                <a:off x="6065839" y="5241925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1" name="Rectangle 232"/>
              <p:cNvSpPr>
                <a:spLocks noChangeArrowheads="1"/>
              </p:cNvSpPr>
              <p:nvPr/>
            </p:nvSpPr>
            <p:spPr bwMode="auto">
              <a:xfrm>
                <a:off x="6065839" y="5241925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2" name="Rectangle 233"/>
              <p:cNvSpPr>
                <a:spLocks noChangeArrowheads="1"/>
              </p:cNvSpPr>
              <p:nvPr/>
            </p:nvSpPr>
            <p:spPr bwMode="auto">
              <a:xfrm>
                <a:off x="6173789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3" name="Rectangle 234"/>
              <p:cNvSpPr>
                <a:spLocks noChangeArrowheads="1"/>
              </p:cNvSpPr>
              <p:nvPr/>
            </p:nvSpPr>
            <p:spPr bwMode="auto">
              <a:xfrm>
                <a:off x="6173789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4" name="Rectangle 235"/>
              <p:cNvSpPr>
                <a:spLocks noChangeArrowheads="1"/>
              </p:cNvSpPr>
              <p:nvPr/>
            </p:nvSpPr>
            <p:spPr bwMode="auto">
              <a:xfrm>
                <a:off x="6280151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5" name="Rectangle 236"/>
              <p:cNvSpPr>
                <a:spLocks noChangeArrowheads="1"/>
              </p:cNvSpPr>
              <p:nvPr/>
            </p:nvSpPr>
            <p:spPr bwMode="auto">
              <a:xfrm>
                <a:off x="6280151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6" name="Rectangle 237"/>
              <p:cNvSpPr>
                <a:spLocks noChangeArrowheads="1"/>
              </p:cNvSpPr>
              <p:nvPr/>
            </p:nvSpPr>
            <p:spPr bwMode="auto">
              <a:xfrm>
                <a:off x="6427789" y="5241925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7" name="Rectangle 238"/>
              <p:cNvSpPr>
                <a:spLocks noChangeArrowheads="1"/>
              </p:cNvSpPr>
              <p:nvPr/>
            </p:nvSpPr>
            <p:spPr bwMode="auto">
              <a:xfrm>
                <a:off x="6427789" y="5241925"/>
                <a:ext cx="6667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8" name="Rectangle 239"/>
              <p:cNvSpPr>
                <a:spLocks noChangeArrowheads="1"/>
              </p:cNvSpPr>
              <p:nvPr/>
            </p:nvSpPr>
            <p:spPr bwMode="auto">
              <a:xfrm>
                <a:off x="6507164" y="5241925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9" name="Rectangle 240"/>
              <p:cNvSpPr>
                <a:spLocks noChangeArrowheads="1"/>
              </p:cNvSpPr>
              <p:nvPr/>
            </p:nvSpPr>
            <p:spPr bwMode="auto">
              <a:xfrm>
                <a:off x="6507164" y="5241925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0" name="Rectangle 241"/>
              <p:cNvSpPr>
                <a:spLocks noChangeArrowheads="1"/>
              </p:cNvSpPr>
              <p:nvPr/>
            </p:nvSpPr>
            <p:spPr bwMode="auto">
              <a:xfrm>
                <a:off x="6507164" y="5160963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1" name="Rectangle 242"/>
              <p:cNvSpPr>
                <a:spLocks noChangeArrowheads="1"/>
              </p:cNvSpPr>
              <p:nvPr/>
            </p:nvSpPr>
            <p:spPr bwMode="auto">
              <a:xfrm>
                <a:off x="6507164" y="5160963"/>
                <a:ext cx="68263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2" name="Rectangle 243"/>
              <p:cNvSpPr>
                <a:spLocks noChangeArrowheads="1"/>
              </p:cNvSpPr>
              <p:nvPr/>
            </p:nvSpPr>
            <p:spPr bwMode="auto">
              <a:xfrm>
                <a:off x="6588126" y="5241925"/>
                <a:ext cx="6032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3" name="Rectangle 244"/>
              <p:cNvSpPr>
                <a:spLocks noChangeArrowheads="1"/>
              </p:cNvSpPr>
              <p:nvPr/>
            </p:nvSpPr>
            <p:spPr bwMode="auto">
              <a:xfrm>
                <a:off x="6588126" y="5241925"/>
                <a:ext cx="60325" cy="66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4" name="Rectangle 245"/>
              <p:cNvSpPr>
                <a:spLocks noChangeArrowheads="1"/>
              </p:cNvSpPr>
              <p:nvPr/>
            </p:nvSpPr>
            <p:spPr bwMode="auto">
              <a:xfrm>
                <a:off x="5416551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5" name="Rectangle 246"/>
              <p:cNvSpPr>
                <a:spLocks noChangeArrowheads="1"/>
              </p:cNvSpPr>
              <p:nvPr/>
            </p:nvSpPr>
            <p:spPr bwMode="auto">
              <a:xfrm>
                <a:off x="5510214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6" name="Rectangle 247"/>
              <p:cNvSpPr>
                <a:spLocks noChangeArrowheads="1"/>
              </p:cNvSpPr>
              <p:nvPr/>
            </p:nvSpPr>
            <p:spPr bwMode="auto">
              <a:xfrm>
                <a:off x="5603876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7" name="Rectangle 248"/>
              <p:cNvSpPr>
                <a:spLocks noChangeArrowheads="1"/>
              </p:cNvSpPr>
              <p:nvPr/>
            </p:nvSpPr>
            <p:spPr bwMode="auto">
              <a:xfrm>
                <a:off x="5697539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8" name="Rectangle 249"/>
              <p:cNvSpPr>
                <a:spLocks noChangeArrowheads="1"/>
              </p:cNvSpPr>
              <p:nvPr/>
            </p:nvSpPr>
            <p:spPr bwMode="auto">
              <a:xfrm>
                <a:off x="5857876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9" name="Rectangle 250"/>
              <p:cNvSpPr>
                <a:spLocks noChangeArrowheads="1"/>
              </p:cNvSpPr>
              <p:nvPr/>
            </p:nvSpPr>
            <p:spPr bwMode="auto">
              <a:xfrm>
                <a:off x="5951539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0" name="Rectangle 251"/>
              <p:cNvSpPr>
                <a:spLocks noChangeArrowheads="1"/>
              </p:cNvSpPr>
              <p:nvPr/>
            </p:nvSpPr>
            <p:spPr bwMode="auto">
              <a:xfrm>
                <a:off x="6045201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1" name="Rectangle 252"/>
              <p:cNvSpPr>
                <a:spLocks noChangeArrowheads="1"/>
              </p:cNvSpPr>
              <p:nvPr/>
            </p:nvSpPr>
            <p:spPr bwMode="auto">
              <a:xfrm>
                <a:off x="6138864" y="4781550"/>
                <a:ext cx="68263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2" name="Rectangle 253"/>
              <p:cNvSpPr>
                <a:spLocks noChangeArrowheads="1"/>
              </p:cNvSpPr>
              <p:nvPr/>
            </p:nvSpPr>
            <p:spPr bwMode="auto">
              <a:xfrm>
                <a:off x="6300789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3" name="Rectangle 254"/>
              <p:cNvSpPr>
                <a:spLocks noChangeArrowheads="1"/>
              </p:cNvSpPr>
              <p:nvPr/>
            </p:nvSpPr>
            <p:spPr bwMode="auto">
              <a:xfrm>
                <a:off x="6394451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4" name="Rectangle 255"/>
              <p:cNvSpPr>
                <a:spLocks noChangeArrowheads="1"/>
              </p:cNvSpPr>
              <p:nvPr/>
            </p:nvSpPr>
            <p:spPr bwMode="auto">
              <a:xfrm>
                <a:off x="6488114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5" name="Rectangle 256"/>
              <p:cNvSpPr>
                <a:spLocks noChangeArrowheads="1"/>
              </p:cNvSpPr>
              <p:nvPr/>
            </p:nvSpPr>
            <p:spPr bwMode="auto">
              <a:xfrm>
                <a:off x="6635751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" name="Rectangle 257"/>
              <p:cNvSpPr>
                <a:spLocks noChangeArrowheads="1"/>
              </p:cNvSpPr>
              <p:nvPr/>
            </p:nvSpPr>
            <p:spPr bwMode="auto">
              <a:xfrm>
                <a:off x="6729414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7" name="Rectangle 258"/>
              <p:cNvSpPr>
                <a:spLocks noChangeArrowheads="1"/>
              </p:cNvSpPr>
              <p:nvPr/>
            </p:nvSpPr>
            <p:spPr bwMode="auto">
              <a:xfrm>
                <a:off x="6823076" y="4781550"/>
                <a:ext cx="66675" cy="66675"/>
              </a:xfrm>
              <a:prstGeom prst="rect">
                <a:avLst/>
              </a:prstGeom>
              <a:solidFill>
                <a:srgbClr val="292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8" name="Freeform 259"/>
              <p:cNvSpPr>
                <a:spLocks noEditPoints="1" noChangeArrowheads="1"/>
              </p:cNvSpPr>
              <p:nvPr/>
            </p:nvSpPr>
            <p:spPr bwMode="auto">
              <a:xfrm>
                <a:off x="6259514" y="4914900"/>
                <a:ext cx="147638" cy="412750"/>
              </a:xfrm>
              <a:custGeom>
                <a:avLst/>
                <a:gdLst>
                  <a:gd name="T0" fmla="*/ 2 w 22"/>
                  <a:gd name="T1" fmla="*/ 12 h 62"/>
                  <a:gd name="T2" fmla="*/ 0 w 22"/>
                  <a:gd name="T3" fmla="*/ 22 h 62"/>
                  <a:gd name="T4" fmla="*/ 0 w 22"/>
                  <a:gd name="T5" fmla="*/ 60 h 62"/>
                  <a:gd name="T6" fmla="*/ 1 w 22"/>
                  <a:gd name="T7" fmla="*/ 62 h 62"/>
                  <a:gd name="T8" fmla="*/ 1 w 22"/>
                  <a:gd name="T9" fmla="*/ 38 h 62"/>
                  <a:gd name="T10" fmla="*/ 1 w 22"/>
                  <a:gd name="T11" fmla="*/ 22 h 62"/>
                  <a:gd name="T12" fmla="*/ 2 w 22"/>
                  <a:gd name="T13" fmla="*/ 15 h 62"/>
                  <a:gd name="T14" fmla="*/ 2 w 22"/>
                  <a:gd name="T15" fmla="*/ 12 h 62"/>
                  <a:gd name="T16" fmla="*/ 22 w 22"/>
                  <a:gd name="T17" fmla="*/ 0 h 62"/>
                  <a:gd name="T18" fmla="*/ 21 w 22"/>
                  <a:gd name="T19" fmla="*/ 0 h 62"/>
                  <a:gd name="T20" fmla="*/ 16 w 22"/>
                  <a:gd name="T21" fmla="*/ 9 h 62"/>
                  <a:gd name="T22" fmla="*/ 15 w 22"/>
                  <a:gd name="T23" fmla="*/ 30 h 62"/>
                  <a:gd name="T24" fmla="*/ 16 w 22"/>
                  <a:gd name="T25" fmla="*/ 41 h 62"/>
                  <a:gd name="T26" fmla="*/ 17 w 22"/>
                  <a:gd name="T27" fmla="*/ 9 h 62"/>
                  <a:gd name="T28" fmla="*/ 17 w 22"/>
                  <a:gd name="T29" fmla="*/ 9 h 62"/>
                  <a:gd name="T30" fmla="*/ 17 w 22"/>
                  <a:gd name="T31" fmla="*/ 8 h 62"/>
                  <a:gd name="T32" fmla="*/ 22 w 22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62">
                    <a:moveTo>
                      <a:pt x="2" y="12"/>
                    </a:moveTo>
                    <a:cubicBezTo>
                      <a:pt x="1" y="15"/>
                      <a:pt x="0" y="19"/>
                      <a:pt x="0" y="22"/>
                    </a:cubicBezTo>
                    <a:cubicBezTo>
                      <a:pt x="0" y="34"/>
                      <a:pt x="0" y="53"/>
                      <a:pt x="0" y="60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50"/>
                      <a:pt x="1" y="38"/>
                    </a:cubicBezTo>
                    <a:cubicBezTo>
                      <a:pt x="1" y="32"/>
                      <a:pt x="1" y="26"/>
                      <a:pt x="1" y="22"/>
                    </a:cubicBezTo>
                    <a:cubicBezTo>
                      <a:pt x="1" y="20"/>
                      <a:pt x="2" y="18"/>
                      <a:pt x="2" y="15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2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8" y="1"/>
                      <a:pt x="16" y="6"/>
                      <a:pt x="16" y="9"/>
                    </a:cubicBezTo>
                    <a:cubicBezTo>
                      <a:pt x="16" y="13"/>
                      <a:pt x="16" y="22"/>
                      <a:pt x="15" y="30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35"/>
                      <a:pt x="17" y="16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5"/>
                      <a:pt x="19" y="1"/>
                      <a:pt x="22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79" name="Freeform 260"/>
              <p:cNvSpPr>
                <a:spLocks noChangeArrowheads="1"/>
              </p:cNvSpPr>
              <p:nvPr/>
            </p:nvSpPr>
            <p:spPr bwMode="auto">
              <a:xfrm>
                <a:off x="6273801" y="4987925"/>
                <a:ext cx="6350" cy="26988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0" name="Freeform 261"/>
              <p:cNvSpPr>
                <a:spLocks noEditPoints="1" noChangeArrowheads="1"/>
              </p:cNvSpPr>
              <p:nvPr/>
            </p:nvSpPr>
            <p:spPr bwMode="auto">
              <a:xfrm>
                <a:off x="6461126" y="5008563"/>
                <a:ext cx="33338" cy="46038"/>
              </a:xfrm>
              <a:custGeom>
                <a:avLst/>
                <a:gdLst>
                  <a:gd name="T0" fmla="*/ 3 w 5"/>
                  <a:gd name="T1" fmla="*/ 3 h 7"/>
                  <a:gd name="T2" fmla="*/ 1 w 5"/>
                  <a:gd name="T3" fmla="*/ 3 h 7"/>
                  <a:gd name="T4" fmla="*/ 0 w 5"/>
                  <a:gd name="T5" fmla="*/ 7 h 7"/>
                  <a:gd name="T6" fmla="*/ 1 w 5"/>
                  <a:gd name="T7" fmla="*/ 7 h 7"/>
                  <a:gd name="T8" fmla="*/ 3 w 5"/>
                  <a:gd name="T9" fmla="*/ 3 h 7"/>
                  <a:gd name="T10" fmla="*/ 5 w 5"/>
                  <a:gd name="T11" fmla="*/ 0 h 7"/>
                  <a:gd name="T12" fmla="*/ 5 w 5"/>
                  <a:gd name="T13" fmla="*/ 0 h 7"/>
                  <a:gd name="T14" fmla="*/ 5 w 5"/>
                  <a:gd name="T15" fmla="*/ 0 h 7"/>
                  <a:gd name="T16" fmla="*/ 5 w 5"/>
                  <a:gd name="T17" fmla="*/ 0 h 7"/>
                  <a:gd name="T18" fmla="*/ 5 w 5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3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4"/>
                      <a:pt x="3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1" name="Freeform 262"/>
              <p:cNvSpPr>
                <a:spLocks noChangeArrowheads="1"/>
              </p:cNvSpPr>
              <p:nvPr/>
            </p:nvSpPr>
            <p:spPr bwMode="auto">
              <a:xfrm>
                <a:off x="6467476" y="5021263"/>
                <a:ext cx="14288" cy="635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2" name="Freeform 263"/>
              <p:cNvSpPr>
                <a:spLocks noEditPoints="1" noChangeArrowheads="1"/>
              </p:cNvSpPr>
              <p:nvPr/>
            </p:nvSpPr>
            <p:spPr bwMode="auto">
              <a:xfrm>
                <a:off x="6540501" y="5068888"/>
                <a:ext cx="34925" cy="92075"/>
              </a:xfrm>
              <a:custGeom>
                <a:avLst/>
                <a:gdLst>
                  <a:gd name="T0" fmla="*/ 2 w 5"/>
                  <a:gd name="T1" fmla="*/ 8 h 14"/>
                  <a:gd name="T2" fmla="*/ 0 w 5"/>
                  <a:gd name="T3" fmla="*/ 8 h 14"/>
                  <a:gd name="T4" fmla="*/ 0 w 5"/>
                  <a:gd name="T5" fmla="*/ 8 h 14"/>
                  <a:gd name="T6" fmla="*/ 1 w 5"/>
                  <a:gd name="T7" fmla="*/ 14 h 14"/>
                  <a:gd name="T8" fmla="*/ 1 w 5"/>
                  <a:gd name="T9" fmla="*/ 14 h 14"/>
                  <a:gd name="T10" fmla="*/ 2 w 5"/>
                  <a:gd name="T11" fmla="*/ 8 h 14"/>
                  <a:gd name="T12" fmla="*/ 5 w 5"/>
                  <a:gd name="T13" fmla="*/ 0 h 14"/>
                  <a:gd name="T14" fmla="*/ 4 w 5"/>
                  <a:gd name="T15" fmla="*/ 1 h 14"/>
                  <a:gd name="T16" fmla="*/ 4 w 5"/>
                  <a:gd name="T17" fmla="*/ 1 h 14"/>
                  <a:gd name="T18" fmla="*/ 5 w 5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4">
                    <a:moveTo>
                      <a:pt x="2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2"/>
                      <a:pt x="2" y="10"/>
                      <a:pt x="2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3" name="Freeform 264"/>
              <p:cNvSpPr>
                <a:spLocks noChangeArrowheads="1"/>
              </p:cNvSpPr>
              <p:nvPr/>
            </p:nvSpPr>
            <p:spPr bwMode="auto">
              <a:xfrm>
                <a:off x="6540501" y="5121275"/>
                <a:ext cx="14288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0 h 1"/>
                  <a:gd name="T10" fmla="*/ 2 w 2"/>
                  <a:gd name="T11" fmla="*/ 0 h 1"/>
                  <a:gd name="T12" fmla="*/ 2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4" name="Freeform 265"/>
              <p:cNvSpPr>
                <a:spLocks noChangeArrowheads="1"/>
              </p:cNvSpPr>
              <p:nvPr/>
            </p:nvSpPr>
            <p:spPr bwMode="auto">
              <a:xfrm>
                <a:off x="6454776" y="5121275"/>
                <a:ext cx="6350" cy="60325"/>
              </a:xfrm>
              <a:custGeom>
                <a:avLst/>
                <a:gdLst>
                  <a:gd name="T0" fmla="*/ 1 w 1"/>
                  <a:gd name="T1" fmla="*/ 0 h 9"/>
                  <a:gd name="T2" fmla="*/ 0 w 1"/>
                  <a:gd name="T3" fmla="*/ 0 h 9"/>
                  <a:gd name="T4" fmla="*/ 0 w 1"/>
                  <a:gd name="T5" fmla="*/ 4 h 9"/>
                  <a:gd name="T6" fmla="*/ 0 w 1"/>
                  <a:gd name="T7" fmla="*/ 9 h 9"/>
                  <a:gd name="T8" fmla="*/ 0 w 1"/>
                  <a:gd name="T9" fmla="*/ 9 h 9"/>
                  <a:gd name="T10" fmla="*/ 0 w 1"/>
                  <a:gd name="T11" fmla="*/ 9 h 9"/>
                  <a:gd name="T12" fmla="*/ 0 w 1"/>
                  <a:gd name="T13" fmla="*/ 7 h 9"/>
                  <a:gd name="T14" fmla="*/ 0 w 1"/>
                  <a:gd name="T15" fmla="*/ 7 h 9"/>
                  <a:gd name="T16" fmla="*/ 1 w 1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5"/>
                      <a:pt x="1" y="3"/>
                      <a:pt x="1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5" name="Freeform 266"/>
              <p:cNvSpPr>
                <a:spLocks noChangeArrowheads="1"/>
              </p:cNvSpPr>
              <p:nvPr/>
            </p:nvSpPr>
            <p:spPr bwMode="auto">
              <a:xfrm>
                <a:off x="6454776" y="5121275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6" name="Freeform 267"/>
              <p:cNvSpPr>
                <a:spLocks noChangeArrowheads="1"/>
              </p:cNvSpPr>
              <p:nvPr/>
            </p:nvSpPr>
            <p:spPr bwMode="auto">
              <a:xfrm>
                <a:off x="6119814" y="5200650"/>
                <a:ext cx="26988" cy="41275"/>
              </a:xfrm>
              <a:custGeom>
                <a:avLst/>
                <a:gdLst>
                  <a:gd name="T0" fmla="*/ 4 w 4"/>
                  <a:gd name="T1" fmla="*/ 0 h 6"/>
                  <a:gd name="T2" fmla="*/ 2 w 4"/>
                  <a:gd name="T3" fmla="*/ 0 h 6"/>
                  <a:gd name="T4" fmla="*/ 1 w 4"/>
                  <a:gd name="T5" fmla="*/ 1 h 6"/>
                  <a:gd name="T6" fmla="*/ 1 w 4"/>
                  <a:gd name="T7" fmla="*/ 2 h 6"/>
                  <a:gd name="T8" fmla="*/ 1 w 4"/>
                  <a:gd name="T9" fmla="*/ 2 h 6"/>
                  <a:gd name="T10" fmla="*/ 1 w 4"/>
                  <a:gd name="T11" fmla="*/ 2 h 6"/>
                  <a:gd name="T12" fmla="*/ 0 w 4"/>
                  <a:gd name="T13" fmla="*/ 2 h 6"/>
                  <a:gd name="T14" fmla="*/ 0 w 4"/>
                  <a:gd name="T15" fmla="*/ 6 h 6"/>
                  <a:gd name="T16" fmla="*/ 1 w 4"/>
                  <a:gd name="T17" fmla="*/ 6 h 6"/>
                  <a:gd name="T18" fmla="*/ 1 w 4"/>
                  <a:gd name="T19" fmla="*/ 6 h 6"/>
                  <a:gd name="T20" fmla="*/ 3 w 4"/>
                  <a:gd name="T21" fmla="*/ 0 h 6"/>
                  <a:gd name="T22" fmla="*/ 4 w 4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3"/>
                      <a:pt x="2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7" name="Freeform 268"/>
              <p:cNvSpPr>
                <a:spLocks noChangeArrowheads="1"/>
              </p:cNvSpPr>
              <p:nvPr/>
            </p:nvSpPr>
            <p:spPr bwMode="auto">
              <a:xfrm>
                <a:off x="6119814" y="5214938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8" name="Freeform 269"/>
              <p:cNvSpPr>
                <a:spLocks noChangeArrowheads="1"/>
              </p:cNvSpPr>
              <p:nvPr/>
            </p:nvSpPr>
            <p:spPr bwMode="auto">
              <a:xfrm>
                <a:off x="6199189" y="5400675"/>
                <a:ext cx="388938" cy="847725"/>
              </a:xfrm>
              <a:custGeom>
                <a:avLst/>
                <a:gdLst>
                  <a:gd name="T0" fmla="*/ 2 w 58"/>
                  <a:gd name="T1" fmla="*/ 0 h 127"/>
                  <a:gd name="T2" fmla="*/ 0 w 58"/>
                  <a:gd name="T3" fmla="*/ 0 h 127"/>
                  <a:gd name="T4" fmla="*/ 7 w 58"/>
                  <a:gd name="T5" fmla="*/ 7 h 127"/>
                  <a:gd name="T6" fmla="*/ 14 w 58"/>
                  <a:gd name="T7" fmla="*/ 19 h 127"/>
                  <a:gd name="T8" fmla="*/ 14 w 58"/>
                  <a:gd name="T9" fmla="*/ 36 h 127"/>
                  <a:gd name="T10" fmla="*/ 14 w 58"/>
                  <a:gd name="T11" fmla="*/ 36 h 127"/>
                  <a:gd name="T12" fmla="*/ 14 w 58"/>
                  <a:gd name="T13" fmla="*/ 127 h 127"/>
                  <a:gd name="T14" fmla="*/ 58 w 58"/>
                  <a:gd name="T15" fmla="*/ 127 h 127"/>
                  <a:gd name="T16" fmla="*/ 58 w 58"/>
                  <a:gd name="T17" fmla="*/ 127 h 127"/>
                  <a:gd name="T18" fmla="*/ 16 w 58"/>
                  <a:gd name="T19" fmla="*/ 127 h 127"/>
                  <a:gd name="T20" fmla="*/ 16 w 58"/>
                  <a:gd name="T21" fmla="*/ 35 h 127"/>
                  <a:gd name="T22" fmla="*/ 16 w 58"/>
                  <a:gd name="T23" fmla="*/ 35 h 127"/>
                  <a:gd name="T24" fmla="*/ 16 w 58"/>
                  <a:gd name="T25" fmla="*/ 19 h 127"/>
                  <a:gd name="T26" fmla="*/ 8 w 58"/>
                  <a:gd name="T27" fmla="*/ 7 h 127"/>
                  <a:gd name="T28" fmla="*/ 2 w 58"/>
                  <a:gd name="T2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127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4"/>
                      <a:pt x="7" y="7"/>
                    </a:cubicBezTo>
                    <a:cubicBezTo>
                      <a:pt x="12" y="11"/>
                      <a:pt x="14" y="19"/>
                      <a:pt x="14" y="19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16" y="127"/>
                      <a:pt x="16" y="127"/>
                      <a:pt x="16" y="127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3" y="11"/>
                      <a:pt x="8" y="7"/>
                    </a:cubicBezTo>
                    <a:cubicBezTo>
                      <a:pt x="6" y="4"/>
                      <a:pt x="4" y="2"/>
                      <a:pt x="2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9" name="Freeform 270"/>
              <p:cNvSpPr>
                <a:spLocks noChangeArrowheads="1"/>
              </p:cNvSpPr>
              <p:nvPr/>
            </p:nvSpPr>
            <p:spPr bwMode="auto">
              <a:xfrm>
                <a:off x="6192839" y="5387975"/>
                <a:ext cx="20638" cy="12700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0" name="Freeform 271"/>
              <p:cNvSpPr>
                <a:spLocks noChangeArrowheads="1"/>
              </p:cNvSpPr>
              <p:nvPr/>
            </p:nvSpPr>
            <p:spPr bwMode="auto">
              <a:xfrm>
                <a:off x="6126164" y="5260975"/>
                <a:ext cx="80963" cy="127000"/>
              </a:xfrm>
              <a:custGeom>
                <a:avLst/>
                <a:gdLst>
                  <a:gd name="T0" fmla="*/ 0 w 12"/>
                  <a:gd name="T1" fmla="*/ 0 h 19"/>
                  <a:gd name="T2" fmla="*/ 0 w 12"/>
                  <a:gd name="T3" fmla="*/ 4 h 19"/>
                  <a:gd name="T4" fmla="*/ 10 w 12"/>
                  <a:gd name="T5" fmla="*/ 19 h 19"/>
                  <a:gd name="T6" fmla="*/ 12 w 12"/>
                  <a:gd name="T7" fmla="*/ 19 h 19"/>
                  <a:gd name="T8" fmla="*/ 2 w 12"/>
                  <a:gd name="T9" fmla="*/ 3 h 19"/>
                  <a:gd name="T10" fmla="*/ 0 w 1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9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10"/>
                      <a:pt x="7" y="15"/>
                      <a:pt x="10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8" y="15"/>
                      <a:pt x="5" y="9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1" name="Rectangle 272"/>
              <p:cNvSpPr>
                <a:spLocks noChangeArrowheads="1"/>
              </p:cNvSpPr>
              <p:nvPr/>
            </p:nvSpPr>
            <p:spPr bwMode="auto">
              <a:xfrm>
                <a:off x="6594476" y="5634038"/>
                <a:ext cx="6350" cy="7938"/>
              </a:xfrm>
              <a:prstGeom prst="rect">
                <a:avLst/>
              </a:pr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2" name="Rectangle 273"/>
              <p:cNvSpPr>
                <a:spLocks noChangeArrowheads="1"/>
              </p:cNvSpPr>
              <p:nvPr/>
            </p:nvSpPr>
            <p:spPr bwMode="auto">
              <a:xfrm>
                <a:off x="6594476" y="5634038"/>
                <a:ext cx="63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3" name="Freeform 274"/>
              <p:cNvSpPr>
                <a:spLocks noChangeArrowheads="1"/>
              </p:cNvSpPr>
              <p:nvPr/>
            </p:nvSpPr>
            <p:spPr bwMode="auto">
              <a:xfrm>
                <a:off x="6280151" y="4960938"/>
                <a:ext cx="26988" cy="47625"/>
              </a:xfrm>
              <a:custGeom>
                <a:avLst/>
                <a:gdLst>
                  <a:gd name="T0" fmla="*/ 4 w 4"/>
                  <a:gd name="T1" fmla="*/ 0 h 7"/>
                  <a:gd name="T2" fmla="*/ 0 w 4"/>
                  <a:gd name="T3" fmla="*/ 4 h 7"/>
                  <a:gd name="T4" fmla="*/ 0 w 4"/>
                  <a:gd name="T5" fmla="*/ 7 h 7"/>
                  <a:gd name="T6" fmla="*/ 4 w 4"/>
                  <a:gd name="T7" fmla="*/ 0 h 7"/>
                  <a:gd name="T8" fmla="*/ 4 w 4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cubicBezTo>
                      <a:pt x="2" y="0"/>
                      <a:pt x="1" y="2"/>
                      <a:pt x="0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4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4" name="Freeform 275"/>
              <p:cNvSpPr>
                <a:spLocks noChangeArrowheads="1"/>
              </p:cNvSpPr>
              <p:nvPr/>
            </p:nvSpPr>
            <p:spPr bwMode="auto">
              <a:xfrm>
                <a:off x="6473826" y="5008563"/>
                <a:ext cx="20638" cy="12700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1 w 3"/>
                  <a:gd name="T5" fmla="*/ 2 h 2"/>
                  <a:gd name="T6" fmla="*/ 3 w 3"/>
                  <a:gd name="T7" fmla="*/ 0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5" name="Freeform 276"/>
              <p:cNvSpPr>
                <a:spLocks noChangeArrowheads="1"/>
              </p:cNvSpPr>
              <p:nvPr/>
            </p:nvSpPr>
            <p:spPr bwMode="auto">
              <a:xfrm>
                <a:off x="6454776" y="5054600"/>
                <a:ext cx="12700" cy="66675"/>
              </a:xfrm>
              <a:custGeom>
                <a:avLst/>
                <a:gdLst>
                  <a:gd name="T0" fmla="*/ 2 w 2"/>
                  <a:gd name="T1" fmla="*/ 0 h 10"/>
                  <a:gd name="T2" fmla="*/ 1 w 2"/>
                  <a:gd name="T3" fmla="*/ 0 h 10"/>
                  <a:gd name="T4" fmla="*/ 0 w 2"/>
                  <a:gd name="T5" fmla="*/ 5 h 10"/>
                  <a:gd name="T6" fmla="*/ 0 w 2"/>
                  <a:gd name="T7" fmla="*/ 10 h 10"/>
                  <a:gd name="T8" fmla="*/ 1 w 2"/>
                  <a:gd name="T9" fmla="*/ 10 h 10"/>
                  <a:gd name="T10" fmla="*/ 2 w 2"/>
                  <a:gd name="T11" fmla="*/ 5 h 10"/>
                  <a:gd name="T12" fmla="*/ 2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2" y="6"/>
                      <a:pt x="2" y="5"/>
                    </a:cubicBezTo>
                    <a:cubicBezTo>
                      <a:pt x="2" y="4"/>
                      <a:pt x="2" y="2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6" name="Freeform 277"/>
              <p:cNvSpPr>
                <a:spLocks noChangeArrowheads="1"/>
              </p:cNvSpPr>
              <p:nvPr/>
            </p:nvSpPr>
            <p:spPr bwMode="auto">
              <a:xfrm>
                <a:off x="6540501" y="5075238"/>
                <a:ext cx="26988" cy="46038"/>
              </a:xfrm>
              <a:custGeom>
                <a:avLst/>
                <a:gdLst>
                  <a:gd name="T0" fmla="*/ 4 w 4"/>
                  <a:gd name="T1" fmla="*/ 0 h 7"/>
                  <a:gd name="T2" fmla="*/ 0 w 4"/>
                  <a:gd name="T3" fmla="*/ 7 h 7"/>
                  <a:gd name="T4" fmla="*/ 2 w 4"/>
                  <a:gd name="T5" fmla="*/ 7 h 7"/>
                  <a:gd name="T6" fmla="*/ 4 w 4"/>
                  <a:gd name="T7" fmla="*/ 0 h 7"/>
                  <a:gd name="T8" fmla="*/ 4 w 4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cubicBezTo>
                      <a:pt x="2" y="1"/>
                      <a:pt x="0" y="5"/>
                      <a:pt x="0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7" name="Oval 278"/>
              <p:cNvSpPr>
                <a:spLocks noChangeArrowheads="1"/>
              </p:cNvSpPr>
              <p:nvPr/>
            </p:nvSpPr>
            <p:spPr bwMode="auto">
              <a:xfrm>
                <a:off x="6126164" y="5208588"/>
                <a:ext cx="1588" cy="6350"/>
              </a:xfrm>
              <a:prstGeom prst="ellipse">
                <a:avLst/>
              </a:pr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8" name="Freeform 279"/>
              <p:cNvSpPr>
                <a:spLocks noChangeArrowheads="1"/>
              </p:cNvSpPr>
              <p:nvPr/>
            </p:nvSpPr>
            <p:spPr bwMode="auto">
              <a:xfrm>
                <a:off x="6119814" y="5241925"/>
                <a:ext cx="6350" cy="46038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6 h 7"/>
                  <a:gd name="T6" fmla="*/ 1 w 1"/>
                  <a:gd name="T7" fmla="*/ 7 h 7"/>
                  <a:gd name="T8" fmla="*/ 1 w 1"/>
                  <a:gd name="T9" fmla="*/ 3 h 7"/>
                  <a:gd name="T10" fmla="*/ 1 w 1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9" name="Freeform 280"/>
              <p:cNvSpPr>
                <a:spLocks noChangeArrowheads="1"/>
              </p:cNvSpPr>
              <p:nvPr/>
            </p:nvSpPr>
            <p:spPr bwMode="auto">
              <a:xfrm>
                <a:off x="6548439" y="5160963"/>
                <a:ext cx="0" cy="2063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3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00" name="Rectangle 281"/>
              <p:cNvSpPr>
                <a:spLocks noChangeArrowheads="1"/>
              </p:cNvSpPr>
              <p:nvPr/>
            </p:nvSpPr>
            <p:spPr bwMode="auto">
              <a:xfrm>
                <a:off x="6307139" y="5541963"/>
                <a:ext cx="287338" cy="706438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1" name="Rectangle 282"/>
              <p:cNvSpPr>
                <a:spLocks noChangeArrowheads="1"/>
              </p:cNvSpPr>
              <p:nvPr/>
            </p:nvSpPr>
            <p:spPr bwMode="auto">
              <a:xfrm>
                <a:off x="6307139" y="5541963"/>
                <a:ext cx="287338" cy="706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2" name="Freeform 283"/>
              <p:cNvSpPr>
                <a:spLocks noChangeArrowheads="1"/>
              </p:cNvSpPr>
              <p:nvPr/>
            </p:nvSpPr>
            <p:spPr bwMode="auto">
              <a:xfrm>
                <a:off x="6119814" y="4908550"/>
                <a:ext cx="515938" cy="619125"/>
              </a:xfrm>
              <a:custGeom>
                <a:avLst/>
                <a:gdLst>
                  <a:gd name="T0" fmla="*/ 75 w 77"/>
                  <a:gd name="T1" fmla="*/ 32 h 93"/>
                  <a:gd name="T2" fmla="*/ 70 w 77"/>
                  <a:gd name="T3" fmla="*/ 24 h 93"/>
                  <a:gd name="T4" fmla="*/ 65 w 77"/>
                  <a:gd name="T5" fmla="*/ 32 h 93"/>
                  <a:gd name="T6" fmla="*/ 64 w 77"/>
                  <a:gd name="T7" fmla="*/ 41 h 93"/>
                  <a:gd name="T8" fmla="*/ 63 w 77"/>
                  <a:gd name="T9" fmla="*/ 26 h 93"/>
                  <a:gd name="T10" fmla="*/ 57 w 77"/>
                  <a:gd name="T11" fmla="*/ 15 h 93"/>
                  <a:gd name="T12" fmla="*/ 52 w 77"/>
                  <a:gd name="T13" fmla="*/ 27 h 93"/>
                  <a:gd name="T14" fmla="*/ 50 w 77"/>
                  <a:gd name="T15" fmla="*/ 41 h 93"/>
                  <a:gd name="T16" fmla="*/ 50 w 77"/>
                  <a:gd name="T17" fmla="*/ 10 h 93"/>
                  <a:gd name="T18" fmla="*/ 43 w 77"/>
                  <a:gd name="T19" fmla="*/ 1 h 93"/>
                  <a:gd name="T20" fmla="*/ 38 w 77"/>
                  <a:gd name="T21" fmla="*/ 10 h 93"/>
                  <a:gd name="T22" fmla="*/ 37 w 77"/>
                  <a:gd name="T23" fmla="*/ 42 h 93"/>
                  <a:gd name="T24" fmla="*/ 36 w 77"/>
                  <a:gd name="T25" fmla="*/ 23 h 93"/>
                  <a:gd name="T26" fmla="*/ 29 w 77"/>
                  <a:gd name="T27" fmla="*/ 8 h 93"/>
                  <a:gd name="T28" fmla="*/ 22 w 77"/>
                  <a:gd name="T29" fmla="*/ 23 h 93"/>
                  <a:gd name="T30" fmla="*/ 22 w 77"/>
                  <a:gd name="T31" fmla="*/ 63 h 93"/>
                  <a:gd name="T32" fmla="*/ 13 w 77"/>
                  <a:gd name="T33" fmla="*/ 48 h 93"/>
                  <a:gd name="T34" fmla="*/ 3 w 77"/>
                  <a:gd name="T35" fmla="*/ 44 h 93"/>
                  <a:gd name="T36" fmla="*/ 3 w 77"/>
                  <a:gd name="T37" fmla="*/ 56 h 93"/>
                  <a:gd name="T38" fmla="*/ 20 w 77"/>
                  <a:gd name="T39" fmla="*/ 81 h 93"/>
                  <a:gd name="T40" fmla="*/ 28 w 77"/>
                  <a:gd name="T41" fmla="*/ 93 h 93"/>
                  <a:gd name="T42" fmla="*/ 69 w 77"/>
                  <a:gd name="T43" fmla="*/ 93 h 93"/>
                  <a:gd name="T44" fmla="*/ 73 w 77"/>
                  <a:gd name="T45" fmla="*/ 80 h 93"/>
                  <a:gd name="T46" fmla="*/ 77 w 77"/>
                  <a:gd name="T47" fmla="*/ 45 h 93"/>
                  <a:gd name="T48" fmla="*/ 75 w 77"/>
                  <a:gd name="T49" fmla="*/ 3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7" h="93">
                    <a:moveTo>
                      <a:pt x="75" y="32"/>
                    </a:moveTo>
                    <a:cubicBezTo>
                      <a:pt x="75" y="30"/>
                      <a:pt x="73" y="24"/>
                      <a:pt x="70" y="24"/>
                    </a:cubicBezTo>
                    <a:cubicBezTo>
                      <a:pt x="66" y="24"/>
                      <a:pt x="65" y="30"/>
                      <a:pt x="65" y="32"/>
                    </a:cubicBezTo>
                    <a:cubicBezTo>
                      <a:pt x="65" y="34"/>
                      <a:pt x="65" y="38"/>
                      <a:pt x="64" y="41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63" y="24"/>
                      <a:pt x="61" y="15"/>
                      <a:pt x="57" y="15"/>
                    </a:cubicBezTo>
                    <a:cubicBezTo>
                      <a:pt x="53" y="15"/>
                      <a:pt x="52" y="24"/>
                      <a:pt x="52" y="27"/>
                    </a:cubicBezTo>
                    <a:cubicBezTo>
                      <a:pt x="52" y="30"/>
                      <a:pt x="51" y="37"/>
                      <a:pt x="50" y="41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6"/>
                      <a:pt x="47" y="0"/>
                      <a:pt x="43" y="1"/>
                    </a:cubicBezTo>
                    <a:cubicBezTo>
                      <a:pt x="41" y="2"/>
                      <a:pt x="38" y="6"/>
                      <a:pt x="38" y="10"/>
                    </a:cubicBezTo>
                    <a:cubicBezTo>
                      <a:pt x="38" y="16"/>
                      <a:pt x="37" y="36"/>
                      <a:pt x="37" y="4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16"/>
                      <a:pt x="33" y="8"/>
                      <a:pt x="29" y="8"/>
                    </a:cubicBezTo>
                    <a:cubicBezTo>
                      <a:pt x="25" y="8"/>
                      <a:pt x="23" y="18"/>
                      <a:pt x="22" y="23"/>
                    </a:cubicBezTo>
                    <a:cubicBezTo>
                      <a:pt x="22" y="37"/>
                      <a:pt x="22" y="63"/>
                      <a:pt x="22" y="63"/>
                    </a:cubicBezTo>
                    <a:cubicBezTo>
                      <a:pt x="22" y="63"/>
                      <a:pt x="19" y="58"/>
                      <a:pt x="13" y="48"/>
                    </a:cubicBezTo>
                    <a:cubicBezTo>
                      <a:pt x="11" y="44"/>
                      <a:pt x="6" y="42"/>
                      <a:pt x="3" y="44"/>
                    </a:cubicBezTo>
                    <a:cubicBezTo>
                      <a:pt x="1" y="46"/>
                      <a:pt x="0" y="52"/>
                      <a:pt x="3" y="56"/>
                    </a:cubicBezTo>
                    <a:cubicBezTo>
                      <a:pt x="9" y="66"/>
                      <a:pt x="12" y="73"/>
                      <a:pt x="20" y="81"/>
                    </a:cubicBezTo>
                    <a:cubicBezTo>
                      <a:pt x="25" y="85"/>
                      <a:pt x="28" y="93"/>
                      <a:pt x="28" y="93"/>
                    </a:cubicBezTo>
                    <a:cubicBezTo>
                      <a:pt x="69" y="93"/>
                      <a:pt x="69" y="93"/>
                      <a:pt x="69" y="93"/>
                    </a:cubicBezTo>
                    <a:cubicBezTo>
                      <a:pt x="70" y="84"/>
                      <a:pt x="72" y="84"/>
                      <a:pt x="73" y="80"/>
                    </a:cubicBezTo>
                    <a:cubicBezTo>
                      <a:pt x="76" y="72"/>
                      <a:pt x="77" y="45"/>
                      <a:pt x="77" y="45"/>
                    </a:cubicBezTo>
                    <a:cubicBezTo>
                      <a:pt x="75" y="32"/>
                      <a:pt x="75" y="32"/>
                      <a:pt x="75" y="32"/>
                    </a:cubicBezTo>
                  </a:path>
                </a:pathLst>
              </a:custGeom>
              <a:solidFill>
                <a:srgbClr val="FDE9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03" name="Rectangle 284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307975" cy="106363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4" name="Rectangle 285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307975" cy="106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5" name="Oval 286"/>
              <p:cNvSpPr>
                <a:spLocks noChangeArrowheads="1"/>
              </p:cNvSpPr>
              <p:nvPr/>
            </p:nvSpPr>
            <p:spPr bwMode="auto">
              <a:xfrm>
                <a:off x="6548439" y="5581650"/>
                <a:ext cx="39688" cy="33338"/>
              </a:xfrm>
              <a:prstGeom prst="ellipse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6" name="Freeform 287"/>
              <p:cNvSpPr>
                <a:spLocks noChangeArrowheads="1"/>
              </p:cNvSpPr>
              <p:nvPr/>
            </p:nvSpPr>
            <p:spPr bwMode="auto">
              <a:xfrm>
                <a:off x="6454776" y="5148263"/>
                <a:ext cx="0" cy="33338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0 w 1"/>
                  <a:gd name="T5" fmla="*/ 5 h 5"/>
                  <a:gd name="T6" fmla="*/ 0 w 1"/>
                  <a:gd name="T7" fmla="*/ 5 h 5"/>
                  <a:gd name="T8" fmla="*/ 0 w 1"/>
                  <a:gd name="T9" fmla="*/ 5 h 5"/>
                  <a:gd name="T10" fmla="*/ 0 w 1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1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07" name="Freeform 288"/>
              <p:cNvSpPr>
                <a:spLocks noChangeArrowheads="1"/>
              </p:cNvSpPr>
              <p:nvPr/>
            </p:nvSpPr>
            <p:spPr bwMode="auto">
              <a:xfrm>
                <a:off x="6454776" y="5167313"/>
                <a:ext cx="0" cy="14288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1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08" name="Freeform 289"/>
              <p:cNvSpPr>
                <a:spLocks noChangeArrowheads="1"/>
              </p:cNvSpPr>
              <p:nvPr/>
            </p:nvSpPr>
            <p:spPr bwMode="auto">
              <a:xfrm>
                <a:off x="6126164" y="4914900"/>
                <a:ext cx="328613" cy="612775"/>
              </a:xfrm>
              <a:custGeom>
                <a:avLst/>
                <a:gdLst>
                  <a:gd name="T0" fmla="*/ 43 w 49"/>
                  <a:gd name="T1" fmla="*/ 0 h 92"/>
                  <a:gd name="T2" fmla="*/ 42 w 49"/>
                  <a:gd name="T3" fmla="*/ 0 h 92"/>
                  <a:gd name="T4" fmla="*/ 37 w 49"/>
                  <a:gd name="T5" fmla="*/ 8 h 92"/>
                  <a:gd name="T6" fmla="*/ 37 w 49"/>
                  <a:gd name="T7" fmla="*/ 9 h 92"/>
                  <a:gd name="T8" fmla="*/ 37 w 49"/>
                  <a:gd name="T9" fmla="*/ 9 h 92"/>
                  <a:gd name="T10" fmla="*/ 36 w 49"/>
                  <a:gd name="T11" fmla="*/ 41 h 92"/>
                  <a:gd name="T12" fmla="*/ 35 w 49"/>
                  <a:gd name="T13" fmla="*/ 30 h 92"/>
                  <a:gd name="T14" fmla="*/ 35 w 49"/>
                  <a:gd name="T15" fmla="*/ 22 h 92"/>
                  <a:gd name="T16" fmla="*/ 28 w 49"/>
                  <a:gd name="T17" fmla="*/ 7 h 92"/>
                  <a:gd name="T18" fmla="*/ 27 w 49"/>
                  <a:gd name="T19" fmla="*/ 7 h 92"/>
                  <a:gd name="T20" fmla="*/ 23 w 49"/>
                  <a:gd name="T21" fmla="*/ 14 h 92"/>
                  <a:gd name="T22" fmla="*/ 21 w 49"/>
                  <a:gd name="T23" fmla="*/ 22 h 92"/>
                  <a:gd name="T24" fmla="*/ 21 w 49"/>
                  <a:gd name="T25" fmla="*/ 38 h 92"/>
                  <a:gd name="T26" fmla="*/ 21 w 49"/>
                  <a:gd name="T27" fmla="*/ 62 h 92"/>
                  <a:gd name="T28" fmla="*/ 21 w 49"/>
                  <a:gd name="T29" fmla="*/ 62 h 92"/>
                  <a:gd name="T30" fmla="*/ 21 w 49"/>
                  <a:gd name="T31" fmla="*/ 62 h 92"/>
                  <a:gd name="T32" fmla="*/ 20 w 49"/>
                  <a:gd name="T33" fmla="*/ 60 h 92"/>
                  <a:gd name="T34" fmla="*/ 17 w 49"/>
                  <a:gd name="T35" fmla="*/ 54 h 92"/>
                  <a:gd name="T36" fmla="*/ 13 w 49"/>
                  <a:gd name="T37" fmla="*/ 49 h 92"/>
                  <a:gd name="T38" fmla="*/ 12 w 49"/>
                  <a:gd name="T39" fmla="*/ 47 h 92"/>
                  <a:gd name="T40" fmla="*/ 10 w 49"/>
                  <a:gd name="T41" fmla="*/ 45 h 92"/>
                  <a:gd name="T42" fmla="*/ 7 w 49"/>
                  <a:gd name="T43" fmla="*/ 43 h 92"/>
                  <a:gd name="T44" fmla="*/ 6 w 49"/>
                  <a:gd name="T45" fmla="*/ 43 h 92"/>
                  <a:gd name="T46" fmla="*/ 4 w 49"/>
                  <a:gd name="T47" fmla="*/ 42 h 92"/>
                  <a:gd name="T48" fmla="*/ 2 w 49"/>
                  <a:gd name="T49" fmla="*/ 43 h 92"/>
                  <a:gd name="T50" fmla="*/ 0 w 49"/>
                  <a:gd name="T51" fmla="*/ 49 h 92"/>
                  <a:gd name="T52" fmla="*/ 2 w 49"/>
                  <a:gd name="T53" fmla="*/ 55 h 92"/>
                  <a:gd name="T54" fmla="*/ 19 w 49"/>
                  <a:gd name="T55" fmla="*/ 80 h 92"/>
                  <a:gd name="T56" fmla="*/ 27 w 49"/>
                  <a:gd name="T57" fmla="*/ 92 h 92"/>
                  <a:gd name="T58" fmla="*/ 27 w 49"/>
                  <a:gd name="T59" fmla="*/ 92 h 92"/>
                  <a:gd name="T60" fmla="*/ 49 w 49"/>
                  <a:gd name="T61" fmla="*/ 92 h 92"/>
                  <a:gd name="T62" fmla="*/ 49 w 49"/>
                  <a:gd name="T63" fmla="*/ 38 h 92"/>
                  <a:gd name="T64" fmla="*/ 49 w 49"/>
                  <a:gd name="T65" fmla="*/ 40 h 92"/>
                  <a:gd name="T66" fmla="*/ 49 w 49"/>
                  <a:gd name="T67" fmla="*/ 40 h 92"/>
                  <a:gd name="T68" fmla="*/ 49 w 49"/>
                  <a:gd name="T69" fmla="*/ 40 h 92"/>
                  <a:gd name="T70" fmla="*/ 49 w 49"/>
                  <a:gd name="T71" fmla="*/ 35 h 92"/>
                  <a:gd name="T72" fmla="*/ 49 w 49"/>
                  <a:gd name="T73" fmla="*/ 31 h 92"/>
                  <a:gd name="T74" fmla="*/ 49 w 49"/>
                  <a:gd name="T75" fmla="*/ 21 h 92"/>
                  <a:gd name="T76" fmla="*/ 49 w 49"/>
                  <a:gd name="T77" fmla="*/ 16 h 92"/>
                  <a:gd name="T78" fmla="*/ 49 w 49"/>
                  <a:gd name="T79" fmla="*/ 9 h 92"/>
                  <a:gd name="T80" fmla="*/ 48 w 49"/>
                  <a:gd name="T81" fmla="*/ 7 h 92"/>
                  <a:gd name="T82" fmla="*/ 43 w 49"/>
                  <a:gd name="T8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" h="92">
                    <a:moveTo>
                      <a:pt x="43" y="0"/>
                    </a:moveTo>
                    <a:cubicBezTo>
                      <a:pt x="43" y="0"/>
                      <a:pt x="42" y="0"/>
                      <a:pt x="42" y="0"/>
                    </a:cubicBezTo>
                    <a:cubicBezTo>
                      <a:pt x="40" y="1"/>
                      <a:pt x="37" y="5"/>
                      <a:pt x="37" y="8"/>
                    </a:cubicBezTo>
                    <a:cubicBezTo>
                      <a:pt x="37" y="8"/>
                      <a:pt x="37" y="8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16"/>
                      <a:pt x="36" y="35"/>
                      <a:pt x="36" y="41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15"/>
                      <a:pt x="32" y="7"/>
                      <a:pt x="28" y="7"/>
                    </a:cubicBezTo>
                    <a:cubicBezTo>
                      <a:pt x="28" y="7"/>
                      <a:pt x="27" y="7"/>
                      <a:pt x="27" y="7"/>
                    </a:cubicBezTo>
                    <a:cubicBezTo>
                      <a:pt x="25" y="8"/>
                      <a:pt x="24" y="11"/>
                      <a:pt x="23" y="14"/>
                    </a:cubicBezTo>
                    <a:cubicBezTo>
                      <a:pt x="22" y="17"/>
                      <a:pt x="21" y="20"/>
                      <a:pt x="21" y="22"/>
                    </a:cubicBezTo>
                    <a:cubicBezTo>
                      <a:pt x="21" y="26"/>
                      <a:pt x="21" y="32"/>
                      <a:pt x="21" y="38"/>
                    </a:cubicBezTo>
                    <a:cubicBezTo>
                      <a:pt x="21" y="50"/>
                      <a:pt x="21" y="62"/>
                      <a:pt x="21" y="62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1" y="62"/>
                      <a:pt x="21" y="62"/>
                      <a:pt x="20" y="60"/>
                    </a:cubicBezTo>
                    <a:cubicBezTo>
                      <a:pt x="19" y="59"/>
                      <a:pt x="18" y="57"/>
                      <a:pt x="17" y="54"/>
                    </a:cubicBezTo>
                    <a:cubicBezTo>
                      <a:pt x="16" y="53"/>
                      <a:pt x="15" y="51"/>
                      <a:pt x="13" y="49"/>
                    </a:cubicBezTo>
                    <a:cubicBezTo>
                      <a:pt x="13" y="49"/>
                      <a:pt x="13" y="48"/>
                      <a:pt x="12" y="47"/>
                    </a:cubicBezTo>
                    <a:cubicBezTo>
                      <a:pt x="12" y="46"/>
                      <a:pt x="11" y="46"/>
                      <a:pt x="10" y="45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7" y="43"/>
                      <a:pt x="7" y="43"/>
                      <a:pt x="6" y="43"/>
                    </a:cubicBezTo>
                    <a:cubicBezTo>
                      <a:pt x="6" y="42"/>
                      <a:pt x="5" y="42"/>
                      <a:pt x="4" y="42"/>
                    </a:cubicBezTo>
                    <a:cubicBezTo>
                      <a:pt x="4" y="42"/>
                      <a:pt x="3" y="43"/>
                      <a:pt x="2" y="43"/>
                    </a:cubicBezTo>
                    <a:cubicBezTo>
                      <a:pt x="1" y="44"/>
                      <a:pt x="0" y="46"/>
                      <a:pt x="0" y="49"/>
                    </a:cubicBezTo>
                    <a:cubicBezTo>
                      <a:pt x="0" y="51"/>
                      <a:pt x="1" y="53"/>
                      <a:pt x="2" y="55"/>
                    </a:cubicBezTo>
                    <a:cubicBezTo>
                      <a:pt x="8" y="65"/>
                      <a:pt x="11" y="72"/>
                      <a:pt x="19" y="80"/>
                    </a:cubicBezTo>
                    <a:cubicBezTo>
                      <a:pt x="24" y="84"/>
                      <a:pt x="27" y="92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9"/>
                      <a:pt x="49" y="39"/>
                      <a:pt x="49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8"/>
                      <a:pt x="49" y="7"/>
                      <a:pt x="48" y="7"/>
                    </a:cubicBezTo>
                    <a:cubicBezTo>
                      <a:pt x="48" y="3"/>
                      <a:pt x="45" y="0"/>
                      <a:pt x="43" y="0"/>
                    </a:cubicBezTo>
                  </a:path>
                </a:pathLst>
              </a:custGeom>
              <a:solidFill>
                <a:srgbClr val="CFC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09" name="Rectangle 290"/>
              <p:cNvSpPr>
                <a:spLocks noChangeArrowheads="1"/>
              </p:cNvSpPr>
              <p:nvPr/>
            </p:nvSpPr>
            <p:spPr bwMode="auto">
              <a:xfrm>
                <a:off x="6307139" y="5634038"/>
                <a:ext cx="147638" cy="614363"/>
              </a:xfrm>
              <a:prstGeom prst="rect">
                <a:avLst/>
              </a:pr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0" name="Rectangle 291"/>
              <p:cNvSpPr>
                <a:spLocks noChangeArrowheads="1"/>
              </p:cNvSpPr>
              <p:nvPr/>
            </p:nvSpPr>
            <p:spPr bwMode="auto">
              <a:xfrm>
                <a:off x="6307139" y="5634038"/>
                <a:ext cx="147638" cy="614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1" name="Freeform 292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147638" cy="106363"/>
              </a:xfrm>
              <a:custGeom>
                <a:avLst/>
                <a:gdLst>
                  <a:gd name="T0" fmla="*/ 93 w 93"/>
                  <a:gd name="T1" fmla="*/ 0 h 67"/>
                  <a:gd name="T2" fmla="*/ 0 w 93"/>
                  <a:gd name="T3" fmla="*/ 0 h 67"/>
                  <a:gd name="T4" fmla="*/ 0 w 93"/>
                  <a:gd name="T5" fmla="*/ 67 h 67"/>
                  <a:gd name="T6" fmla="*/ 93 w 93"/>
                  <a:gd name="T7" fmla="*/ 67 h 67"/>
                  <a:gd name="T8" fmla="*/ 93 w 93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67">
                    <a:moveTo>
                      <a:pt x="93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93" y="67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D1D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12" name="Freeform 293"/>
              <p:cNvSpPr>
                <a:spLocks noChangeArrowheads="1"/>
              </p:cNvSpPr>
              <p:nvPr/>
            </p:nvSpPr>
            <p:spPr bwMode="auto">
              <a:xfrm>
                <a:off x="6307139" y="5527675"/>
                <a:ext cx="147638" cy="106363"/>
              </a:xfrm>
              <a:custGeom>
                <a:avLst/>
                <a:gdLst>
                  <a:gd name="T0" fmla="*/ 93 w 93"/>
                  <a:gd name="T1" fmla="*/ 0 h 67"/>
                  <a:gd name="T2" fmla="*/ 0 w 93"/>
                  <a:gd name="T3" fmla="*/ 0 h 67"/>
                  <a:gd name="T4" fmla="*/ 0 w 93"/>
                  <a:gd name="T5" fmla="*/ 67 h 67"/>
                  <a:gd name="T6" fmla="*/ 93 w 93"/>
                  <a:gd name="T7" fmla="*/ 67 h 67"/>
                  <a:gd name="T8" fmla="*/ 93 w 93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67">
                    <a:moveTo>
                      <a:pt x="93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93" y="67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13" name="Freeform 294"/>
              <p:cNvSpPr>
                <a:spLocks noChangeArrowheads="1"/>
              </p:cNvSpPr>
              <p:nvPr/>
            </p:nvSpPr>
            <p:spPr bwMode="auto">
              <a:xfrm>
                <a:off x="5643564" y="5027613"/>
                <a:ext cx="14288" cy="269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2 h 4"/>
                  <a:gd name="T6" fmla="*/ 0 w 2"/>
                  <a:gd name="T7" fmla="*/ 4 h 4"/>
                  <a:gd name="T8" fmla="*/ 1 w 2"/>
                  <a:gd name="T9" fmla="*/ 4 h 4"/>
                  <a:gd name="T10" fmla="*/ 2 w 2"/>
                  <a:gd name="T11" fmla="*/ 2 h 4"/>
                  <a:gd name="T12" fmla="*/ 2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14" name="Freeform 295"/>
              <p:cNvSpPr>
                <a:spLocks noChangeArrowheads="1"/>
              </p:cNvSpPr>
              <p:nvPr/>
            </p:nvSpPr>
            <p:spPr bwMode="auto">
              <a:xfrm>
                <a:off x="5643564" y="5021263"/>
                <a:ext cx="14288" cy="635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15" name="Rectangle 296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26988"/>
              </a:xfrm>
              <a:prstGeom prst="rect">
                <a:avLst/>
              </a:pr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6" name="Rectangle 297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2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7" name="Rectangle 298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8" name="Rectangle 299"/>
              <p:cNvSpPr>
                <a:spLocks noChangeArrowheads="1"/>
              </p:cNvSpPr>
              <p:nvPr/>
            </p:nvSpPr>
            <p:spPr bwMode="auto">
              <a:xfrm>
                <a:off x="5637214" y="5121275"/>
                <a:ext cx="14288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9" name="Freeform 300"/>
              <p:cNvSpPr>
                <a:spLocks noChangeArrowheads="1"/>
              </p:cNvSpPr>
              <p:nvPr/>
            </p:nvSpPr>
            <p:spPr bwMode="auto">
              <a:xfrm>
                <a:off x="5630864" y="5214938"/>
                <a:ext cx="12700" cy="26988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0 h 4"/>
                  <a:gd name="T4" fmla="*/ 0 w 2"/>
                  <a:gd name="T5" fmla="*/ 4 h 4"/>
                  <a:gd name="T6" fmla="*/ 0 w 2"/>
                  <a:gd name="T7" fmla="*/ 4 h 4"/>
                  <a:gd name="T8" fmla="*/ 2 w 2"/>
                  <a:gd name="T9" fmla="*/ 4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0" name="Rectangle 301"/>
              <p:cNvSpPr>
                <a:spLocks noChangeArrowheads="1"/>
              </p:cNvSpPr>
              <p:nvPr/>
            </p:nvSpPr>
            <p:spPr bwMode="auto">
              <a:xfrm>
                <a:off x="5637214" y="5214938"/>
                <a:ext cx="6350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1" name="Rectangle 302"/>
              <p:cNvSpPr>
                <a:spLocks noChangeArrowheads="1"/>
              </p:cNvSpPr>
              <p:nvPr/>
            </p:nvSpPr>
            <p:spPr bwMode="auto">
              <a:xfrm>
                <a:off x="5637214" y="5214938"/>
                <a:ext cx="6350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2" name="Freeform 303"/>
              <p:cNvSpPr>
                <a:spLocks noChangeArrowheads="1"/>
              </p:cNvSpPr>
              <p:nvPr/>
            </p:nvSpPr>
            <p:spPr bwMode="auto">
              <a:xfrm>
                <a:off x="5643564" y="4960938"/>
                <a:ext cx="33338" cy="60325"/>
              </a:xfrm>
              <a:custGeom>
                <a:avLst/>
                <a:gdLst>
                  <a:gd name="T0" fmla="*/ 5 w 5"/>
                  <a:gd name="T1" fmla="*/ 0 h 9"/>
                  <a:gd name="T2" fmla="*/ 0 w 5"/>
                  <a:gd name="T3" fmla="*/ 9 h 9"/>
                  <a:gd name="T4" fmla="*/ 2 w 5"/>
                  <a:gd name="T5" fmla="*/ 9 h 9"/>
                  <a:gd name="T6" fmla="*/ 5 w 5"/>
                  <a:gd name="T7" fmla="*/ 0 h 9"/>
                  <a:gd name="T8" fmla="*/ 5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cubicBezTo>
                      <a:pt x="2" y="0"/>
                      <a:pt x="0" y="4"/>
                      <a:pt x="0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5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3" name="Freeform 304"/>
              <p:cNvSpPr>
                <a:spLocks noChangeArrowheads="1"/>
              </p:cNvSpPr>
              <p:nvPr/>
            </p:nvSpPr>
            <p:spPr bwMode="auto">
              <a:xfrm>
                <a:off x="5637214" y="5054600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4 w 9"/>
                  <a:gd name="T3" fmla="*/ 0 h 42"/>
                  <a:gd name="T4" fmla="*/ 0 w 9"/>
                  <a:gd name="T5" fmla="*/ 42 h 42"/>
                  <a:gd name="T6" fmla="*/ 9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4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4" name="Freeform 305"/>
              <p:cNvSpPr>
                <a:spLocks noChangeArrowheads="1"/>
              </p:cNvSpPr>
              <p:nvPr/>
            </p:nvSpPr>
            <p:spPr bwMode="auto">
              <a:xfrm>
                <a:off x="5637214" y="5054600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4 w 9"/>
                  <a:gd name="T3" fmla="*/ 0 h 42"/>
                  <a:gd name="T4" fmla="*/ 0 w 9"/>
                  <a:gd name="T5" fmla="*/ 42 h 42"/>
                  <a:gd name="T6" fmla="*/ 9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4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5" name="Freeform 306"/>
              <p:cNvSpPr>
                <a:spLocks noChangeArrowheads="1"/>
              </p:cNvSpPr>
              <p:nvPr/>
            </p:nvSpPr>
            <p:spPr bwMode="auto">
              <a:xfrm>
                <a:off x="5637214" y="5148263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0 w 9"/>
                  <a:gd name="T3" fmla="*/ 0 h 42"/>
                  <a:gd name="T4" fmla="*/ 0 w 9"/>
                  <a:gd name="T5" fmla="*/ 42 h 42"/>
                  <a:gd name="T6" fmla="*/ 4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6" name="Freeform 307"/>
              <p:cNvSpPr>
                <a:spLocks noChangeArrowheads="1"/>
              </p:cNvSpPr>
              <p:nvPr/>
            </p:nvSpPr>
            <p:spPr bwMode="auto">
              <a:xfrm>
                <a:off x="5637214" y="5148263"/>
                <a:ext cx="14288" cy="66675"/>
              </a:xfrm>
              <a:custGeom>
                <a:avLst/>
                <a:gdLst>
                  <a:gd name="T0" fmla="*/ 9 w 9"/>
                  <a:gd name="T1" fmla="*/ 0 h 42"/>
                  <a:gd name="T2" fmla="*/ 0 w 9"/>
                  <a:gd name="T3" fmla="*/ 0 h 42"/>
                  <a:gd name="T4" fmla="*/ 0 w 9"/>
                  <a:gd name="T5" fmla="*/ 42 h 42"/>
                  <a:gd name="T6" fmla="*/ 4 w 9"/>
                  <a:gd name="T7" fmla="*/ 42 h 42"/>
                  <a:gd name="T8" fmla="*/ 9 w 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2">
                    <a:moveTo>
                      <a:pt x="9" y="0"/>
                    </a:moveTo>
                    <a:lnTo>
                      <a:pt x="0" y="0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7" name="Freeform 308"/>
              <p:cNvSpPr>
                <a:spLocks noChangeArrowheads="1"/>
              </p:cNvSpPr>
              <p:nvPr/>
            </p:nvSpPr>
            <p:spPr bwMode="auto">
              <a:xfrm>
                <a:off x="5630864" y="5241925"/>
                <a:ext cx="12700" cy="66675"/>
              </a:xfrm>
              <a:custGeom>
                <a:avLst/>
                <a:gdLst>
                  <a:gd name="T0" fmla="*/ 2 w 2"/>
                  <a:gd name="T1" fmla="*/ 0 h 10"/>
                  <a:gd name="T2" fmla="*/ 0 w 2"/>
                  <a:gd name="T3" fmla="*/ 0 h 10"/>
                  <a:gd name="T4" fmla="*/ 1 w 2"/>
                  <a:gd name="T5" fmla="*/ 10 h 10"/>
                  <a:gd name="T6" fmla="*/ 2 w 2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8" name="Freeform 309"/>
              <p:cNvSpPr>
                <a:spLocks noChangeArrowheads="1"/>
              </p:cNvSpPr>
              <p:nvPr/>
            </p:nvSpPr>
            <p:spPr bwMode="auto">
              <a:xfrm>
                <a:off x="5543551" y="5121275"/>
                <a:ext cx="20638" cy="26988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0 h 4"/>
                  <a:gd name="T4" fmla="*/ 0 w 3"/>
                  <a:gd name="T5" fmla="*/ 4 h 4"/>
                  <a:gd name="T6" fmla="*/ 2 w 3"/>
                  <a:gd name="T7" fmla="*/ 4 h 4"/>
                  <a:gd name="T8" fmla="*/ 3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1"/>
                      <a:pt x="3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9" name="Freeform 310"/>
              <p:cNvSpPr>
                <a:spLocks noChangeArrowheads="1"/>
              </p:cNvSpPr>
              <p:nvPr/>
            </p:nvSpPr>
            <p:spPr bwMode="auto">
              <a:xfrm>
                <a:off x="5549901" y="5121275"/>
                <a:ext cx="14288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2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30" name="Rectangle 311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26988"/>
              </a:xfrm>
              <a:prstGeom prst="rect">
                <a:avLst/>
              </a:pr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1" name="Rectangle 312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2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2" name="Rectangle 313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3" name="Rectangle 314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4288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4" name="Freeform 315"/>
              <p:cNvSpPr>
                <a:spLocks noChangeArrowheads="1"/>
              </p:cNvSpPr>
              <p:nvPr/>
            </p:nvSpPr>
            <p:spPr bwMode="auto">
              <a:xfrm>
                <a:off x="5549901" y="5100638"/>
                <a:ext cx="26988" cy="20638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2 w 4"/>
                  <a:gd name="T5" fmla="*/ 3 h 3"/>
                  <a:gd name="T6" fmla="*/ 4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1" y="1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35" name="Freeform 316"/>
              <p:cNvSpPr>
                <a:spLocks noChangeArrowheads="1"/>
              </p:cNvSpPr>
              <p:nvPr/>
            </p:nvSpPr>
            <p:spPr bwMode="auto">
              <a:xfrm>
                <a:off x="5543551" y="5148263"/>
                <a:ext cx="14288" cy="66675"/>
              </a:xfrm>
              <a:custGeom>
                <a:avLst/>
                <a:gdLst>
                  <a:gd name="T0" fmla="*/ 2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10 h 10"/>
                  <a:gd name="T8" fmla="*/ 2 w 2"/>
                  <a:gd name="T9" fmla="*/ 10 h 10"/>
                  <a:gd name="T10" fmla="*/ 2 w 2"/>
                  <a:gd name="T11" fmla="*/ 0 h 10"/>
                  <a:gd name="T12" fmla="*/ 2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36" name="Freeform 317"/>
              <p:cNvSpPr>
                <a:spLocks noChangeArrowheads="1"/>
              </p:cNvSpPr>
              <p:nvPr/>
            </p:nvSpPr>
            <p:spPr bwMode="auto">
              <a:xfrm>
                <a:off x="5543551" y="5241925"/>
                <a:ext cx="14288" cy="58738"/>
              </a:xfrm>
              <a:custGeom>
                <a:avLst/>
                <a:gdLst>
                  <a:gd name="T0" fmla="*/ 2 w 2"/>
                  <a:gd name="T1" fmla="*/ 0 h 9"/>
                  <a:gd name="T2" fmla="*/ 0 w 2"/>
                  <a:gd name="T3" fmla="*/ 0 h 9"/>
                  <a:gd name="T4" fmla="*/ 0 w 2"/>
                  <a:gd name="T5" fmla="*/ 2 h 9"/>
                  <a:gd name="T6" fmla="*/ 1 w 2"/>
                  <a:gd name="T7" fmla="*/ 7 h 9"/>
                  <a:gd name="T8" fmla="*/ 1 w 2"/>
                  <a:gd name="T9" fmla="*/ 7 h 9"/>
                  <a:gd name="T10" fmla="*/ 1 w 2"/>
                  <a:gd name="T11" fmla="*/ 9 h 9"/>
                  <a:gd name="T12" fmla="*/ 2 w 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37" name="Freeform 318"/>
              <p:cNvSpPr>
                <a:spLocks noEditPoints="1" noChangeArrowheads="1"/>
              </p:cNvSpPr>
              <p:nvPr/>
            </p:nvSpPr>
            <p:spPr bwMode="auto">
              <a:xfrm>
                <a:off x="5449889" y="5167313"/>
                <a:ext cx="39688" cy="74613"/>
              </a:xfrm>
              <a:custGeom>
                <a:avLst/>
                <a:gdLst>
                  <a:gd name="T0" fmla="*/ 2 w 6"/>
                  <a:gd name="T1" fmla="*/ 7 h 11"/>
                  <a:gd name="T2" fmla="*/ 1 w 6"/>
                  <a:gd name="T3" fmla="*/ 7 h 11"/>
                  <a:gd name="T4" fmla="*/ 0 w 6"/>
                  <a:gd name="T5" fmla="*/ 10 h 11"/>
                  <a:gd name="T6" fmla="*/ 1 w 6"/>
                  <a:gd name="T7" fmla="*/ 11 h 11"/>
                  <a:gd name="T8" fmla="*/ 1 w 6"/>
                  <a:gd name="T9" fmla="*/ 11 h 11"/>
                  <a:gd name="T10" fmla="*/ 1 w 6"/>
                  <a:gd name="T11" fmla="*/ 11 h 11"/>
                  <a:gd name="T12" fmla="*/ 2 w 6"/>
                  <a:gd name="T13" fmla="*/ 11 h 11"/>
                  <a:gd name="T14" fmla="*/ 2 w 6"/>
                  <a:gd name="T15" fmla="*/ 7 h 11"/>
                  <a:gd name="T16" fmla="*/ 6 w 6"/>
                  <a:gd name="T17" fmla="*/ 0 h 11"/>
                  <a:gd name="T18" fmla="*/ 5 w 6"/>
                  <a:gd name="T19" fmla="*/ 0 h 11"/>
                  <a:gd name="T20" fmla="*/ 5 w 6"/>
                  <a:gd name="T21" fmla="*/ 0 h 11"/>
                  <a:gd name="T22" fmla="*/ 6 w 6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1">
                    <a:moveTo>
                      <a:pt x="2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38" name="Rectangle 319"/>
              <p:cNvSpPr>
                <a:spLocks noChangeArrowheads="1"/>
              </p:cNvSpPr>
              <p:nvPr/>
            </p:nvSpPr>
            <p:spPr bwMode="auto">
              <a:xfrm>
                <a:off x="5456239" y="5214938"/>
                <a:ext cx="7938" cy="1588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9" name="Rectangle 320"/>
              <p:cNvSpPr>
                <a:spLocks noChangeArrowheads="1"/>
              </p:cNvSpPr>
              <p:nvPr/>
            </p:nvSpPr>
            <p:spPr bwMode="auto">
              <a:xfrm>
                <a:off x="5456239" y="5214938"/>
                <a:ext cx="7938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0" name="Freeform 321"/>
              <p:cNvSpPr>
                <a:spLocks noChangeArrowheads="1"/>
              </p:cNvSpPr>
              <p:nvPr/>
            </p:nvSpPr>
            <p:spPr bwMode="auto">
              <a:xfrm>
                <a:off x="5456239" y="5167313"/>
                <a:ext cx="26988" cy="47625"/>
              </a:xfrm>
              <a:custGeom>
                <a:avLst/>
                <a:gdLst>
                  <a:gd name="T0" fmla="*/ 4 w 4"/>
                  <a:gd name="T1" fmla="*/ 0 h 7"/>
                  <a:gd name="T2" fmla="*/ 0 w 4"/>
                  <a:gd name="T3" fmla="*/ 6 h 7"/>
                  <a:gd name="T4" fmla="*/ 0 w 4"/>
                  <a:gd name="T5" fmla="*/ 7 h 7"/>
                  <a:gd name="T6" fmla="*/ 1 w 4"/>
                  <a:gd name="T7" fmla="*/ 7 h 7"/>
                  <a:gd name="T8" fmla="*/ 1 w 4"/>
                  <a:gd name="T9" fmla="*/ 5 h 7"/>
                  <a:gd name="T10" fmla="*/ 4 w 4"/>
                  <a:gd name="T11" fmla="*/ 0 h 7"/>
                  <a:gd name="T12" fmla="*/ 4 w 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41" name="Freeform 322"/>
              <p:cNvSpPr>
                <a:spLocks noChangeArrowheads="1"/>
              </p:cNvSpPr>
              <p:nvPr/>
            </p:nvSpPr>
            <p:spPr bwMode="auto">
              <a:xfrm>
                <a:off x="5456239" y="5241925"/>
                <a:ext cx="7938" cy="58738"/>
              </a:xfrm>
              <a:custGeom>
                <a:avLst/>
                <a:gdLst>
                  <a:gd name="T0" fmla="*/ 1 w 1"/>
                  <a:gd name="T1" fmla="*/ 0 h 9"/>
                  <a:gd name="T2" fmla="*/ 0 w 1"/>
                  <a:gd name="T3" fmla="*/ 0 h 9"/>
                  <a:gd name="T4" fmla="*/ 0 w 1"/>
                  <a:gd name="T5" fmla="*/ 1 h 9"/>
                  <a:gd name="T6" fmla="*/ 0 w 1"/>
                  <a:gd name="T7" fmla="*/ 9 h 9"/>
                  <a:gd name="T8" fmla="*/ 1 w 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7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42" name="Freeform 323"/>
              <p:cNvSpPr>
                <a:spLocks noChangeArrowheads="1"/>
              </p:cNvSpPr>
              <p:nvPr/>
            </p:nvSpPr>
            <p:spPr bwMode="auto">
              <a:xfrm>
                <a:off x="5362576" y="5400675"/>
                <a:ext cx="60325" cy="247650"/>
              </a:xfrm>
              <a:custGeom>
                <a:avLst/>
                <a:gdLst>
                  <a:gd name="T0" fmla="*/ 2 w 9"/>
                  <a:gd name="T1" fmla="*/ 0 h 37"/>
                  <a:gd name="T2" fmla="*/ 0 w 9"/>
                  <a:gd name="T3" fmla="*/ 0 h 37"/>
                  <a:gd name="T4" fmla="*/ 3 w 9"/>
                  <a:gd name="T5" fmla="*/ 24 h 37"/>
                  <a:gd name="T6" fmla="*/ 7 w 9"/>
                  <a:gd name="T7" fmla="*/ 37 h 37"/>
                  <a:gd name="T8" fmla="*/ 9 w 9"/>
                  <a:gd name="T9" fmla="*/ 37 h 37"/>
                  <a:gd name="T10" fmla="*/ 5 w 9"/>
                  <a:gd name="T11" fmla="*/ 24 h 37"/>
                  <a:gd name="T12" fmla="*/ 2 w 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7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8"/>
                      <a:pt x="2" y="19"/>
                      <a:pt x="3" y="24"/>
                    </a:cubicBezTo>
                    <a:cubicBezTo>
                      <a:pt x="5" y="29"/>
                      <a:pt x="6" y="28"/>
                      <a:pt x="7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28"/>
                      <a:pt x="6" y="28"/>
                      <a:pt x="5" y="24"/>
                    </a:cubicBezTo>
                    <a:cubicBezTo>
                      <a:pt x="4" y="19"/>
                      <a:pt x="3" y="8"/>
                      <a:pt x="2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43" name="Freeform 324"/>
              <p:cNvSpPr>
                <a:spLocks noChangeArrowheads="1"/>
              </p:cNvSpPr>
              <p:nvPr/>
            </p:nvSpPr>
            <p:spPr bwMode="auto">
              <a:xfrm>
                <a:off x="5362576" y="5387975"/>
                <a:ext cx="14288" cy="12700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44" name="Freeform 325"/>
              <p:cNvSpPr>
                <a:spLocks noChangeArrowheads="1"/>
              </p:cNvSpPr>
              <p:nvPr/>
            </p:nvSpPr>
            <p:spPr bwMode="auto">
              <a:xfrm>
                <a:off x="5362576" y="5200650"/>
                <a:ext cx="47625" cy="187325"/>
              </a:xfrm>
              <a:custGeom>
                <a:avLst/>
                <a:gdLst>
                  <a:gd name="T0" fmla="*/ 7 w 7"/>
                  <a:gd name="T1" fmla="*/ 0 h 28"/>
                  <a:gd name="T2" fmla="*/ 1 w 7"/>
                  <a:gd name="T3" fmla="*/ 6 h 28"/>
                  <a:gd name="T4" fmla="*/ 2 w 7"/>
                  <a:gd name="T5" fmla="*/ 6 h 28"/>
                  <a:gd name="T6" fmla="*/ 2 w 7"/>
                  <a:gd name="T7" fmla="*/ 16 h 28"/>
                  <a:gd name="T8" fmla="*/ 1 w 7"/>
                  <a:gd name="T9" fmla="*/ 16 h 28"/>
                  <a:gd name="T10" fmla="*/ 1 w 7"/>
                  <a:gd name="T11" fmla="*/ 17 h 28"/>
                  <a:gd name="T12" fmla="*/ 0 w 7"/>
                  <a:gd name="T13" fmla="*/ 17 h 28"/>
                  <a:gd name="T14" fmla="*/ 0 w 7"/>
                  <a:gd name="T15" fmla="*/ 19 h 28"/>
                  <a:gd name="T16" fmla="*/ 0 w 7"/>
                  <a:gd name="T17" fmla="*/ 28 h 28"/>
                  <a:gd name="T18" fmla="*/ 2 w 7"/>
                  <a:gd name="T19" fmla="*/ 28 h 28"/>
                  <a:gd name="T20" fmla="*/ 1 w 7"/>
                  <a:gd name="T21" fmla="*/ 19 h 28"/>
                  <a:gd name="T22" fmla="*/ 1 w 7"/>
                  <a:gd name="T23" fmla="*/ 19 h 28"/>
                  <a:gd name="T24" fmla="*/ 1 w 7"/>
                  <a:gd name="T25" fmla="*/ 19 h 28"/>
                  <a:gd name="T26" fmla="*/ 3 w 7"/>
                  <a:gd name="T27" fmla="*/ 6 h 28"/>
                  <a:gd name="T28" fmla="*/ 7 w 7"/>
                  <a:gd name="T29" fmla="*/ 0 h 28"/>
                  <a:gd name="T30" fmla="*/ 7 w 7"/>
                  <a:gd name="T3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28">
                    <a:moveTo>
                      <a:pt x="7" y="0"/>
                    </a:moveTo>
                    <a:cubicBezTo>
                      <a:pt x="3" y="0"/>
                      <a:pt x="1" y="4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23"/>
                      <a:pt x="0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3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4"/>
                      <a:pt x="4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45" name="Rectangle 326"/>
              <p:cNvSpPr>
                <a:spLocks noChangeArrowheads="1"/>
              </p:cNvSpPr>
              <p:nvPr/>
            </p:nvSpPr>
            <p:spPr bwMode="auto">
              <a:xfrm>
                <a:off x="5362576" y="5308600"/>
                <a:ext cx="7938" cy="6350"/>
              </a:xfrm>
              <a:prstGeom prst="rect">
                <a:avLst/>
              </a:pr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6" name="Rectangle 327"/>
              <p:cNvSpPr>
                <a:spLocks noChangeArrowheads="1"/>
              </p:cNvSpPr>
              <p:nvPr/>
            </p:nvSpPr>
            <p:spPr bwMode="auto">
              <a:xfrm>
                <a:off x="5362576" y="5308600"/>
                <a:ext cx="793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7" name="Freeform 328"/>
              <p:cNvSpPr>
                <a:spLocks noChangeArrowheads="1"/>
              </p:cNvSpPr>
              <p:nvPr/>
            </p:nvSpPr>
            <p:spPr bwMode="auto">
              <a:xfrm>
                <a:off x="5362576" y="5241925"/>
                <a:ext cx="14288" cy="66675"/>
              </a:xfrm>
              <a:custGeom>
                <a:avLst/>
                <a:gdLst>
                  <a:gd name="T0" fmla="*/ 2 w 2"/>
                  <a:gd name="T1" fmla="*/ 0 h 10"/>
                  <a:gd name="T2" fmla="*/ 1 w 2"/>
                  <a:gd name="T3" fmla="*/ 0 h 10"/>
                  <a:gd name="T4" fmla="*/ 1 w 2"/>
                  <a:gd name="T5" fmla="*/ 0 h 10"/>
                  <a:gd name="T6" fmla="*/ 0 w 2"/>
                  <a:gd name="T7" fmla="*/ 10 h 10"/>
                  <a:gd name="T8" fmla="*/ 1 w 2"/>
                  <a:gd name="T9" fmla="*/ 10 h 10"/>
                  <a:gd name="T10" fmla="*/ 2 w 2"/>
                  <a:gd name="T11" fmla="*/ 10 h 10"/>
                  <a:gd name="T12" fmla="*/ 2 w 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1B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48" name="Freeform 329"/>
              <p:cNvSpPr>
                <a:spLocks noChangeArrowheads="1"/>
              </p:cNvSpPr>
              <p:nvPr/>
            </p:nvSpPr>
            <p:spPr bwMode="auto">
              <a:xfrm>
                <a:off x="5737226" y="5400675"/>
                <a:ext cx="34925" cy="47625"/>
              </a:xfrm>
              <a:custGeom>
                <a:avLst/>
                <a:gdLst>
                  <a:gd name="T0" fmla="*/ 5 w 5"/>
                  <a:gd name="T1" fmla="*/ 0 h 7"/>
                  <a:gd name="T2" fmla="*/ 3 w 5"/>
                  <a:gd name="T3" fmla="*/ 0 h 7"/>
                  <a:gd name="T4" fmla="*/ 0 w 5"/>
                  <a:gd name="T5" fmla="*/ 5 h 7"/>
                  <a:gd name="T6" fmla="*/ 0 w 5"/>
                  <a:gd name="T7" fmla="*/ 7 h 7"/>
                  <a:gd name="T8" fmla="*/ 5 w 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4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2" y="5"/>
                      <a:pt x="5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49" name="Freeform 330"/>
              <p:cNvSpPr>
                <a:spLocks noChangeArrowheads="1"/>
              </p:cNvSpPr>
              <p:nvPr/>
            </p:nvSpPr>
            <p:spPr bwMode="auto">
              <a:xfrm>
                <a:off x="5757864" y="5387975"/>
                <a:ext cx="14288" cy="12700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50" name="Freeform 331"/>
              <p:cNvSpPr>
                <a:spLocks noChangeArrowheads="1"/>
              </p:cNvSpPr>
              <p:nvPr/>
            </p:nvSpPr>
            <p:spPr bwMode="auto">
              <a:xfrm>
                <a:off x="5764214" y="5321300"/>
                <a:ext cx="74613" cy="66675"/>
              </a:xfrm>
              <a:custGeom>
                <a:avLst/>
                <a:gdLst>
                  <a:gd name="T0" fmla="*/ 11 w 11"/>
                  <a:gd name="T1" fmla="*/ 0 h 10"/>
                  <a:gd name="T2" fmla="*/ 3 w 11"/>
                  <a:gd name="T3" fmla="*/ 5 h 10"/>
                  <a:gd name="T4" fmla="*/ 0 w 11"/>
                  <a:gd name="T5" fmla="*/ 10 h 10"/>
                  <a:gd name="T6" fmla="*/ 1 w 11"/>
                  <a:gd name="T7" fmla="*/ 10 h 10"/>
                  <a:gd name="T8" fmla="*/ 5 w 11"/>
                  <a:gd name="T9" fmla="*/ 5 h 10"/>
                  <a:gd name="T10" fmla="*/ 11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5" y="2"/>
                      <a:pt x="3" y="5"/>
                    </a:cubicBezTo>
                    <a:cubicBezTo>
                      <a:pt x="2" y="7"/>
                      <a:pt x="1" y="9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4" y="7"/>
                      <a:pt x="5" y="5"/>
                    </a:cubicBezTo>
                    <a:cubicBezTo>
                      <a:pt x="6" y="2"/>
                      <a:pt x="9" y="0"/>
                      <a:pt x="11" y="0"/>
                    </a:cubicBezTo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51" name="Freeform 332"/>
              <p:cNvSpPr>
                <a:spLocks noChangeArrowheads="1"/>
              </p:cNvSpPr>
              <p:nvPr/>
            </p:nvSpPr>
            <p:spPr bwMode="auto">
              <a:xfrm>
                <a:off x="5403851" y="5761038"/>
                <a:ext cx="287338" cy="487363"/>
              </a:xfrm>
              <a:custGeom>
                <a:avLst/>
                <a:gdLst>
                  <a:gd name="T0" fmla="*/ 4 w 181"/>
                  <a:gd name="T1" fmla="*/ 0 h 307"/>
                  <a:gd name="T2" fmla="*/ 0 w 181"/>
                  <a:gd name="T3" fmla="*/ 0 h 307"/>
                  <a:gd name="T4" fmla="*/ 0 w 181"/>
                  <a:gd name="T5" fmla="*/ 307 h 307"/>
                  <a:gd name="T6" fmla="*/ 181 w 181"/>
                  <a:gd name="T7" fmla="*/ 307 h 307"/>
                  <a:gd name="T8" fmla="*/ 4 w 181"/>
                  <a:gd name="T9" fmla="*/ 307 h 307"/>
                  <a:gd name="T10" fmla="*/ 4 w 181"/>
                  <a:gd name="T11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307">
                    <a:moveTo>
                      <a:pt x="4" y="0"/>
                    </a:moveTo>
                    <a:lnTo>
                      <a:pt x="0" y="0"/>
                    </a:lnTo>
                    <a:lnTo>
                      <a:pt x="0" y="307"/>
                    </a:lnTo>
                    <a:lnTo>
                      <a:pt x="181" y="307"/>
                    </a:lnTo>
                    <a:lnTo>
                      <a:pt x="4" y="30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52" name="Freeform 333"/>
              <p:cNvSpPr>
                <a:spLocks noChangeArrowheads="1"/>
              </p:cNvSpPr>
              <p:nvPr/>
            </p:nvSpPr>
            <p:spPr bwMode="auto">
              <a:xfrm>
                <a:off x="5403851" y="5761038"/>
                <a:ext cx="287338" cy="487363"/>
              </a:xfrm>
              <a:custGeom>
                <a:avLst/>
                <a:gdLst>
                  <a:gd name="T0" fmla="*/ 4 w 181"/>
                  <a:gd name="T1" fmla="*/ 0 h 307"/>
                  <a:gd name="T2" fmla="*/ 0 w 181"/>
                  <a:gd name="T3" fmla="*/ 0 h 307"/>
                  <a:gd name="T4" fmla="*/ 0 w 181"/>
                  <a:gd name="T5" fmla="*/ 307 h 307"/>
                  <a:gd name="T6" fmla="*/ 181 w 181"/>
                  <a:gd name="T7" fmla="*/ 307 h 307"/>
                  <a:gd name="T8" fmla="*/ 4 w 181"/>
                  <a:gd name="T9" fmla="*/ 307 h 307"/>
                  <a:gd name="T10" fmla="*/ 4 w 181"/>
                  <a:gd name="T11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307">
                    <a:moveTo>
                      <a:pt x="4" y="0"/>
                    </a:moveTo>
                    <a:lnTo>
                      <a:pt x="0" y="0"/>
                    </a:lnTo>
                    <a:lnTo>
                      <a:pt x="0" y="307"/>
                    </a:lnTo>
                    <a:lnTo>
                      <a:pt x="181" y="307"/>
                    </a:lnTo>
                    <a:lnTo>
                      <a:pt x="4" y="307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53" name="Freeform 334"/>
              <p:cNvSpPr>
                <a:spLocks noChangeArrowheads="1"/>
              </p:cNvSpPr>
              <p:nvPr/>
            </p:nvSpPr>
            <p:spPr bwMode="auto">
              <a:xfrm>
                <a:off x="5383214" y="5648325"/>
                <a:ext cx="26988" cy="112713"/>
              </a:xfrm>
              <a:custGeom>
                <a:avLst/>
                <a:gdLst>
                  <a:gd name="T0" fmla="*/ 8 w 17"/>
                  <a:gd name="T1" fmla="*/ 0 h 71"/>
                  <a:gd name="T2" fmla="*/ 0 w 17"/>
                  <a:gd name="T3" fmla="*/ 0 h 71"/>
                  <a:gd name="T4" fmla="*/ 0 w 17"/>
                  <a:gd name="T5" fmla="*/ 71 h 71"/>
                  <a:gd name="T6" fmla="*/ 13 w 17"/>
                  <a:gd name="T7" fmla="*/ 71 h 71"/>
                  <a:gd name="T8" fmla="*/ 17 w 17"/>
                  <a:gd name="T9" fmla="*/ 71 h 71"/>
                  <a:gd name="T10" fmla="*/ 8 w 17"/>
                  <a:gd name="T11" fmla="*/ 71 h 71"/>
                  <a:gd name="T12" fmla="*/ 8 w 17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71">
                    <a:moveTo>
                      <a:pt x="8" y="0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13" y="71"/>
                    </a:lnTo>
                    <a:lnTo>
                      <a:pt x="17" y="71"/>
                    </a:lnTo>
                    <a:lnTo>
                      <a:pt x="8" y="7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54" name="Freeform 335"/>
              <p:cNvSpPr>
                <a:spLocks noChangeArrowheads="1"/>
              </p:cNvSpPr>
              <p:nvPr/>
            </p:nvSpPr>
            <p:spPr bwMode="auto">
              <a:xfrm>
                <a:off x="5383214" y="5648325"/>
                <a:ext cx="26988" cy="112713"/>
              </a:xfrm>
              <a:custGeom>
                <a:avLst/>
                <a:gdLst>
                  <a:gd name="T0" fmla="*/ 8 w 17"/>
                  <a:gd name="T1" fmla="*/ 0 h 71"/>
                  <a:gd name="T2" fmla="*/ 0 w 17"/>
                  <a:gd name="T3" fmla="*/ 0 h 71"/>
                  <a:gd name="T4" fmla="*/ 0 w 17"/>
                  <a:gd name="T5" fmla="*/ 71 h 71"/>
                  <a:gd name="T6" fmla="*/ 13 w 17"/>
                  <a:gd name="T7" fmla="*/ 71 h 71"/>
                  <a:gd name="T8" fmla="*/ 17 w 17"/>
                  <a:gd name="T9" fmla="*/ 71 h 71"/>
                  <a:gd name="T10" fmla="*/ 8 w 17"/>
                  <a:gd name="T11" fmla="*/ 71 h 71"/>
                  <a:gd name="T12" fmla="*/ 8 w 17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71">
                    <a:moveTo>
                      <a:pt x="8" y="0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13" y="71"/>
                    </a:lnTo>
                    <a:lnTo>
                      <a:pt x="17" y="71"/>
                    </a:lnTo>
                    <a:lnTo>
                      <a:pt x="8" y="71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55" name="Freeform 336"/>
              <p:cNvSpPr>
                <a:spLocks noChangeArrowheads="1"/>
              </p:cNvSpPr>
              <p:nvPr/>
            </p:nvSpPr>
            <p:spPr bwMode="auto">
              <a:xfrm>
                <a:off x="5370514" y="4960938"/>
                <a:ext cx="514350" cy="687388"/>
              </a:xfrm>
              <a:custGeom>
                <a:avLst/>
                <a:gdLst>
                  <a:gd name="T0" fmla="*/ 2 w 77"/>
                  <a:gd name="T1" fmla="*/ 42 h 103"/>
                  <a:gd name="T2" fmla="*/ 7 w 77"/>
                  <a:gd name="T3" fmla="*/ 36 h 103"/>
                  <a:gd name="T4" fmla="*/ 13 w 77"/>
                  <a:gd name="T5" fmla="*/ 42 h 103"/>
                  <a:gd name="T6" fmla="*/ 13 w 77"/>
                  <a:gd name="T7" fmla="*/ 51 h 103"/>
                  <a:gd name="T8" fmla="*/ 14 w 77"/>
                  <a:gd name="T9" fmla="*/ 36 h 103"/>
                  <a:gd name="T10" fmla="*/ 20 w 77"/>
                  <a:gd name="T11" fmla="*/ 30 h 103"/>
                  <a:gd name="T12" fmla="*/ 26 w 77"/>
                  <a:gd name="T13" fmla="*/ 37 h 103"/>
                  <a:gd name="T14" fmla="*/ 27 w 77"/>
                  <a:gd name="T15" fmla="*/ 51 h 103"/>
                  <a:gd name="T16" fmla="*/ 28 w 77"/>
                  <a:gd name="T17" fmla="*/ 28 h 103"/>
                  <a:gd name="T18" fmla="*/ 34 w 77"/>
                  <a:gd name="T19" fmla="*/ 21 h 103"/>
                  <a:gd name="T20" fmla="*/ 38 w 77"/>
                  <a:gd name="T21" fmla="*/ 28 h 103"/>
                  <a:gd name="T22" fmla="*/ 40 w 77"/>
                  <a:gd name="T23" fmla="*/ 52 h 103"/>
                  <a:gd name="T24" fmla="*/ 43 w 77"/>
                  <a:gd name="T25" fmla="*/ 12 h 103"/>
                  <a:gd name="T26" fmla="*/ 48 w 77"/>
                  <a:gd name="T27" fmla="*/ 0 h 103"/>
                  <a:gd name="T28" fmla="*/ 54 w 77"/>
                  <a:gd name="T29" fmla="*/ 11 h 103"/>
                  <a:gd name="T30" fmla="*/ 55 w 77"/>
                  <a:gd name="T31" fmla="*/ 73 h 103"/>
                  <a:gd name="T32" fmla="*/ 64 w 77"/>
                  <a:gd name="T33" fmla="*/ 59 h 103"/>
                  <a:gd name="T34" fmla="*/ 74 w 77"/>
                  <a:gd name="T35" fmla="*/ 54 h 103"/>
                  <a:gd name="T36" fmla="*/ 75 w 77"/>
                  <a:gd name="T37" fmla="*/ 66 h 103"/>
                  <a:gd name="T38" fmla="*/ 57 w 77"/>
                  <a:gd name="T39" fmla="*/ 91 h 103"/>
                  <a:gd name="T40" fmla="*/ 49 w 77"/>
                  <a:gd name="T41" fmla="*/ 103 h 103"/>
                  <a:gd name="T42" fmla="*/ 8 w 77"/>
                  <a:gd name="T43" fmla="*/ 103 h 103"/>
                  <a:gd name="T44" fmla="*/ 4 w 77"/>
                  <a:gd name="T45" fmla="*/ 90 h 103"/>
                  <a:gd name="T46" fmla="*/ 0 w 77"/>
                  <a:gd name="T47" fmla="*/ 55 h 103"/>
                  <a:gd name="T48" fmla="*/ 2 w 77"/>
                  <a:gd name="T49" fmla="*/ 4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7" h="103">
                    <a:moveTo>
                      <a:pt x="2" y="42"/>
                    </a:moveTo>
                    <a:cubicBezTo>
                      <a:pt x="2" y="40"/>
                      <a:pt x="4" y="36"/>
                      <a:pt x="7" y="36"/>
                    </a:cubicBezTo>
                    <a:cubicBezTo>
                      <a:pt x="11" y="36"/>
                      <a:pt x="13" y="40"/>
                      <a:pt x="13" y="42"/>
                    </a:cubicBezTo>
                    <a:cubicBezTo>
                      <a:pt x="13" y="44"/>
                      <a:pt x="13" y="48"/>
                      <a:pt x="13" y="51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4"/>
                      <a:pt x="17" y="30"/>
                      <a:pt x="20" y="30"/>
                    </a:cubicBezTo>
                    <a:cubicBezTo>
                      <a:pt x="24" y="30"/>
                      <a:pt x="26" y="35"/>
                      <a:pt x="26" y="37"/>
                    </a:cubicBezTo>
                    <a:cubicBezTo>
                      <a:pt x="26" y="40"/>
                      <a:pt x="26" y="47"/>
                      <a:pt x="27" y="51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4"/>
                      <a:pt x="30" y="20"/>
                      <a:pt x="34" y="21"/>
                    </a:cubicBezTo>
                    <a:cubicBezTo>
                      <a:pt x="36" y="21"/>
                      <a:pt x="38" y="24"/>
                      <a:pt x="38" y="28"/>
                    </a:cubicBezTo>
                    <a:cubicBezTo>
                      <a:pt x="38" y="34"/>
                      <a:pt x="40" y="46"/>
                      <a:pt x="40" y="5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5"/>
                      <a:pt x="44" y="0"/>
                      <a:pt x="48" y="0"/>
                    </a:cubicBezTo>
                    <a:cubicBezTo>
                      <a:pt x="52" y="0"/>
                      <a:pt x="54" y="6"/>
                      <a:pt x="54" y="11"/>
                    </a:cubicBezTo>
                    <a:cubicBezTo>
                      <a:pt x="55" y="32"/>
                      <a:pt x="55" y="73"/>
                      <a:pt x="55" y="73"/>
                    </a:cubicBezTo>
                    <a:cubicBezTo>
                      <a:pt x="55" y="73"/>
                      <a:pt x="59" y="68"/>
                      <a:pt x="64" y="59"/>
                    </a:cubicBezTo>
                    <a:cubicBezTo>
                      <a:pt x="66" y="54"/>
                      <a:pt x="71" y="53"/>
                      <a:pt x="74" y="54"/>
                    </a:cubicBezTo>
                    <a:cubicBezTo>
                      <a:pt x="77" y="56"/>
                      <a:pt x="77" y="62"/>
                      <a:pt x="75" y="66"/>
                    </a:cubicBezTo>
                    <a:cubicBezTo>
                      <a:pt x="68" y="77"/>
                      <a:pt x="65" y="83"/>
                      <a:pt x="57" y="91"/>
                    </a:cubicBezTo>
                    <a:cubicBezTo>
                      <a:pt x="52" y="95"/>
                      <a:pt x="49" y="103"/>
                      <a:pt x="49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7" y="94"/>
                      <a:pt x="5" y="94"/>
                      <a:pt x="4" y="90"/>
                    </a:cubicBezTo>
                    <a:cubicBezTo>
                      <a:pt x="1" y="82"/>
                      <a:pt x="0" y="55"/>
                      <a:pt x="0" y="55"/>
                    </a:cubicBezTo>
                    <a:cubicBezTo>
                      <a:pt x="2" y="42"/>
                      <a:pt x="2" y="42"/>
                      <a:pt x="2" y="42"/>
                    </a:cubicBezTo>
                  </a:path>
                </a:pathLst>
              </a:custGeom>
              <a:solidFill>
                <a:srgbClr val="FDE9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56" name="Rectangle 337"/>
              <p:cNvSpPr>
                <a:spLocks noChangeArrowheads="1"/>
              </p:cNvSpPr>
              <p:nvPr/>
            </p:nvSpPr>
            <p:spPr bwMode="auto">
              <a:xfrm>
                <a:off x="5410201" y="5661025"/>
                <a:ext cx="287338" cy="58737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7" name="Rectangle 338"/>
              <p:cNvSpPr>
                <a:spLocks noChangeArrowheads="1"/>
              </p:cNvSpPr>
              <p:nvPr/>
            </p:nvSpPr>
            <p:spPr bwMode="auto">
              <a:xfrm>
                <a:off x="5410201" y="5661025"/>
                <a:ext cx="287338" cy="587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8" name="Rectangle 339"/>
              <p:cNvSpPr>
                <a:spLocks noChangeArrowheads="1"/>
              </p:cNvSpPr>
              <p:nvPr/>
            </p:nvSpPr>
            <p:spPr bwMode="auto">
              <a:xfrm>
                <a:off x="5395914" y="5648325"/>
                <a:ext cx="301625" cy="112713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9" name="Rectangle 340"/>
              <p:cNvSpPr>
                <a:spLocks noChangeArrowheads="1"/>
              </p:cNvSpPr>
              <p:nvPr/>
            </p:nvSpPr>
            <p:spPr bwMode="auto">
              <a:xfrm>
                <a:off x="5395914" y="5648325"/>
                <a:ext cx="301625" cy="112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0" name="Oval 341"/>
              <p:cNvSpPr>
                <a:spLocks noChangeArrowheads="1"/>
              </p:cNvSpPr>
              <p:nvPr/>
            </p:nvSpPr>
            <p:spPr bwMode="auto">
              <a:xfrm>
                <a:off x="5410201" y="5708650"/>
                <a:ext cx="33338" cy="39688"/>
              </a:xfrm>
              <a:prstGeom prst="ellipse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1" name="Freeform 342"/>
              <p:cNvSpPr>
                <a:spLocks noEditPoints="1" noChangeArrowheads="1"/>
              </p:cNvSpPr>
              <p:nvPr/>
            </p:nvSpPr>
            <p:spPr bwMode="auto">
              <a:xfrm>
                <a:off x="5543551" y="52085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22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62" name="Freeform 343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0" cy="2698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  <a:gd name="T8" fmla="*/ 0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</a:path>
                </a:pathLst>
              </a:custGeom>
              <a:solidFill>
                <a:srgbClr val="C6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63" name="Oval 344"/>
              <p:cNvSpPr>
                <a:spLocks noChangeArrowheads="1"/>
              </p:cNvSpPr>
              <p:nvPr/>
            </p:nvSpPr>
            <p:spPr bwMode="auto">
              <a:xfrm>
                <a:off x="5543551" y="5214938"/>
                <a:ext cx="1588" cy="1588"/>
              </a:xfrm>
              <a:prstGeom prst="ellipse">
                <a:avLst/>
              </a:prstGeom>
              <a:solidFill>
                <a:srgbClr val="7374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4" name="Freeform 345"/>
              <p:cNvSpPr>
                <a:spLocks noChangeArrowheads="1"/>
              </p:cNvSpPr>
              <p:nvPr/>
            </p:nvSpPr>
            <p:spPr bwMode="auto">
              <a:xfrm>
                <a:off x="5543551" y="5208588"/>
                <a:ext cx="0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22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65" name="Freeform 346"/>
              <p:cNvSpPr>
                <a:spLocks noChangeArrowheads="1"/>
              </p:cNvSpPr>
              <p:nvPr/>
            </p:nvSpPr>
            <p:spPr bwMode="auto">
              <a:xfrm>
                <a:off x="5543551" y="5241925"/>
                <a:ext cx="0" cy="12700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solidFill>
                <a:srgbClr val="222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66" name="Freeform 347"/>
              <p:cNvSpPr>
                <a:spLocks noChangeArrowheads="1"/>
              </p:cNvSpPr>
              <p:nvPr/>
            </p:nvSpPr>
            <p:spPr bwMode="auto">
              <a:xfrm>
                <a:off x="5543551" y="5254625"/>
                <a:ext cx="6350" cy="33338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5 h 5"/>
                  <a:gd name="T8" fmla="*/ 0 w 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2"/>
                      <a:pt x="0" y="0"/>
                    </a:cubicBezTo>
                  </a:path>
                </a:pathLst>
              </a:custGeom>
              <a:solidFill>
                <a:srgbClr val="1616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67" name="Freeform 348"/>
              <p:cNvSpPr>
                <a:spLocks noChangeArrowheads="1"/>
              </p:cNvSpPr>
              <p:nvPr/>
            </p:nvSpPr>
            <p:spPr bwMode="auto">
              <a:xfrm>
                <a:off x="5370514" y="5160963"/>
                <a:ext cx="179388" cy="487363"/>
              </a:xfrm>
              <a:custGeom>
                <a:avLst/>
                <a:gdLst>
                  <a:gd name="T0" fmla="*/ 20 w 27"/>
                  <a:gd name="T1" fmla="*/ 0 h 73"/>
                  <a:gd name="T2" fmla="*/ 17 w 27"/>
                  <a:gd name="T3" fmla="*/ 1 h 73"/>
                  <a:gd name="T4" fmla="*/ 14 w 27"/>
                  <a:gd name="T5" fmla="*/ 6 h 73"/>
                  <a:gd name="T6" fmla="*/ 14 w 27"/>
                  <a:gd name="T7" fmla="*/ 8 h 73"/>
                  <a:gd name="T8" fmla="*/ 13 w 27"/>
                  <a:gd name="T9" fmla="*/ 21 h 73"/>
                  <a:gd name="T10" fmla="*/ 13 w 27"/>
                  <a:gd name="T11" fmla="*/ 13 h 73"/>
                  <a:gd name="T12" fmla="*/ 13 w 27"/>
                  <a:gd name="T13" fmla="*/ 12 h 73"/>
                  <a:gd name="T14" fmla="*/ 13 w 27"/>
                  <a:gd name="T15" fmla="*/ 12 h 73"/>
                  <a:gd name="T16" fmla="*/ 12 w 27"/>
                  <a:gd name="T17" fmla="*/ 11 h 73"/>
                  <a:gd name="T18" fmla="*/ 7 w 27"/>
                  <a:gd name="T19" fmla="*/ 6 h 73"/>
                  <a:gd name="T20" fmla="*/ 6 w 27"/>
                  <a:gd name="T21" fmla="*/ 6 h 73"/>
                  <a:gd name="T22" fmla="*/ 2 w 27"/>
                  <a:gd name="T23" fmla="*/ 12 h 73"/>
                  <a:gd name="T24" fmla="*/ 0 w 27"/>
                  <a:gd name="T25" fmla="*/ 25 h 73"/>
                  <a:gd name="T26" fmla="*/ 4 w 27"/>
                  <a:gd name="T27" fmla="*/ 60 h 73"/>
                  <a:gd name="T28" fmla="*/ 8 w 27"/>
                  <a:gd name="T29" fmla="*/ 73 h 73"/>
                  <a:gd name="T30" fmla="*/ 8 w 27"/>
                  <a:gd name="T31" fmla="*/ 73 h 73"/>
                  <a:gd name="T32" fmla="*/ 8 w 27"/>
                  <a:gd name="T33" fmla="*/ 73 h 73"/>
                  <a:gd name="T34" fmla="*/ 27 w 27"/>
                  <a:gd name="T35" fmla="*/ 73 h 73"/>
                  <a:gd name="T36" fmla="*/ 27 w 27"/>
                  <a:gd name="T37" fmla="*/ 19 h 73"/>
                  <a:gd name="T38" fmla="*/ 26 w 27"/>
                  <a:gd name="T39" fmla="*/ 14 h 73"/>
                  <a:gd name="T40" fmla="*/ 26 w 27"/>
                  <a:gd name="T41" fmla="*/ 12 h 73"/>
                  <a:gd name="T42" fmla="*/ 26 w 27"/>
                  <a:gd name="T43" fmla="*/ 8 h 73"/>
                  <a:gd name="T44" fmla="*/ 26 w 27"/>
                  <a:gd name="T45" fmla="*/ 8 h 73"/>
                  <a:gd name="T46" fmla="*/ 26 w 27"/>
                  <a:gd name="T47" fmla="*/ 7 h 73"/>
                  <a:gd name="T48" fmla="*/ 26 w 27"/>
                  <a:gd name="T49" fmla="*/ 7 h 73"/>
                  <a:gd name="T50" fmla="*/ 26 w 27"/>
                  <a:gd name="T51" fmla="*/ 7 h 73"/>
                  <a:gd name="T52" fmla="*/ 26 w 27"/>
                  <a:gd name="T53" fmla="*/ 7 h 73"/>
                  <a:gd name="T54" fmla="*/ 26 w 27"/>
                  <a:gd name="T55" fmla="*/ 7 h 73"/>
                  <a:gd name="T56" fmla="*/ 26 w 27"/>
                  <a:gd name="T57" fmla="*/ 7 h 73"/>
                  <a:gd name="T58" fmla="*/ 26 w 27"/>
                  <a:gd name="T59" fmla="*/ 7 h 73"/>
                  <a:gd name="T60" fmla="*/ 23 w 27"/>
                  <a:gd name="T61" fmla="*/ 1 h 73"/>
                  <a:gd name="T62" fmla="*/ 23 w 27"/>
                  <a:gd name="T63" fmla="*/ 1 h 73"/>
                  <a:gd name="T64" fmla="*/ 20 w 27"/>
                  <a:gd name="T6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73">
                    <a:moveTo>
                      <a:pt x="20" y="0"/>
                    </a:moveTo>
                    <a:cubicBezTo>
                      <a:pt x="19" y="0"/>
                      <a:pt x="18" y="1"/>
                      <a:pt x="17" y="1"/>
                    </a:cubicBezTo>
                    <a:cubicBezTo>
                      <a:pt x="15" y="3"/>
                      <a:pt x="14" y="5"/>
                      <a:pt x="14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19"/>
                      <a:pt x="13" y="15"/>
                      <a:pt x="13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2" y="9"/>
                      <a:pt x="10" y="6"/>
                      <a:pt x="7" y="6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3" y="7"/>
                      <a:pt x="2" y="10"/>
                      <a:pt x="2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1" y="52"/>
                      <a:pt x="4" y="60"/>
                    </a:cubicBezTo>
                    <a:cubicBezTo>
                      <a:pt x="5" y="64"/>
                      <a:pt x="7" y="64"/>
                      <a:pt x="8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7"/>
                      <a:pt x="26" y="16"/>
                      <a:pt x="26" y="14"/>
                    </a:cubicBezTo>
                    <a:cubicBezTo>
                      <a:pt x="26" y="14"/>
                      <a:pt x="26" y="13"/>
                      <a:pt x="26" y="12"/>
                    </a:cubicBezTo>
                    <a:cubicBezTo>
                      <a:pt x="26" y="11"/>
                      <a:pt x="26" y="10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5"/>
                      <a:pt x="25" y="3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1" y="0"/>
                      <a:pt x="20" y="0"/>
                    </a:cubicBezTo>
                  </a:path>
                </a:pathLst>
              </a:custGeom>
              <a:solidFill>
                <a:srgbClr val="CFC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68" name="Rectangle 349"/>
              <p:cNvSpPr>
                <a:spLocks noChangeArrowheads="1"/>
              </p:cNvSpPr>
              <p:nvPr/>
            </p:nvSpPr>
            <p:spPr bwMode="auto">
              <a:xfrm>
                <a:off x="5410201" y="5761038"/>
                <a:ext cx="139700" cy="487363"/>
              </a:xfrm>
              <a:prstGeom prst="rect">
                <a:avLst/>
              </a:pr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9" name="Rectangle 350"/>
              <p:cNvSpPr>
                <a:spLocks noChangeArrowheads="1"/>
              </p:cNvSpPr>
              <p:nvPr/>
            </p:nvSpPr>
            <p:spPr bwMode="auto">
              <a:xfrm>
                <a:off x="5410201" y="5761038"/>
                <a:ext cx="139700" cy="487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0" name="Freeform 351"/>
              <p:cNvSpPr>
                <a:spLocks noEditPoints="1" noChangeArrowheads="1"/>
              </p:cNvSpPr>
              <p:nvPr/>
            </p:nvSpPr>
            <p:spPr bwMode="auto">
              <a:xfrm>
                <a:off x="5395914" y="5648325"/>
                <a:ext cx="153988" cy="112713"/>
              </a:xfrm>
              <a:custGeom>
                <a:avLst/>
                <a:gdLst>
                  <a:gd name="T0" fmla="*/ 5 w 23"/>
                  <a:gd name="T1" fmla="*/ 15 h 17"/>
                  <a:gd name="T2" fmla="*/ 2 w 23"/>
                  <a:gd name="T3" fmla="*/ 12 h 17"/>
                  <a:gd name="T4" fmla="*/ 5 w 23"/>
                  <a:gd name="T5" fmla="*/ 9 h 17"/>
                  <a:gd name="T6" fmla="*/ 7 w 23"/>
                  <a:gd name="T7" fmla="*/ 12 h 17"/>
                  <a:gd name="T8" fmla="*/ 5 w 23"/>
                  <a:gd name="T9" fmla="*/ 15 h 17"/>
                  <a:gd name="T10" fmla="*/ 23 w 23"/>
                  <a:gd name="T11" fmla="*/ 0 h 17"/>
                  <a:gd name="T12" fmla="*/ 4 w 23"/>
                  <a:gd name="T13" fmla="*/ 0 h 17"/>
                  <a:gd name="T14" fmla="*/ 0 w 23"/>
                  <a:gd name="T15" fmla="*/ 0 h 17"/>
                  <a:gd name="T16" fmla="*/ 0 w 23"/>
                  <a:gd name="T17" fmla="*/ 17 h 17"/>
                  <a:gd name="T18" fmla="*/ 2 w 23"/>
                  <a:gd name="T19" fmla="*/ 17 h 17"/>
                  <a:gd name="T20" fmla="*/ 23 w 23"/>
                  <a:gd name="T21" fmla="*/ 17 h 17"/>
                  <a:gd name="T22" fmla="*/ 23 w 23"/>
                  <a:gd name="T2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17">
                    <a:moveTo>
                      <a:pt x="5" y="15"/>
                    </a:moveTo>
                    <a:cubicBezTo>
                      <a:pt x="3" y="15"/>
                      <a:pt x="2" y="14"/>
                      <a:pt x="2" y="12"/>
                    </a:cubicBezTo>
                    <a:cubicBezTo>
                      <a:pt x="2" y="11"/>
                      <a:pt x="3" y="9"/>
                      <a:pt x="5" y="9"/>
                    </a:cubicBezTo>
                    <a:cubicBezTo>
                      <a:pt x="6" y="9"/>
                      <a:pt x="7" y="11"/>
                      <a:pt x="7" y="12"/>
                    </a:cubicBezTo>
                    <a:cubicBezTo>
                      <a:pt x="7" y="14"/>
                      <a:pt x="6" y="15"/>
                      <a:pt x="5" y="15"/>
                    </a:cubicBezTo>
                    <a:moveTo>
                      <a:pt x="2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D1D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71" name="Oval 352"/>
              <p:cNvSpPr>
                <a:spLocks noChangeArrowheads="1"/>
              </p:cNvSpPr>
              <p:nvPr/>
            </p:nvSpPr>
            <p:spPr bwMode="auto">
              <a:xfrm>
                <a:off x="5410201" y="5708650"/>
                <a:ext cx="33338" cy="39688"/>
              </a:xfrm>
              <a:prstGeom prst="ellipse">
                <a:avLst/>
              </a:pr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0" name="组合 808"/>
            <p:cNvGrpSpPr>
              <a:grpSpLocks/>
            </p:cNvGrpSpPr>
            <p:nvPr/>
          </p:nvGrpSpPr>
          <p:grpSpPr bwMode="auto">
            <a:xfrm>
              <a:off x="4914901" y="2441575"/>
              <a:ext cx="2409825" cy="1873251"/>
              <a:chOff x="4914901" y="2441575"/>
              <a:chExt cx="2409825" cy="1873251"/>
            </a:xfrm>
          </p:grpSpPr>
          <p:sp>
            <p:nvSpPr>
              <p:cNvPr id="386" name="Freeform 353"/>
              <p:cNvSpPr>
                <a:spLocks noChangeArrowheads="1"/>
              </p:cNvSpPr>
              <p:nvPr/>
            </p:nvSpPr>
            <p:spPr bwMode="auto">
              <a:xfrm>
                <a:off x="4914901" y="2454275"/>
                <a:ext cx="2395538" cy="1860550"/>
              </a:xfrm>
              <a:custGeom>
                <a:avLst/>
                <a:gdLst>
                  <a:gd name="T0" fmla="*/ 343 w 358"/>
                  <a:gd name="T1" fmla="*/ 0 h 279"/>
                  <a:gd name="T2" fmla="*/ 15 w 358"/>
                  <a:gd name="T3" fmla="*/ 0 h 279"/>
                  <a:gd name="T4" fmla="*/ 0 w 358"/>
                  <a:gd name="T5" fmla="*/ 15 h 279"/>
                  <a:gd name="T6" fmla="*/ 0 w 358"/>
                  <a:gd name="T7" fmla="*/ 186 h 279"/>
                  <a:gd name="T8" fmla="*/ 0 w 358"/>
                  <a:gd name="T9" fmla="*/ 198 h 279"/>
                  <a:gd name="T10" fmla="*/ 0 w 358"/>
                  <a:gd name="T11" fmla="*/ 200 h 279"/>
                  <a:gd name="T12" fmla="*/ 0 w 358"/>
                  <a:gd name="T13" fmla="*/ 200 h 279"/>
                  <a:gd name="T14" fmla="*/ 18 w 358"/>
                  <a:gd name="T15" fmla="*/ 217 h 279"/>
                  <a:gd name="T16" fmla="*/ 142 w 358"/>
                  <a:gd name="T17" fmla="*/ 217 h 279"/>
                  <a:gd name="T18" fmla="*/ 142 w 358"/>
                  <a:gd name="T19" fmla="*/ 262 h 279"/>
                  <a:gd name="T20" fmla="*/ 109 w 358"/>
                  <a:gd name="T21" fmla="*/ 262 h 279"/>
                  <a:gd name="T22" fmla="*/ 109 w 358"/>
                  <a:gd name="T23" fmla="*/ 279 h 279"/>
                  <a:gd name="T24" fmla="*/ 205 w 358"/>
                  <a:gd name="T25" fmla="*/ 279 h 279"/>
                  <a:gd name="T26" fmla="*/ 205 w 358"/>
                  <a:gd name="T27" fmla="*/ 244 h 279"/>
                  <a:gd name="T28" fmla="*/ 206 w 358"/>
                  <a:gd name="T29" fmla="*/ 244 h 279"/>
                  <a:gd name="T30" fmla="*/ 206 w 358"/>
                  <a:gd name="T31" fmla="*/ 243 h 279"/>
                  <a:gd name="T32" fmla="*/ 208 w 358"/>
                  <a:gd name="T33" fmla="*/ 243 h 279"/>
                  <a:gd name="T34" fmla="*/ 208 w 358"/>
                  <a:gd name="T35" fmla="*/ 279 h 279"/>
                  <a:gd name="T36" fmla="*/ 249 w 358"/>
                  <a:gd name="T37" fmla="*/ 279 h 279"/>
                  <a:gd name="T38" fmla="*/ 249 w 358"/>
                  <a:gd name="T39" fmla="*/ 262 h 279"/>
                  <a:gd name="T40" fmla="*/ 217 w 358"/>
                  <a:gd name="T41" fmla="*/ 262 h 279"/>
                  <a:gd name="T42" fmla="*/ 217 w 358"/>
                  <a:gd name="T43" fmla="*/ 217 h 279"/>
                  <a:gd name="T44" fmla="*/ 339 w 358"/>
                  <a:gd name="T45" fmla="*/ 217 h 279"/>
                  <a:gd name="T46" fmla="*/ 357 w 358"/>
                  <a:gd name="T47" fmla="*/ 200 h 279"/>
                  <a:gd name="T48" fmla="*/ 357 w 358"/>
                  <a:gd name="T49" fmla="*/ 200 h 279"/>
                  <a:gd name="T50" fmla="*/ 357 w 358"/>
                  <a:gd name="T51" fmla="*/ 198 h 279"/>
                  <a:gd name="T52" fmla="*/ 358 w 358"/>
                  <a:gd name="T53" fmla="*/ 186 h 279"/>
                  <a:gd name="T54" fmla="*/ 358 w 358"/>
                  <a:gd name="T55" fmla="*/ 15 h 279"/>
                  <a:gd name="T56" fmla="*/ 343 w 358"/>
                  <a:gd name="T5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8" h="279">
                    <a:moveTo>
                      <a:pt x="34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5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93"/>
                      <a:pt x="0" y="198"/>
                      <a:pt x="0" y="198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" y="210"/>
                      <a:pt x="8" y="217"/>
                      <a:pt x="18" y="217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42" y="262"/>
                      <a:pt x="142" y="262"/>
                      <a:pt x="142" y="262"/>
                    </a:cubicBezTo>
                    <a:cubicBezTo>
                      <a:pt x="109" y="262"/>
                      <a:pt x="109" y="262"/>
                      <a:pt x="109" y="262"/>
                    </a:cubicBezTo>
                    <a:cubicBezTo>
                      <a:pt x="109" y="279"/>
                      <a:pt x="109" y="279"/>
                      <a:pt x="109" y="279"/>
                    </a:cubicBezTo>
                    <a:cubicBezTo>
                      <a:pt x="205" y="279"/>
                      <a:pt x="205" y="279"/>
                      <a:pt x="205" y="279"/>
                    </a:cubicBezTo>
                    <a:cubicBezTo>
                      <a:pt x="205" y="244"/>
                      <a:pt x="205" y="244"/>
                      <a:pt x="205" y="244"/>
                    </a:cubicBezTo>
                    <a:cubicBezTo>
                      <a:pt x="206" y="244"/>
                      <a:pt x="206" y="244"/>
                      <a:pt x="206" y="244"/>
                    </a:cubicBezTo>
                    <a:cubicBezTo>
                      <a:pt x="206" y="243"/>
                      <a:pt x="206" y="243"/>
                      <a:pt x="206" y="243"/>
                    </a:cubicBezTo>
                    <a:cubicBezTo>
                      <a:pt x="208" y="243"/>
                      <a:pt x="208" y="243"/>
                      <a:pt x="208" y="243"/>
                    </a:cubicBezTo>
                    <a:cubicBezTo>
                      <a:pt x="208" y="279"/>
                      <a:pt x="208" y="279"/>
                      <a:pt x="208" y="279"/>
                    </a:cubicBezTo>
                    <a:cubicBezTo>
                      <a:pt x="249" y="279"/>
                      <a:pt x="249" y="279"/>
                      <a:pt x="249" y="279"/>
                    </a:cubicBezTo>
                    <a:cubicBezTo>
                      <a:pt x="249" y="262"/>
                      <a:pt x="249" y="262"/>
                      <a:pt x="249" y="262"/>
                    </a:cubicBezTo>
                    <a:cubicBezTo>
                      <a:pt x="217" y="262"/>
                      <a:pt x="217" y="262"/>
                      <a:pt x="217" y="262"/>
                    </a:cubicBezTo>
                    <a:cubicBezTo>
                      <a:pt x="217" y="217"/>
                      <a:pt x="217" y="217"/>
                      <a:pt x="217" y="217"/>
                    </a:cubicBezTo>
                    <a:cubicBezTo>
                      <a:pt x="339" y="217"/>
                      <a:pt x="339" y="217"/>
                      <a:pt x="339" y="217"/>
                    </a:cubicBezTo>
                    <a:cubicBezTo>
                      <a:pt x="349" y="217"/>
                      <a:pt x="357" y="210"/>
                      <a:pt x="357" y="200"/>
                    </a:cubicBezTo>
                    <a:cubicBezTo>
                      <a:pt x="357" y="200"/>
                      <a:pt x="357" y="200"/>
                      <a:pt x="357" y="200"/>
                    </a:cubicBezTo>
                    <a:cubicBezTo>
                      <a:pt x="357" y="198"/>
                      <a:pt x="357" y="198"/>
                      <a:pt x="357" y="198"/>
                    </a:cubicBezTo>
                    <a:cubicBezTo>
                      <a:pt x="357" y="198"/>
                      <a:pt x="358" y="193"/>
                      <a:pt x="358" y="186"/>
                    </a:cubicBezTo>
                    <a:cubicBezTo>
                      <a:pt x="358" y="15"/>
                      <a:pt x="358" y="15"/>
                      <a:pt x="358" y="15"/>
                    </a:cubicBezTo>
                    <a:cubicBezTo>
                      <a:pt x="358" y="6"/>
                      <a:pt x="351" y="0"/>
                      <a:pt x="343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7" name="Rectangle 354"/>
              <p:cNvSpPr>
                <a:spLocks noChangeArrowheads="1"/>
              </p:cNvSpPr>
              <p:nvPr/>
            </p:nvSpPr>
            <p:spPr bwMode="auto">
              <a:xfrm>
                <a:off x="6286501" y="4081463"/>
                <a:ext cx="6350" cy="233363"/>
              </a:xfrm>
              <a:prstGeom prst="rect">
                <a:avLst/>
              </a:prstGeom>
              <a:solidFill>
                <a:srgbClr val="6D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" name="Rectangle 355"/>
              <p:cNvSpPr>
                <a:spLocks noChangeArrowheads="1"/>
              </p:cNvSpPr>
              <p:nvPr/>
            </p:nvSpPr>
            <p:spPr bwMode="auto">
              <a:xfrm>
                <a:off x="6286501" y="4081463"/>
                <a:ext cx="6350" cy="233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" name="Freeform 356"/>
              <p:cNvSpPr>
                <a:spLocks noChangeArrowheads="1"/>
              </p:cNvSpPr>
              <p:nvPr/>
            </p:nvSpPr>
            <p:spPr bwMode="auto">
              <a:xfrm>
                <a:off x="6292851" y="4075113"/>
                <a:ext cx="14288" cy="239713"/>
              </a:xfrm>
              <a:custGeom>
                <a:avLst/>
                <a:gdLst>
                  <a:gd name="T0" fmla="*/ 9 w 9"/>
                  <a:gd name="T1" fmla="*/ 0 h 151"/>
                  <a:gd name="T2" fmla="*/ 0 w 9"/>
                  <a:gd name="T3" fmla="*/ 0 h 151"/>
                  <a:gd name="T4" fmla="*/ 0 w 9"/>
                  <a:gd name="T5" fmla="*/ 4 h 151"/>
                  <a:gd name="T6" fmla="*/ 0 w 9"/>
                  <a:gd name="T7" fmla="*/ 151 h 151"/>
                  <a:gd name="T8" fmla="*/ 9 w 9"/>
                  <a:gd name="T9" fmla="*/ 151 h 151"/>
                  <a:gd name="T10" fmla="*/ 9 w 9"/>
                  <a:gd name="T1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1">
                    <a:moveTo>
                      <a:pt x="9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51"/>
                    </a:lnTo>
                    <a:lnTo>
                      <a:pt x="9" y="15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E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90" name="Freeform 357"/>
              <p:cNvSpPr>
                <a:spLocks noChangeArrowheads="1"/>
              </p:cNvSpPr>
              <p:nvPr/>
            </p:nvSpPr>
            <p:spPr bwMode="auto">
              <a:xfrm>
                <a:off x="6292851" y="4075113"/>
                <a:ext cx="14288" cy="239713"/>
              </a:xfrm>
              <a:custGeom>
                <a:avLst/>
                <a:gdLst>
                  <a:gd name="T0" fmla="*/ 9 w 9"/>
                  <a:gd name="T1" fmla="*/ 0 h 151"/>
                  <a:gd name="T2" fmla="*/ 0 w 9"/>
                  <a:gd name="T3" fmla="*/ 0 h 151"/>
                  <a:gd name="T4" fmla="*/ 0 w 9"/>
                  <a:gd name="T5" fmla="*/ 4 h 151"/>
                  <a:gd name="T6" fmla="*/ 0 w 9"/>
                  <a:gd name="T7" fmla="*/ 151 h 151"/>
                  <a:gd name="T8" fmla="*/ 9 w 9"/>
                  <a:gd name="T9" fmla="*/ 151 h 151"/>
                  <a:gd name="T10" fmla="*/ 9 w 9"/>
                  <a:gd name="T1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1">
                    <a:moveTo>
                      <a:pt x="9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51"/>
                    </a:lnTo>
                    <a:lnTo>
                      <a:pt x="9" y="151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pic>
            <p:nvPicPr>
              <p:cNvPr id="391" name="Picture 35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9939" y="3636963"/>
                <a:ext cx="561975" cy="60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2" name="Freeform 359"/>
              <p:cNvSpPr>
                <a:spLocks noChangeArrowheads="1"/>
              </p:cNvSpPr>
              <p:nvPr/>
            </p:nvSpPr>
            <p:spPr bwMode="auto">
              <a:xfrm>
                <a:off x="4927601" y="2441575"/>
                <a:ext cx="2397125" cy="1452563"/>
              </a:xfrm>
              <a:custGeom>
                <a:avLst/>
                <a:gdLst>
                  <a:gd name="T0" fmla="*/ 358 w 358"/>
                  <a:gd name="T1" fmla="*/ 186 h 218"/>
                  <a:gd name="T2" fmla="*/ 358 w 358"/>
                  <a:gd name="T3" fmla="*/ 15 h 218"/>
                  <a:gd name="T4" fmla="*/ 343 w 358"/>
                  <a:gd name="T5" fmla="*/ 0 h 218"/>
                  <a:gd name="T6" fmla="*/ 15 w 358"/>
                  <a:gd name="T7" fmla="*/ 0 h 218"/>
                  <a:gd name="T8" fmla="*/ 0 w 358"/>
                  <a:gd name="T9" fmla="*/ 15 h 218"/>
                  <a:gd name="T10" fmla="*/ 0 w 358"/>
                  <a:gd name="T11" fmla="*/ 186 h 218"/>
                  <a:gd name="T12" fmla="*/ 0 w 358"/>
                  <a:gd name="T13" fmla="*/ 198 h 218"/>
                  <a:gd name="T14" fmla="*/ 0 w 358"/>
                  <a:gd name="T15" fmla="*/ 201 h 218"/>
                  <a:gd name="T16" fmla="*/ 0 w 358"/>
                  <a:gd name="T17" fmla="*/ 201 h 218"/>
                  <a:gd name="T18" fmla="*/ 18 w 358"/>
                  <a:gd name="T19" fmla="*/ 218 h 218"/>
                  <a:gd name="T20" fmla="*/ 339 w 358"/>
                  <a:gd name="T21" fmla="*/ 218 h 218"/>
                  <a:gd name="T22" fmla="*/ 358 w 358"/>
                  <a:gd name="T23" fmla="*/ 200 h 218"/>
                  <a:gd name="T24" fmla="*/ 358 w 358"/>
                  <a:gd name="T25" fmla="*/ 200 h 218"/>
                  <a:gd name="T26" fmla="*/ 358 w 358"/>
                  <a:gd name="T27" fmla="*/ 199 h 218"/>
                  <a:gd name="T28" fmla="*/ 358 w 358"/>
                  <a:gd name="T29" fmla="*/ 1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8" h="218">
                    <a:moveTo>
                      <a:pt x="358" y="186"/>
                    </a:moveTo>
                    <a:cubicBezTo>
                      <a:pt x="358" y="15"/>
                      <a:pt x="358" y="15"/>
                      <a:pt x="358" y="15"/>
                    </a:cubicBezTo>
                    <a:cubicBezTo>
                      <a:pt x="358" y="7"/>
                      <a:pt x="351" y="0"/>
                      <a:pt x="343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93"/>
                      <a:pt x="0" y="198"/>
                      <a:pt x="0" y="198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1" y="210"/>
                      <a:pt x="9" y="218"/>
                      <a:pt x="18" y="218"/>
                    </a:cubicBezTo>
                    <a:cubicBezTo>
                      <a:pt x="339" y="218"/>
                      <a:pt x="339" y="218"/>
                      <a:pt x="339" y="218"/>
                    </a:cubicBezTo>
                    <a:cubicBezTo>
                      <a:pt x="349" y="218"/>
                      <a:pt x="358" y="210"/>
                      <a:pt x="358" y="200"/>
                    </a:cubicBezTo>
                    <a:cubicBezTo>
                      <a:pt x="358" y="200"/>
                      <a:pt x="358" y="200"/>
                      <a:pt x="358" y="200"/>
                    </a:cubicBezTo>
                    <a:cubicBezTo>
                      <a:pt x="358" y="199"/>
                      <a:pt x="358" y="199"/>
                      <a:pt x="358" y="199"/>
                    </a:cubicBezTo>
                    <a:cubicBezTo>
                      <a:pt x="358" y="199"/>
                      <a:pt x="358" y="193"/>
                      <a:pt x="358" y="186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93" name="Freeform 360"/>
              <p:cNvSpPr>
                <a:spLocks noChangeArrowheads="1"/>
              </p:cNvSpPr>
              <p:nvPr/>
            </p:nvSpPr>
            <p:spPr bwMode="auto">
              <a:xfrm>
                <a:off x="4987926" y="2501900"/>
                <a:ext cx="2276475" cy="1258888"/>
              </a:xfrm>
              <a:custGeom>
                <a:avLst/>
                <a:gdLst>
                  <a:gd name="T0" fmla="*/ 340 w 340"/>
                  <a:gd name="T1" fmla="*/ 12 h 189"/>
                  <a:gd name="T2" fmla="*/ 328 w 340"/>
                  <a:gd name="T3" fmla="*/ 0 h 189"/>
                  <a:gd name="T4" fmla="*/ 11 w 340"/>
                  <a:gd name="T5" fmla="*/ 0 h 189"/>
                  <a:gd name="T6" fmla="*/ 0 w 340"/>
                  <a:gd name="T7" fmla="*/ 12 h 189"/>
                  <a:gd name="T8" fmla="*/ 0 w 340"/>
                  <a:gd name="T9" fmla="*/ 177 h 189"/>
                  <a:gd name="T10" fmla="*/ 0 w 340"/>
                  <a:gd name="T11" fmla="*/ 189 h 189"/>
                  <a:gd name="T12" fmla="*/ 340 w 340"/>
                  <a:gd name="T13" fmla="*/ 189 h 189"/>
                  <a:gd name="T14" fmla="*/ 340 w 340"/>
                  <a:gd name="T15" fmla="*/ 177 h 189"/>
                  <a:gd name="T16" fmla="*/ 340 w 340"/>
                  <a:gd name="T17" fmla="*/ 1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0" h="189">
                    <a:moveTo>
                      <a:pt x="340" y="12"/>
                    </a:moveTo>
                    <a:cubicBezTo>
                      <a:pt x="340" y="5"/>
                      <a:pt x="335" y="0"/>
                      <a:pt x="328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84"/>
                      <a:pt x="0" y="189"/>
                      <a:pt x="0" y="189"/>
                    </a:cubicBezTo>
                    <a:cubicBezTo>
                      <a:pt x="340" y="189"/>
                      <a:pt x="340" y="189"/>
                      <a:pt x="340" y="189"/>
                    </a:cubicBezTo>
                    <a:cubicBezTo>
                      <a:pt x="340" y="189"/>
                      <a:pt x="340" y="184"/>
                      <a:pt x="340" y="177"/>
                    </a:cubicBezTo>
                    <a:lnTo>
                      <a:pt x="340" y="12"/>
                    </a:lnTo>
                    <a:close/>
                  </a:path>
                </a:pathLst>
              </a:custGeom>
              <a:solidFill>
                <a:srgbClr val="323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94" name="Rectangle 361"/>
              <p:cNvSpPr>
                <a:spLocks noChangeArrowheads="1"/>
              </p:cNvSpPr>
              <p:nvPr/>
            </p:nvSpPr>
            <p:spPr bwMode="auto">
              <a:xfrm>
                <a:off x="5048251" y="2568575"/>
                <a:ext cx="2155825" cy="1125538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5" name="Rectangle 362"/>
              <p:cNvSpPr>
                <a:spLocks noChangeArrowheads="1"/>
              </p:cNvSpPr>
              <p:nvPr/>
            </p:nvSpPr>
            <p:spPr bwMode="auto">
              <a:xfrm>
                <a:off x="5657851" y="4187825"/>
                <a:ext cx="942975" cy="114300"/>
              </a:xfrm>
              <a:prstGeom prst="rect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6" name="Rectangle 363"/>
              <p:cNvSpPr>
                <a:spLocks noChangeArrowheads="1"/>
              </p:cNvSpPr>
              <p:nvPr/>
            </p:nvSpPr>
            <p:spPr bwMode="auto">
              <a:xfrm>
                <a:off x="5048251" y="2568575"/>
                <a:ext cx="2155825" cy="112713"/>
              </a:xfrm>
              <a:prstGeom prst="rect">
                <a:avLst/>
              </a:prstGeom>
              <a:solidFill>
                <a:srgbClr val="00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7" name="Oval 364"/>
              <p:cNvSpPr>
                <a:spLocks noChangeArrowheads="1"/>
              </p:cNvSpPr>
              <p:nvPr/>
            </p:nvSpPr>
            <p:spPr bwMode="auto">
              <a:xfrm>
                <a:off x="6762751" y="2593975"/>
                <a:ext cx="60325" cy="60325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8" name="Oval 365"/>
              <p:cNvSpPr>
                <a:spLocks noChangeArrowheads="1"/>
              </p:cNvSpPr>
              <p:nvPr/>
            </p:nvSpPr>
            <p:spPr bwMode="auto">
              <a:xfrm>
                <a:off x="6896101" y="2593975"/>
                <a:ext cx="53975" cy="60325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" name="Oval 366"/>
              <p:cNvSpPr>
                <a:spLocks noChangeArrowheads="1"/>
              </p:cNvSpPr>
              <p:nvPr/>
            </p:nvSpPr>
            <p:spPr bwMode="auto">
              <a:xfrm>
                <a:off x="7023101" y="2593975"/>
                <a:ext cx="60325" cy="60325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" name="Rectangle 367"/>
              <p:cNvSpPr>
                <a:spLocks noChangeArrowheads="1"/>
              </p:cNvSpPr>
              <p:nvPr/>
            </p:nvSpPr>
            <p:spPr bwMode="auto">
              <a:xfrm>
                <a:off x="5068889" y="2714625"/>
                <a:ext cx="755650" cy="466725"/>
              </a:xfrm>
              <a:prstGeom prst="rect">
                <a:avLst/>
              </a:pr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1" name="Rectangle 368"/>
              <p:cNvSpPr>
                <a:spLocks noChangeArrowheads="1"/>
              </p:cNvSpPr>
              <p:nvPr/>
            </p:nvSpPr>
            <p:spPr bwMode="auto">
              <a:xfrm>
                <a:off x="5872164" y="2720975"/>
                <a:ext cx="12509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2" name="Rectangle 369"/>
              <p:cNvSpPr>
                <a:spLocks noChangeArrowheads="1"/>
              </p:cNvSpPr>
              <p:nvPr/>
            </p:nvSpPr>
            <p:spPr bwMode="auto">
              <a:xfrm>
                <a:off x="5872164" y="2774950"/>
                <a:ext cx="2000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3" name="Rectangle 370"/>
              <p:cNvSpPr>
                <a:spLocks noChangeArrowheads="1"/>
              </p:cNvSpPr>
              <p:nvPr/>
            </p:nvSpPr>
            <p:spPr bwMode="auto">
              <a:xfrm>
                <a:off x="6099176" y="2774950"/>
                <a:ext cx="3968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4" name="Rectangle 371"/>
              <p:cNvSpPr>
                <a:spLocks noChangeArrowheads="1"/>
              </p:cNvSpPr>
              <p:nvPr/>
            </p:nvSpPr>
            <p:spPr bwMode="auto">
              <a:xfrm>
                <a:off x="6165851" y="2774950"/>
                <a:ext cx="412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5" name="Rectangle 372"/>
              <p:cNvSpPr>
                <a:spLocks noChangeArrowheads="1"/>
              </p:cNvSpPr>
              <p:nvPr/>
            </p:nvSpPr>
            <p:spPr bwMode="auto">
              <a:xfrm>
                <a:off x="6246814" y="2774950"/>
                <a:ext cx="2000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6" name="Rectangle 373"/>
              <p:cNvSpPr>
                <a:spLocks noChangeArrowheads="1"/>
              </p:cNvSpPr>
              <p:nvPr/>
            </p:nvSpPr>
            <p:spPr bwMode="auto">
              <a:xfrm>
                <a:off x="5872164" y="2827338"/>
                <a:ext cx="4619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7" name="Rectangle 374"/>
              <p:cNvSpPr>
                <a:spLocks noChangeArrowheads="1"/>
              </p:cNvSpPr>
              <p:nvPr/>
            </p:nvSpPr>
            <p:spPr bwMode="auto">
              <a:xfrm>
                <a:off x="6361114" y="2827338"/>
                <a:ext cx="40163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8" name="Rectangle 375"/>
              <p:cNvSpPr>
                <a:spLocks noChangeArrowheads="1"/>
              </p:cNvSpPr>
              <p:nvPr/>
            </p:nvSpPr>
            <p:spPr bwMode="auto">
              <a:xfrm>
                <a:off x="6789739" y="2827338"/>
                <a:ext cx="5238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9" name="Rectangle 376"/>
              <p:cNvSpPr>
                <a:spLocks noChangeArrowheads="1"/>
              </p:cNvSpPr>
              <p:nvPr/>
            </p:nvSpPr>
            <p:spPr bwMode="auto">
              <a:xfrm>
                <a:off x="6540501" y="2881313"/>
                <a:ext cx="682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" name="Rectangle 377"/>
              <p:cNvSpPr>
                <a:spLocks noChangeArrowheads="1"/>
              </p:cNvSpPr>
              <p:nvPr/>
            </p:nvSpPr>
            <p:spPr bwMode="auto">
              <a:xfrm>
                <a:off x="6635751" y="2881313"/>
                <a:ext cx="5873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1" name="Rectangle 378"/>
              <p:cNvSpPr>
                <a:spLocks noChangeArrowheads="1"/>
              </p:cNvSpPr>
              <p:nvPr/>
            </p:nvSpPr>
            <p:spPr bwMode="auto">
              <a:xfrm>
                <a:off x="6721476" y="2881313"/>
                <a:ext cx="682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2" name="Rectangle 379"/>
              <p:cNvSpPr>
                <a:spLocks noChangeArrowheads="1"/>
              </p:cNvSpPr>
              <p:nvPr/>
            </p:nvSpPr>
            <p:spPr bwMode="auto">
              <a:xfrm>
                <a:off x="6815139" y="2881313"/>
                <a:ext cx="228600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3" name="Rectangle 380"/>
              <p:cNvSpPr>
                <a:spLocks noChangeArrowheads="1"/>
              </p:cNvSpPr>
              <p:nvPr/>
            </p:nvSpPr>
            <p:spPr bwMode="auto">
              <a:xfrm>
                <a:off x="5872164" y="2881313"/>
                <a:ext cx="649288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4" name="Rectangle 381"/>
              <p:cNvSpPr>
                <a:spLocks noChangeArrowheads="1"/>
              </p:cNvSpPr>
              <p:nvPr/>
            </p:nvSpPr>
            <p:spPr bwMode="auto">
              <a:xfrm>
                <a:off x="5872164" y="2935288"/>
                <a:ext cx="187325" cy="2540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5" name="Rectangle 382"/>
              <p:cNvSpPr>
                <a:spLocks noChangeArrowheads="1"/>
              </p:cNvSpPr>
              <p:nvPr/>
            </p:nvSpPr>
            <p:spPr bwMode="auto">
              <a:xfrm>
                <a:off x="6086476" y="2935288"/>
                <a:ext cx="187325" cy="2540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6" name="Rectangle 383"/>
              <p:cNvSpPr>
                <a:spLocks noChangeArrowheads="1"/>
              </p:cNvSpPr>
              <p:nvPr/>
            </p:nvSpPr>
            <p:spPr bwMode="auto">
              <a:xfrm>
                <a:off x="6292851" y="2935288"/>
                <a:ext cx="522288" cy="2540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7" name="Rectangle 384"/>
              <p:cNvSpPr>
                <a:spLocks noChangeArrowheads="1"/>
              </p:cNvSpPr>
              <p:nvPr/>
            </p:nvSpPr>
            <p:spPr bwMode="auto">
              <a:xfrm>
                <a:off x="5872164" y="2987675"/>
                <a:ext cx="5492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8" name="Rectangle 385"/>
              <p:cNvSpPr>
                <a:spLocks noChangeArrowheads="1"/>
              </p:cNvSpPr>
              <p:nvPr/>
            </p:nvSpPr>
            <p:spPr bwMode="auto">
              <a:xfrm>
                <a:off x="6440489" y="2987675"/>
                <a:ext cx="7461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9" name="Rectangle 386"/>
              <p:cNvSpPr>
                <a:spLocks noChangeArrowheads="1"/>
              </p:cNvSpPr>
              <p:nvPr/>
            </p:nvSpPr>
            <p:spPr bwMode="auto">
              <a:xfrm>
                <a:off x="5872164" y="3041650"/>
                <a:ext cx="863600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0" name="Rectangle 387"/>
              <p:cNvSpPr>
                <a:spLocks noChangeArrowheads="1"/>
              </p:cNvSpPr>
              <p:nvPr/>
            </p:nvSpPr>
            <p:spPr bwMode="auto">
              <a:xfrm>
                <a:off x="5872164" y="3094038"/>
                <a:ext cx="2000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1" name="Rectangle 388"/>
              <p:cNvSpPr>
                <a:spLocks noChangeArrowheads="1"/>
              </p:cNvSpPr>
              <p:nvPr/>
            </p:nvSpPr>
            <p:spPr bwMode="auto">
              <a:xfrm>
                <a:off x="6086476" y="3094038"/>
                <a:ext cx="2063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2" name="Rectangle 389"/>
              <p:cNvSpPr>
                <a:spLocks noChangeArrowheads="1"/>
              </p:cNvSpPr>
              <p:nvPr/>
            </p:nvSpPr>
            <p:spPr bwMode="auto">
              <a:xfrm>
                <a:off x="6307139" y="3094038"/>
                <a:ext cx="80963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3" name="Rectangle 390"/>
              <p:cNvSpPr>
                <a:spLocks noChangeArrowheads="1"/>
              </p:cNvSpPr>
              <p:nvPr/>
            </p:nvSpPr>
            <p:spPr bwMode="auto">
              <a:xfrm>
                <a:off x="6400801" y="3094038"/>
                <a:ext cx="615950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4" name="Rectangle 391"/>
              <p:cNvSpPr>
                <a:spLocks noChangeArrowheads="1"/>
              </p:cNvSpPr>
              <p:nvPr/>
            </p:nvSpPr>
            <p:spPr bwMode="auto">
              <a:xfrm>
                <a:off x="7043739" y="3094038"/>
                <a:ext cx="793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5" name="Rectangle 392"/>
              <p:cNvSpPr>
                <a:spLocks noChangeArrowheads="1"/>
              </p:cNvSpPr>
              <p:nvPr/>
            </p:nvSpPr>
            <p:spPr bwMode="auto">
              <a:xfrm>
                <a:off x="5872164" y="3154363"/>
                <a:ext cx="668338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6" name="Rectangle 393"/>
              <p:cNvSpPr>
                <a:spLocks noChangeArrowheads="1"/>
              </p:cNvSpPr>
              <p:nvPr/>
            </p:nvSpPr>
            <p:spPr bwMode="auto">
              <a:xfrm>
                <a:off x="5081589" y="3248025"/>
                <a:ext cx="21018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7" name="Rectangle 394"/>
              <p:cNvSpPr>
                <a:spLocks noChangeArrowheads="1"/>
              </p:cNvSpPr>
              <p:nvPr/>
            </p:nvSpPr>
            <p:spPr bwMode="auto">
              <a:xfrm>
                <a:off x="5081589" y="3294063"/>
                <a:ext cx="34131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8" name="Rectangle 395"/>
              <p:cNvSpPr>
                <a:spLocks noChangeArrowheads="1"/>
              </p:cNvSpPr>
              <p:nvPr/>
            </p:nvSpPr>
            <p:spPr bwMode="auto">
              <a:xfrm>
                <a:off x="5464176" y="3294063"/>
                <a:ext cx="66675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9" name="Rectangle 396"/>
              <p:cNvSpPr>
                <a:spLocks noChangeArrowheads="1"/>
              </p:cNvSpPr>
              <p:nvPr/>
            </p:nvSpPr>
            <p:spPr bwMode="auto">
              <a:xfrm>
                <a:off x="5583239" y="3294063"/>
                <a:ext cx="6032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0" name="Rectangle 397"/>
              <p:cNvSpPr>
                <a:spLocks noChangeArrowheads="1"/>
              </p:cNvSpPr>
              <p:nvPr/>
            </p:nvSpPr>
            <p:spPr bwMode="auto">
              <a:xfrm>
                <a:off x="5711826" y="3294063"/>
                <a:ext cx="333375" cy="2698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1" name="Rectangle 398"/>
              <p:cNvSpPr>
                <a:spLocks noChangeArrowheads="1"/>
              </p:cNvSpPr>
              <p:nvPr/>
            </p:nvSpPr>
            <p:spPr bwMode="auto">
              <a:xfrm>
                <a:off x="5081589" y="3341688"/>
                <a:ext cx="769938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2" name="Rectangle 399"/>
              <p:cNvSpPr>
                <a:spLocks noChangeArrowheads="1"/>
              </p:cNvSpPr>
              <p:nvPr/>
            </p:nvSpPr>
            <p:spPr bwMode="auto">
              <a:xfrm>
                <a:off x="5899151" y="3341688"/>
                <a:ext cx="668338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3" name="Rectangle 400"/>
              <p:cNvSpPr>
                <a:spLocks noChangeArrowheads="1"/>
              </p:cNvSpPr>
              <p:nvPr/>
            </p:nvSpPr>
            <p:spPr bwMode="auto">
              <a:xfrm>
                <a:off x="6615114" y="3341688"/>
                <a:ext cx="87313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4" name="Rectangle 401"/>
              <p:cNvSpPr>
                <a:spLocks noChangeArrowheads="1"/>
              </p:cNvSpPr>
              <p:nvPr/>
            </p:nvSpPr>
            <p:spPr bwMode="auto">
              <a:xfrm>
                <a:off x="6207126" y="3387725"/>
                <a:ext cx="10636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5" name="Rectangle 402"/>
              <p:cNvSpPr>
                <a:spLocks noChangeArrowheads="1"/>
              </p:cNvSpPr>
              <p:nvPr/>
            </p:nvSpPr>
            <p:spPr bwMode="auto">
              <a:xfrm>
                <a:off x="6361114" y="3387725"/>
                <a:ext cx="10636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6" name="Rectangle 403"/>
              <p:cNvSpPr>
                <a:spLocks noChangeArrowheads="1"/>
              </p:cNvSpPr>
              <p:nvPr/>
            </p:nvSpPr>
            <p:spPr bwMode="auto">
              <a:xfrm>
                <a:off x="6507164" y="3387725"/>
                <a:ext cx="1079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7" name="Rectangle 404"/>
              <p:cNvSpPr>
                <a:spLocks noChangeArrowheads="1"/>
              </p:cNvSpPr>
              <p:nvPr/>
            </p:nvSpPr>
            <p:spPr bwMode="auto">
              <a:xfrm>
                <a:off x="6661151" y="3387725"/>
                <a:ext cx="382588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8" name="Rectangle 405"/>
              <p:cNvSpPr>
                <a:spLocks noChangeArrowheads="1"/>
              </p:cNvSpPr>
              <p:nvPr/>
            </p:nvSpPr>
            <p:spPr bwMode="auto">
              <a:xfrm>
                <a:off x="5081589" y="3387725"/>
                <a:ext cx="108426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9" name="Rectangle 407"/>
              <p:cNvSpPr>
                <a:spLocks noChangeArrowheads="1"/>
              </p:cNvSpPr>
              <p:nvPr/>
            </p:nvSpPr>
            <p:spPr bwMode="auto">
              <a:xfrm>
                <a:off x="5081589" y="3435351"/>
                <a:ext cx="314325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" name="Rectangle 408"/>
              <p:cNvSpPr>
                <a:spLocks noChangeArrowheads="1"/>
              </p:cNvSpPr>
              <p:nvPr/>
            </p:nvSpPr>
            <p:spPr bwMode="auto">
              <a:xfrm>
                <a:off x="5443539" y="3435351"/>
                <a:ext cx="314325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" name="Rectangle 409"/>
              <p:cNvSpPr>
                <a:spLocks noChangeArrowheads="1"/>
              </p:cNvSpPr>
              <p:nvPr/>
            </p:nvSpPr>
            <p:spPr bwMode="auto">
              <a:xfrm>
                <a:off x="5791201" y="3435351"/>
                <a:ext cx="869950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2" name="Rectangle 410"/>
              <p:cNvSpPr>
                <a:spLocks noChangeArrowheads="1"/>
              </p:cNvSpPr>
              <p:nvPr/>
            </p:nvSpPr>
            <p:spPr bwMode="auto">
              <a:xfrm>
                <a:off x="5081589" y="3481388"/>
                <a:ext cx="923925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3" name="Rectangle 411"/>
              <p:cNvSpPr>
                <a:spLocks noChangeArrowheads="1"/>
              </p:cNvSpPr>
              <p:nvPr/>
            </p:nvSpPr>
            <p:spPr bwMode="auto">
              <a:xfrm>
                <a:off x="6032501" y="3481388"/>
                <a:ext cx="120650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4" name="Rectangle 412"/>
              <p:cNvSpPr>
                <a:spLocks noChangeArrowheads="1"/>
              </p:cNvSpPr>
              <p:nvPr/>
            </p:nvSpPr>
            <p:spPr bwMode="auto">
              <a:xfrm>
                <a:off x="5081589" y="3527426"/>
                <a:ext cx="1446213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5" name="Rectangle 413"/>
              <p:cNvSpPr>
                <a:spLocks noChangeArrowheads="1"/>
              </p:cNvSpPr>
              <p:nvPr/>
            </p:nvSpPr>
            <p:spPr bwMode="auto">
              <a:xfrm>
                <a:off x="5081589" y="3575051"/>
                <a:ext cx="341313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6" name="Rectangle 414"/>
              <p:cNvSpPr>
                <a:spLocks noChangeArrowheads="1"/>
              </p:cNvSpPr>
              <p:nvPr/>
            </p:nvSpPr>
            <p:spPr bwMode="auto">
              <a:xfrm>
                <a:off x="5443539" y="3575051"/>
                <a:ext cx="341313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7" name="Rectangle 415"/>
              <p:cNvSpPr>
                <a:spLocks noChangeArrowheads="1"/>
              </p:cNvSpPr>
              <p:nvPr/>
            </p:nvSpPr>
            <p:spPr bwMode="auto">
              <a:xfrm>
                <a:off x="5805489" y="3575051"/>
                <a:ext cx="139700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8" name="Rectangle 416"/>
              <p:cNvSpPr>
                <a:spLocks noChangeArrowheads="1"/>
              </p:cNvSpPr>
              <p:nvPr/>
            </p:nvSpPr>
            <p:spPr bwMode="auto">
              <a:xfrm>
                <a:off x="5972176" y="3575051"/>
                <a:ext cx="1023938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9" name="Rectangle 417"/>
              <p:cNvSpPr>
                <a:spLocks noChangeArrowheads="1"/>
              </p:cNvSpPr>
              <p:nvPr/>
            </p:nvSpPr>
            <p:spPr bwMode="auto">
              <a:xfrm>
                <a:off x="7043739" y="3575051"/>
                <a:ext cx="139700" cy="19050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0" name="Rectangle 418"/>
              <p:cNvSpPr>
                <a:spLocks noChangeArrowheads="1"/>
              </p:cNvSpPr>
              <p:nvPr/>
            </p:nvSpPr>
            <p:spPr bwMode="auto">
              <a:xfrm>
                <a:off x="5081589" y="3621088"/>
                <a:ext cx="1125538" cy="20638"/>
              </a:xfrm>
              <a:prstGeom prst="rect">
                <a:avLst/>
              </a:pr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" name="组合 809"/>
            <p:cNvGrpSpPr>
              <a:grpSpLocks/>
            </p:cNvGrpSpPr>
            <p:nvPr/>
          </p:nvGrpSpPr>
          <p:grpSpPr bwMode="auto">
            <a:xfrm>
              <a:off x="3810001" y="3081338"/>
              <a:ext cx="876301" cy="887413"/>
              <a:chOff x="3810001" y="3081338"/>
              <a:chExt cx="876301" cy="887413"/>
            </a:xfrm>
          </p:grpSpPr>
          <p:sp>
            <p:nvSpPr>
              <p:cNvPr id="239" name="Freeform 419"/>
              <p:cNvSpPr>
                <a:spLocks noChangeArrowheads="1"/>
              </p:cNvSpPr>
              <p:nvPr/>
            </p:nvSpPr>
            <p:spPr bwMode="auto">
              <a:xfrm>
                <a:off x="3810001" y="3094038"/>
                <a:ext cx="576263" cy="874713"/>
              </a:xfrm>
              <a:custGeom>
                <a:avLst/>
                <a:gdLst>
                  <a:gd name="T0" fmla="*/ 4 w 363"/>
                  <a:gd name="T1" fmla="*/ 0 h 551"/>
                  <a:gd name="T2" fmla="*/ 0 w 363"/>
                  <a:gd name="T3" fmla="*/ 0 h 551"/>
                  <a:gd name="T4" fmla="*/ 0 w 363"/>
                  <a:gd name="T5" fmla="*/ 551 h 551"/>
                  <a:gd name="T6" fmla="*/ 363 w 363"/>
                  <a:gd name="T7" fmla="*/ 551 h 551"/>
                  <a:gd name="T8" fmla="*/ 363 w 363"/>
                  <a:gd name="T9" fmla="*/ 546 h 551"/>
                  <a:gd name="T10" fmla="*/ 4 w 363"/>
                  <a:gd name="T11" fmla="*/ 546 h 551"/>
                  <a:gd name="T12" fmla="*/ 4 w 363"/>
                  <a:gd name="T13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551">
                    <a:moveTo>
                      <a:pt x="4" y="0"/>
                    </a:moveTo>
                    <a:lnTo>
                      <a:pt x="0" y="0"/>
                    </a:lnTo>
                    <a:lnTo>
                      <a:pt x="0" y="551"/>
                    </a:lnTo>
                    <a:lnTo>
                      <a:pt x="363" y="551"/>
                    </a:lnTo>
                    <a:lnTo>
                      <a:pt x="363" y="546"/>
                    </a:lnTo>
                    <a:lnTo>
                      <a:pt x="4" y="54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40" name="Freeform 420"/>
              <p:cNvSpPr>
                <a:spLocks noChangeArrowheads="1"/>
              </p:cNvSpPr>
              <p:nvPr/>
            </p:nvSpPr>
            <p:spPr bwMode="auto">
              <a:xfrm>
                <a:off x="3810001" y="3094038"/>
                <a:ext cx="576263" cy="874713"/>
              </a:xfrm>
              <a:custGeom>
                <a:avLst/>
                <a:gdLst>
                  <a:gd name="T0" fmla="*/ 4 w 363"/>
                  <a:gd name="T1" fmla="*/ 0 h 551"/>
                  <a:gd name="T2" fmla="*/ 0 w 363"/>
                  <a:gd name="T3" fmla="*/ 0 h 551"/>
                  <a:gd name="T4" fmla="*/ 0 w 363"/>
                  <a:gd name="T5" fmla="*/ 551 h 551"/>
                  <a:gd name="T6" fmla="*/ 363 w 363"/>
                  <a:gd name="T7" fmla="*/ 551 h 551"/>
                  <a:gd name="T8" fmla="*/ 363 w 363"/>
                  <a:gd name="T9" fmla="*/ 546 h 551"/>
                  <a:gd name="T10" fmla="*/ 4 w 363"/>
                  <a:gd name="T11" fmla="*/ 546 h 551"/>
                  <a:gd name="T12" fmla="*/ 4 w 363"/>
                  <a:gd name="T13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551">
                    <a:moveTo>
                      <a:pt x="4" y="0"/>
                    </a:moveTo>
                    <a:lnTo>
                      <a:pt x="0" y="0"/>
                    </a:lnTo>
                    <a:lnTo>
                      <a:pt x="0" y="551"/>
                    </a:lnTo>
                    <a:lnTo>
                      <a:pt x="363" y="551"/>
                    </a:lnTo>
                    <a:lnTo>
                      <a:pt x="363" y="546"/>
                    </a:lnTo>
                    <a:lnTo>
                      <a:pt x="4" y="546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41" name="Freeform 421"/>
              <p:cNvSpPr>
                <a:spLocks noChangeArrowheads="1"/>
              </p:cNvSpPr>
              <p:nvPr/>
            </p:nvSpPr>
            <p:spPr bwMode="auto">
              <a:xfrm>
                <a:off x="3816351" y="3087688"/>
                <a:ext cx="696913" cy="873125"/>
              </a:xfrm>
              <a:custGeom>
                <a:avLst/>
                <a:gdLst>
                  <a:gd name="T0" fmla="*/ 439 w 439"/>
                  <a:gd name="T1" fmla="*/ 471 h 550"/>
                  <a:gd name="T2" fmla="*/ 439 w 439"/>
                  <a:gd name="T3" fmla="*/ 0 h 550"/>
                  <a:gd name="T4" fmla="*/ 0 w 439"/>
                  <a:gd name="T5" fmla="*/ 0 h 550"/>
                  <a:gd name="T6" fmla="*/ 0 w 439"/>
                  <a:gd name="T7" fmla="*/ 550 h 550"/>
                  <a:gd name="T8" fmla="*/ 359 w 439"/>
                  <a:gd name="T9" fmla="*/ 550 h 550"/>
                  <a:gd name="T10" fmla="*/ 439 w 439"/>
                  <a:gd name="T11" fmla="*/ 471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550">
                    <a:moveTo>
                      <a:pt x="439" y="471"/>
                    </a:moveTo>
                    <a:lnTo>
                      <a:pt x="439" y="0"/>
                    </a:lnTo>
                    <a:lnTo>
                      <a:pt x="0" y="0"/>
                    </a:lnTo>
                    <a:lnTo>
                      <a:pt x="0" y="550"/>
                    </a:lnTo>
                    <a:lnTo>
                      <a:pt x="359" y="550"/>
                    </a:lnTo>
                    <a:lnTo>
                      <a:pt x="439" y="471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42" name="Freeform 422"/>
              <p:cNvSpPr>
                <a:spLocks noChangeArrowheads="1"/>
              </p:cNvSpPr>
              <p:nvPr/>
            </p:nvSpPr>
            <p:spPr bwMode="auto">
              <a:xfrm>
                <a:off x="3816351" y="3087688"/>
                <a:ext cx="696913" cy="873125"/>
              </a:xfrm>
              <a:custGeom>
                <a:avLst/>
                <a:gdLst>
                  <a:gd name="T0" fmla="*/ 439 w 439"/>
                  <a:gd name="T1" fmla="*/ 471 h 550"/>
                  <a:gd name="T2" fmla="*/ 439 w 439"/>
                  <a:gd name="T3" fmla="*/ 0 h 550"/>
                  <a:gd name="T4" fmla="*/ 0 w 439"/>
                  <a:gd name="T5" fmla="*/ 0 h 550"/>
                  <a:gd name="T6" fmla="*/ 0 w 439"/>
                  <a:gd name="T7" fmla="*/ 550 h 550"/>
                  <a:gd name="T8" fmla="*/ 359 w 439"/>
                  <a:gd name="T9" fmla="*/ 550 h 550"/>
                  <a:gd name="T10" fmla="*/ 439 w 439"/>
                  <a:gd name="T11" fmla="*/ 471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550">
                    <a:moveTo>
                      <a:pt x="439" y="471"/>
                    </a:moveTo>
                    <a:lnTo>
                      <a:pt x="439" y="0"/>
                    </a:lnTo>
                    <a:lnTo>
                      <a:pt x="0" y="0"/>
                    </a:lnTo>
                    <a:lnTo>
                      <a:pt x="0" y="550"/>
                    </a:lnTo>
                    <a:lnTo>
                      <a:pt x="359" y="550"/>
                    </a:lnTo>
                    <a:lnTo>
                      <a:pt x="439" y="47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43" name="Rectangle 423"/>
              <p:cNvSpPr>
                <a:spLocks noChangeArrowheads="1"/>
              </p:cNvSpPr>
              <p:nvPr/>
            </p:nvSpPr>
            <p:spPr bwMode="auto">
              <a:xfrm>
                <a:off x="3816351" y="3081338"/>
                <a:ext cx="696913" cy="6032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4" name="Oval 424"/>
              <p:cNvSpPr>
                <a:spLocks noChangeArrowheads="1"/>
              </p:cNvSpPr>
              <p:nvPr/>
            </p:nvSpPr>
            <p:spPr bwMode="auto">
              <a:xfrm>
                <a:off x="4371976" y="3094038"/>
                <a:ext cx="20638" cy="14288"/>
              </a:xfrm>
              <a:prstGeom prst="ellipse">
                <a:avLst/>
              </a:pr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" name="Oval 425"/>
              <p:cNvSpPr>
                <a:spLocks noChangeArrowheads="1"/>
              </p:cNvSpPr>
              <p:nvPr/>
            </p:nvSpPr>
            <p:spPr bwMode="auto">
              <a:xfrm>
                <a:off x="4411664" y="3094038"/>
                <a:ext cx="14288" cy="14288"/>
              </a:xfrm>
              <a:prstGeom prst="ellipse">
                <a:avLst/>
              </a:prstGeom>
              <a:solidFill>
                <a:srgbClr val="449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6" name="Oval 426"/>
              <p:cNvSpPr>
                <a:spLocks noChangeArrowheads="1"/>
              </p:cNvSpPr>
              <p:nvPr/>
            </p:nvSpPr>
            <p:spPr bwMode="auto">
              <a:xfrm>
                <a:off x="4452939" y="3094038"/>
                <a:ext cx="12700" cy="14288"/>
              </a:xfrm>
              <a:prstGeom prst="ellipse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Rectangle 427"/>
              <p:cNvSpPr>
                <a:spLocks noChangeArrowheads="1"/>
              </p:cNvSpPr>
              <p:nvPr/>
            </p:nvSpPr>
            <p:spPr bwMode="auto">
              <a:xfrm>
                <a:off x="3843339" y="3181351"/>
                <a:ext cx="247650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Rectangle 428"/>
              <p:cNvSpPr>
                <a:spLocks noChangeArrowheads="1"/>
              </p:cNvSpPr>
              <p:nvPr/>
            </p:nvSpPr>
            <p:spPr bwMode="auto">
              <a:xfrm>
                <a:off x="4103689" y="3181351"/>
                <a:ext cx="4762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Rectangle 429"/>
              <p:cNvSpPr>
                <a:spLocks noChangeArrowheads="1"/>
              </p:cNvSpPr>
              <p:nvPr/>
            </p:nvSpPr>
            <p:spPr bwMode="auto">
              <a:xfrm>
                <a:off x="4157664" y="3181351"/>
                <a:ext cx="5397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Rectangle 430"/>
              <p:cNvSpPr>
                <a:spLocks noChangeArrowheads="1"/>
              </p:cNvSpPr>
              <p:nvPr/>
            </p:nvSpPr>
            <p:spPr bwMode="auto">
              <a:xfrm>
                <a:off x="3849689" y="3101976"/>
                <a:ext cx="374650" cy="19050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1" name="Rectangle 431"/>
              <p:cNvSpPr>
                <a:spLocks noChangeArrowheads="1"/>
              </p:cNvSpPr>
              <p:nvPr/>
            </p:nvSpPr>
            <p:spPr bwMode="auto">
              <a:xfrm>
                <a:off x="3849689" y="3508376"/>
                <a:ext cx="61595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2" name="Rectangle 432"/>
              <p:cNvSpPr>
                <a:spLocks noChangeArrowheads="1"/>
              </p:cNvSpPr>
              <p:nvPr/>
            </p:nvSpPr>
            <p:spPr bwMode="auto">
              <a:xfrm>
                <a:off x="3849689" y="3508376"/>
                <a:ext cx="615950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3" name="Rectangle 433"/>
              <p:cNvSpPr>
                <a:spLocks noChangeArrowheads="1"/>
              </p:cNvSpPr>
              <p:nvPr/>
            </p:nvSpPr>
            <p:spPr bwMode="auto">
              <a:xfrm>
                <a:off x="3849689" y="3535363"/>
                <a:ext cx="1603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Rectangle 434"/>
              <p:cNvSpPr>
                <a:spLocks noChangeArrowheads="1"/>
              </p:cNvSpPr>
              <p:nvPr/>
            </p:nvSpPr>
            <p:spPr bwMode="auto">
              <a:xfrm>
                <a:off x="3849689" y="3535363"/>
                <a:ext cx="16033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Rectangle 435"/>
              <p:cNvSpPr>
                <a:spLocks noChangeArrowheads="1"/>
              </p:cNvSpPr>
              <p:nvPr/>
            </p:nvSpPr>
            <p:spPr bwMode="auto">
              <a:xfrm>
                <a:off x="4010026" y="3535363"/>
                <a:ext cx="53975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Rectangle 436"/>
              <p:cNvSpPr>
                <a:spLocks noChangeArrowheads="1"/>
              </p:cNvSpPr>
              <p:nvPr/>
            </p:nvSpPr>
            <p:spPr bwMode="auto">
              <a:xfrm>
                <a:off x="4010026" y="3535363"/>
                <a:ext cx="53975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Rectangle 437"/>
              <p:cNvSpPr>
                <a:spLocks noChangeArrowheads="1"/>
              </p:cNvSpPr>
              <p:nvPr/>
            </p:nvSpPr>
            <p:spPr bwMode="auto">
              <a:xfrm>
                <a:off x="4070351" y="3535363"/>
                <a:ext cx="206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Rectangle 438"/>
              <p:cNvSpPr>
                <a:spLocks noChangeArrowheads="1"/>
              </p:cNvSpPr>
              <p:nvPr/>
            </p:nvSpPr>
            <p:spPr bwMode="auto">
              <a:xfrm>
                <a:off x="4070351" y="3535363"/>
                <a:ext cx="2063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Rectangle 439"/>
              <p:cNvSpPr>
                <a:spLocks noChangeArrowheads="1"/>
              </p:cNvSpPr>
              <p:nvPr/>
            </p:nvSpPr>
            <p:spPr bwMode="auto">
              <a:xfrm>
                <a:off x="4103689" y="3535363"/>
                <a:ext cx="142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Rectangle 440"/>
              <p:cNvSpPr>
                <a:spLocks noChangeArrowheads="1"/>
              </p:cNvSpPr>
              <p:nvPr/>
            </p:nvSpPr>
            <p:spPr bwMode="auto">
              <a:xfrm>
                <a:off x="4103689" y="3535363"/>
                <a:ext cx="1428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Rectangle 441"/>
              <p:cNvSpPr>
                <a:spLocks noChangeArrowheads="1"/>
              </p:cNvSpPr>
              <p:nvPr/>
            </p:nvSpPr>
            <p:spPr bwMode="auto">
              <a:xfrm>
                <a:off x="4124326" y="3535363"/>
                <a:ext cx="2016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Rectangle 442"/>
              <p:cNvSpPr>
                <a:spLocks noChangeArrowheads="1"/>
              </p:cNvSpPr>
              <p:nvPr/>
            </p:nvSpPr>
            <p:spPr bwMode="auto">
              <a:xfrm>
                <a:off x="4124326" y="3535363"/>
                <a:ext cx="20161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Rectangle 443"/>
              <p:cNvSpPr>
                <a:spLocks noChangeArrowheads="1"/>
              </p:cNvSpPr>
              <p:nvPr/>
            </p:nvSpPr>
            <p:spPr bwMode="auto">
              <a:xfrm>
                <a:off x="3849689" y="3560763"/>
                <a:ext cx="61595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Rectangle 444"/>
              <p:cNvSpPr>
                <a:spLocks noChangeArrowheads="1"/>
              </p:cNvSpPr>
              <p:nvPr/>
            </p:nvSpPr>
            <p:spPr bwMode="auto">
              <a:xfrm>
                <a:off x="3849689" y="3560763"/>
                <a:ext cx="6159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Rectangle 445"/>
              <p:cNvSpPr>
                <a:spLocks noChangeArrowheads="1"/>
              </p:cNvSpPr>
              <p:nvPr/>
            </p:nvSpPr>
            <p:spPr bwMode="auto">
              <a:xfrm>
                <a:off x="3849689" y="3587751"/>
                <a:ext cx="3492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Rectangle 446"/>
              <p:cNvSpPr>
                <a:spLocks noChangeArrowheads="1"/>
              </p:cNvSpPr>
              <p:nvPr/>
            </p:nvSpPr>
            <p:spPr bwMode="auto">
              <a:xfrm>
                <a:off x="3849689" y="3587751"/>
                <a:ext cx="3492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Rectangle 447"/>
              <p:cNvSpPr>
                <a:spLocks noChangeArrowheads="1"/>
              </p:cNvSpPr>
              <p:nvPr/>
            </p:nvSpPr>
            <p:spPr bwMode="auto">
              <a:xfrm>
                <a:off x="3849689" y="3654426"/>
                <a:ext cx="3952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Rectangle 448"/>
              <p:cNvSpPr>
                <a:spLocks noChangeArrowheads="1"/>
              </p:cNvSpPr>
              <p:nvPr/>
            </p:nvSpPr>
            <p:spPr bwMode="auto">
              <a:xfrm>
                <a:off x="3849689" y="3654426"/>
                <a:ext cx="39528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Rectangle 449"/>
              <p:cNvSpPr>
                <a:spLocks noChangeArrowheads="1"/>
              </p:cNvSpPr>
              <p:nvPr/>
            </p:nvSpPr>
            <p:spPr bwMode="auto">
              <a:xfrm>
                <a:off x="4151314" y="3681413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Rectangle 450"/>
              <p:cNvSpPr>
                <a:spLocks noChangeArrowheads="1"/>
              </p:cNvSpPr>
              <p:nvPr/>
            </p:nvSpPr>
            <p:spPr bwMode="auto">
              <a:xfrm>
                <a:off x="4151314" y="3681413"/>
                <a:ext cx="936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Rectangle 451"/>
              <p:cNvSpPr>
                <a:spLocks noChangeArrowheads="1"/>
              </p:cNvSpPr>
              <p:nvPr/>
            </p:nvSpPr>
            <p:spPr bwMode="auto">
              <a:xfrm>
                <a:off x="4044951" y="3681413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Rectangle 452"/>
              <p:cNvSpPr>
                <a:spLocks noChangeArrowheads="1"/>
              </p:cNvSpPr>
              <p:nvPr/>
            </p:nvSpPr>
            <p:spPr bwMode="auto">
              <a:xfrm>
                <a:off x="4044951" y="3681413"/>
                <a:ext cx="936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Rectangle 453"/>
              <p:cNvSpPr>
                <a:spLocks noChangeArrowheads="1"/>
              </p:cNvSpPr>
              <p:nvPr/>
            </p:nvSpPr>
            <p:spPr bwMode="auto">
              <a:xfrm>
                <a:off x="3937001" y="3681413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Rectangle 454"/>
              <p:cNvSpPr>
                <a:spLocks noChangeArrowheads="1"/>
              </p:cNvSpPr>
              <p:nvPr/>
            </p:nvSpPr>
            <p:spPr bwMode="auto">
              <a:xfrm>
                <a:off x="3849689" y="3708401"/>
                <a:ext cx="3952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Rectangle 455"/>
              <p:cNvSpPr>
                <a:spLocks noChangeArrowheads="1"/>
              </p:cNvSpPr>
              <p:nvPr/>
            </p:nvSpPr>
            <p:spPr bwMode="auto">
              <a:xfrm>
                <a:off x="3849689" y="3708401"/>
                <a:ext cx="39528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Rectangle 456"/>
              <p:cNvSpPr>
                <a:spLocks noChangeArrowheads="1"/>
              </p:cNvSpPr>
              <p:nvPr/>
            </p:nvSpPr>
            <p:spPr bwMode="auto">
              <a:xfrm>
                <a:off x="4157664" y="3741738"/>
                <a:ext cx="873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Rectangle 457"/>
              <p:cNvSpPr>
                <a:spLocks noChangeArrowheads="1"/>
              </p:cNvSpPr>
              <p:nvPr/>
            </p:nvSpPr>
            <p:spPr bwMode="auto">
              <a:xfrm>
                <a:off x="4157664" y="3741738"/>
                <a:ext cx="8731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Rectangle 458"/>
              <p:cNvSpPr>
                <a:spLocks noChangeArrowheads="1"/>
              </p:cNvSpPr>
              <p:nvPr/>
            </p:nvSpPr>
            <p:spPr bwMode="auto">
              <a:xfrm>
                <a:off x="3910014" y="3741738"/>
                <a:ext cx="23495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Rectangle 459"/>
              <p:cNvSpPr>
                <a:spLocks noChangeArrowheads="1"/>
              </p:cNvSpPr>
              <p:nvPr/>
            </p:nvSpPr>
            <p:spPr bwMode="auto">
              <a:xfrm>
                <a:off x="3910014" y="3741738"/>
                <a:ext cx="234950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Rectangle 460"/>
              <p:cNvSpPr>
                <a:spLocks noChangeArrowheads="1"/>
              </p:cNvSpPr>
              <p:nvPr/>
            </p:nvSpPr>
            <p:spPr bwMode="auto">
              <a:xfrm>
                <a:off x="4037014" y="3768726"/>
                <a:ext cx="2079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Rectangle 461"/>
              <p:cNvSpPr>
                <a:spLocks noChangeArrowheads="1"/>
              </p:cNvSpPr>
              <p:nvPr/>
            </p:nvSpPr>
            <p:spPr bwMode="auto">
              <a:xfrm>
                <a:off x="4037014" y="3768726"/>
                <a:ext cx="2079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Rectangle 462"/>
              <p:cNvSpPr>
                <a:spLocks noChangeArrowheads="1"/>
              </p:cNvSpPr>
              <p:nvPr/>
            </p:nvSpPr>
            <p:spPr bwMode="auto">
              <a:xfrm>
                <a:off x="4003676" y="3768726"/>
                <a:ext cx="269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Rectangle 463"/>
              <p:cNvSpPr>
                <a:spLocks noChangeArrowheads="1"/>
              </p:cNvSpPr>
              <p:nvPr/>
            </p:nvSpPr>
            <p:spPr bwMode="auto">
              <a:xfrm>
                <a:off x="4178301" y="3794126"/>
                <a:ext cx="666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Rectangle 464"/>
              <p:cNvSpPr>
                <a:spLocks noChangeArrowheads="1"/>
              </p:cNvSpPr>
              <p:nvPr/>
            </p:nvSpPr>
            <p:spPr bwMode="auto">
              <a:xfrm>
                <a:off x="4178301" y="3794126"/>
                <a:ext cx="66675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5" name="Rectangle 465"/>
              <p:cNvSpPr>
                <a:spLocks noChangeArrowheads="1"/>
              </p:cNvSpPr>
              <p:nvPr/>
            </p:nvSpPr>
            <p:spPr bwMode="auto">
              <a:xfrm>
                <a:off x="4103689" y="3794126"/>
                <a:ext cx="6826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" name="Rectangle 466"/>
              <p:cNvSpPr>
                <a:spLocks noChangeArrowheads="1"/>
              </p:cNvSpPr>
              <p:nvPr/>
            </p:nvSpPr>
            <p:spPr bwMode="auto">
              <a:xfrm>
                <a:off x="4103689" y="3794126"/>
                <a:ext cx="68263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" name="Rectangle 467"/>
              <p:cNvSpPr>
                <a:spLocks noChangeArrowheads="1"/>
              </p:cNvSpPr>
              <p:nvPr/>
            </p:nvSpPr>
            <p:spPr bwMode="auto">
              <a:xfrm>
                <a:off x="4037014" y="3794126"/>
                <a:ext cx="539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8" name="Rectangle 468"/>
              <p:cNvSpPr>
                <a:spLocks noChangeArrowheads="1"/>
              </p:cNvSpPr>
              <p:nvPr/>
            </p:nvSpPr>
            <p:spPr bwMode="auto">
              <a:xfrm>
                <a:off x="4037014" y="3794126"/>
                <a:ext cx="53975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9" name="Rectangle 469"/>
              <p:cNvSpPr>
                <a:spLocks noChangeArrowheads="1"/>
              </p:cNvSpPr>
              <p:nvPr/>
            </p:nvSpPr>
            <p:spPr bwMode="auto">
              <a:xfrm>
                <a:off x="3897314" y="3794126"/>
                <a:ext cx="1333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0" name="Rectangle 470"/>
              <p:cNvSpPr>
                <a:spLocks noChangeArrowheads="1"/>
              </p:cNvSpPr>
              <p:nvPr/>
            </p:nvSpPr>
            <p:spPr bwMode="auto">
              <a:xfrm>
                <a:off x="4010026" y="3827463"/>
                <a:ext cx="2349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1" name="Rectangle 471"/>
              <p:cNvSpPr>
                <a:spLocks noChangeArrowheads="1"/>
              </p:cNvSpPr>
              <p:nvPr/>
            </p:nvSpPr>
            <p:spPr bwMode="auto">
              <a:xfrm>
                <a:off x="4010026" y="3827463"/>
                <a:ext cx="234950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2" name="Rectangle 472"/>
              <p:cNvSpPr>
                <a:spLocks noChangeArrowheads="1"/>
              </p:cNvSpPr>
              <p:nvPr/>
            </p:nvSpPr>
            <p:spPr bwMode="auto">
              <a:xfrm>
                <a:off x="4064001" y="3260726"/>
                <a:ext cx="43497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3" name="Rectangle 473"/>
              <p:cNvSpPr>
                <a:spLocks noChangeArrowheads="1"/>
              </p:cNvSpPr>
              <p:nvPr/>
            </p:nvSpPr>
            <p:spPr bwMode="auto">
              <a:xfrm>
                <a:off x="4064001" y="3275013"/>
                <a:ext cx="12700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4" name="Rectangle 474"/>
              <p:cNvSpPr>
                <a:spLocks noChangeArrowheads="1"/>
              </p:cNvSpPr>
              <p:nvPr/>
            </p:nvSpPr>
            <p:spPr bwMode="auto">
              <a:xfrm>
                <a:off x="4064001" y="3294063"/>
                <a:ext cx="153988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5" name="Rectangle 475"/>
              <p:cNvSpPr>
                <a:spLocks noChangeArrowheads="1"/>
              </p:cNvSpPr>
              <p:nvPr/>
            </p:nvSpPr>
            <p:spPr bwMode="auto">
              <a:xfrm>
                <a:off x="4064001" y="3308351"/>
                <a:ext cx="193675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6" name="Rectangle 476"/>
              <p:cNvSpPr>
                <a:spLocks noChangeArrowheads="1"/>
              </p:cNvSpPr>
              <p:nvPr/>
            </p:nvSpPr>
            <p:spPr bwMode="auto">
              <a:xfrm>
                <a:off x="4265614" y="3308351"/>
                <a:ext cx="1905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" name="Rectangle 477"/>
              <p:cNvSpPr>
                <a:spLocks noChangeArrowheads="1"/>
              </p:cNvSpPr>
              <p:nvPr/>
            </p:nvSpPr>
            <p:spPr bwMode="auto">
              <a:xfrm>
                <a:off x="4064001" y="3327401"/>
                <a:ext cx="28892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8" name="Rectangle 478"/>
              <p:cNvSpPr>
                <a:spLocks noChangeArrowheads="1"/>
              </p:cNvSpPr>
              <p:nvPr/>
            </p:nvSpPr>
            <p:spPr bwMode="auto">
              <a:xfrm>
                <a:off x="4064001" y="3348038"/>
                <a:ext cx="207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9" name="Rectangle 479"/>
              <p:cNvSpPr>
                <a:spLocks noChangeArrowheads="1"/>
              </p:cNvSpPr>
              <p:nvPr/>
            </p:nvSpPr>
            <p:spPr bwMode="auto">
              <a:xfrm>
                <a:off x="4224339" y="3294063"/>
                <a:ext cx="74613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0" name="Rectangle 480"/>
              <p:cNvSpPr>
                <a:spLocks noChangeArrowheads="1"/>
              </p:cNvSpPr>
              <p:nvPr/>
            </p:nvSpPr>
            <p:spPr bwMode="auto">
              <a:xfrm>
                <a:off x="4198939" y="3275013"/>
                <a:ext cx="39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1" name="Rectangle 481"/>
              <p:cNvSpPr>
                <a:spLocks noChangeArrowheads="1"/>
              </p:cNvSpPr>
              <p:nvPr/>
            </p:nvSpPr>
            <p:spPr bwMode="auto">
              <a:xfrm>
                <a:off x="4244976" y="3275013"/>
                <a:ext cx="1206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2" name="Rectangle 482"/>
              <p:cNvSpPr>
                <a:spLocks noChangeArrowheads="1"/>
              </p:cNvSpPr>
              <p:nvPr/>
            </p:nvSpPr>
            <p:spPr bwMode="auto">
              <a:xfrm>
                <a:off x="4064001" y="3381376"/>
                <a:ext cx="12700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3" name="Rectangle 483"/>
              <p:cNvSpPr>
                <a:spLocks noChangeArrowheads="1"/>
              </p:cNvSpPr>
              <p:nvPr/>
            </p:nvSpPr>
            <p:spPr bwMode="auto">
              <a:xfrm>
                <a:off x="4064001" y="3381376"/>
                <a:ext cx="12700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4" name="Rectangle 484"/>
              <p:cNvSpPr>
                <a:spLocks noChangeArrowheads="1"/>
              </p:cNvSpPr>
              <p:nvPr/>
            </p:nvSpPr>
            <p:spPr bwMode="auto">
              <a:xfrm>
                <a:off x="4064001" y="3394076"/>
                <a:ext cx="153988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5" name="Rectangle 485"/>
              <p:cNvSpPr>
                <a:spLocks noChangeArrowheads="1"/>
              </p:cNvSpPr>
              <p:nvPr/>
            </p:nvSpPr>
            <p:spPr bwMode="auto">
              <a:xfrm>
                <a:off x="4064001" y="3394076"/>
                <a:ext cx="153988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6" name="Rectangle 486"/>
              <p:cNvSpPr>
                <a:spLocks noChangeArrowheads="1"/>
              </p:cNvSpPr>
              <p:nvPr/>
            </p:nvSpPr>
            <p:spPr bwMode="auto">
              <a:xfrm>
                <a:off x="4064001" y="3414713"/>
                <a:ext cx="19367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" name="Rectangle 487"/>
              <p:cNvSpPr>
                <a:spLocks noChangeArrowheads="1"/>
              </p:cNvSpPr>
              <p:nvPr/>
            </p:nvSpPr>
            <p:spPr bwMode="auto">
              <a:xfrm>
                <a:off x="4064001" y="3414713"/>
                <a:ext cx="19367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" name="Rectangle 488"/>
              <p:cNvSpPr>
                <a:spLocks noChangeArrowheads="1"/>
              </p:cNvSpPr>
              <p:nvPr/>
            </p:nvSpPr>
            <p:spPr bwMode="auto">
              <a:xfrm>
                <a:off x="4265614" y="3414713"/>
                <a:ext cx="190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" name="Rectangle 489"/>
              <p:cNvSpPr>
                <a:spLocks noChangeArrowheads="1"/>
              </p:cNvSpPr>
              <p:nvPr/>
            </p:nvSpPr>
            <p:spPr bwMode="auto">
              <a:xfrm>
                <a:off x="4265614" y="3414713"/>
                <a:ext cx="190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" name="Rectangle 490"/>
              <p:cNvSpPr>
                <a:spLocks noChangeArrowheads="1"/>
              </p:cNvSpPr>
              <p:nvPr/>
            </p:nvSpPr>
            <p:spPr bwMode="auto">
              <a:xfrm>
                <a:off x="4064001" y="3435351"/>
                <a:ext cx="28892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" name="Rectangle 491"/>
              <p:cNvSpPr>
                <a:spLocks noChangeArrowheads="1"/>
              </p:cNvSpPr>
              <p:nvPr/>
            </p:nvSpPr>
            <p:spPr bwMode="auto">
              <a:xfrm>
                <a:off x="4064001" y="3435351"/>
                <a:ext cx="28892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" name="Rectangle 492"/>
              <p:cNvSpPr>
                <a:spLocks noChangeArrowheads="1"/>
              </p:cNvSpPr>
              <p:nvPr/>
            </p:nvSpPr>
            <p:spPr bwMode="auto">
              <a:xfrm>
                <a:off x="4064001" y="3454401"/>
                <a:ext cx="207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" name="Rectangle 493"/>
              <p:cNvSpPr>
                <a:spLocks noChangeArrowheads="1"/>
              </p:cNvSpPr>
              <p:nvPr/>
            </p:nvSpPr>
            <p:spPr bwMode="auto">
              <a:xfrm>
                <a:off x="4064001" y="3454401"/>
                <a:ext cx="2079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" name="Rectangle 494"/>
              <p:cNvSpPr>
                <a:spLocks noChangeArrowheads="1"/>
              </p:cNvSpPr>
              <p:nvPr/>
            </p:nvSpPr>
            <p:spPr bwMode="auto">
              <a:xfrm>
                <a:off x="4224339" y="3394076"/>
                <a:ext cx="7461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" name="Rectangle 495"/>
              <p:cNvSpPr>
                <a:spLocks noChangeArrowheads="1"/>
              </p:cNvSpPr>
              <p:nvPr/>
            </p:nvSpPr>
            <p:spPr bwMode="auto">
              <a:xfrm>
                <a:off x="4224339" y="3394076"/>
                <a:ext cx="74613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" name="Rectangle 496"/>
              <p:cNvSpPr>
                <a:spLocks noChangeArrowheads="1"/>
              </p:cNvSpPr>
              <p:nvPr/>
            </p:nvSpPr>
            <p:spPr bwMode="auto">
              <a:xfrm>
                <a:off x="4198939" y="3381376"/>
                <a:ext cx="39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" name="Rectangle 497"/>
              <p:cNvSpPr>
                <a:spLocks noChangeArrowheads="1"/>
              </p:cNvSpPr>
              <p:nvPr/>
            </p:nvSpPr>
            <p:spPr bwMode="auto">
              <a:xfrm>
                <a:off x="4198939" y="3381376"/>
                <a:ext cx="3968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8" name="Rectangle 498"/>
              <p:cNvSpPr>
                <a:spLocks noChangeArrowheads="1"/>
              </p:cNvSpPr>
              <p:nvPr/>
            </p:nvSpPr>
            <p:spPr bwMode="auto">
              <a:xfrm>
                <a:off x="4244976" y="3381376"/>
                <a:ext cx="1206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9" name="Rectangle 499"/>
              <p:cNvSpPr>
                <a:spLocks noChangeArrowheads="1"/>
              </p:cNvSpPr>
              <p:nvPr/>
            </p:nvSpPr>
            <p:spPr bwMode="auto">
              <a:xfrm>
                <a:off x="4244976" y="3381376"/>
                <a:ext cx="1206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0" name="Rectangle 500"/>
              <p:cNvSpPr>
                <a:spLocks noChangeArrowheads="1"/>
              </p:cNvSpPr>
              <p:nvPr/>
            </p:nvSpPr>
            <p:spPr bwMode="auto">
              <a:xfrm>
                <a:off x="3843339" y="3254376"/>
                <a:ext cx="207963" cy="20637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1" name="Rectangle 501"/>
              <p:cNvSpPr>
                <a:spLocks noChangeArrowheads="1"/>
              </p:cNvSpPr>
              <p:nvPr/>
            </p:nvSpPr>
            <p:spPr bwMode="auto">
              <a:xfrm>
                <a:off x="3843339" y="3254376"/>
                <a:ext cx="207963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2" name="Rectangle 502"/>
              <p:cNvSpPr>
                <a:spLocks noChangeArrowheads="1"/>
              </p:cNvSpPr>
              <p:nvPr/>
            </p:nvSpPr>
            <p:spPr bwMode="auto">
              <a:xfrm>
                <a:off x="4257676" y="3648076"/>
                <a:ext cx="214313" cy="206375"/>
              </a:xfrm>
              <a:prstGeom prst="rect">
                <a:avLst/>
              </a:prstGeom>
              <a:solidFill>
                <a:srgbClr val="F359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3" name="Rectangle 503"/>
              <p:cNvSpPr>
                <a:spLocks noChangeArrowheads="1"/>
              </p:cNvSpPr>
              <p:nvPr/>
            </p:nvSpPr>
            <p:spPr bwMode="auto">
              <a:xfrm>
                <a:off x="4257676" y="3648076"/>
                <a:ext cx="214313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4" name="Freeform 504"/>
              <p:cNvSpPr>
                <a:spLocks noChangeArrowheads="1"/>
              </p:cNvSpPr>
              <p:nvPr/>
            </p:nvSpPr>
            <p:spPr bwMode="auto">
              <a:xfrm>
                <a:off x="4386264" y="3827463"/>
                <a:ext cx="127000" cy="133350"/>
              </a:xfrm>
              <a:custGeom>
                <a:avLst/>
                <a:gdLst>
                  <a:gd name="T0" fmla="*/ 0 w 80"/>
                  <a:gd name="T1" fmla="*/ 0 h 84"/>
                  <a:gd name="T2" fmla="*/ 0 w 80"/>
                  <a:gd name="T3" fmla="*/ 84 h 84"/>
                  <a:gd name="T4" fmla="*/ 80 w 80"/>
                  <a:gd name="T5" fmla="*/ 5 h 84"/>
                  <a:gd name="T6" fmla="*/ 0 w 8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0" y="0"/>
                    </a:moveTo>
                    <a:lnTo>
                      <a:pt x="0" y="84"/>
                    </a:lnTo>
                    <a:lnTo>
                      <a:pt x="8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25" name="Freeform 505"/>
              <p:cNvSpPr>
                <a:spLocks noChangeArrowheads="1"/>
              </p:cNvSpPr>
              <p:nvPr/>
            </p:nvSpPr>
            <p:spPr bwMode="auto">
              <a:xfrm>
                <a:off x="4386264" y="3827463"/>
                <a:ext cx="127000" cy="133350"/>
              </a:xfrm>
              <a:custGeom>
                <a:avLst/>
                <a:gdLst>
                  <a:gd name="T0" fmla="*/ 0 w 80"/>
                  <a:gd name="T1" fmla="*/ 0 h 84"/>
                  <a:gd name="T2" fmla="*/ 0 w 80"/>
                  <a:gd name="T3" fmla="*/ 84 h 84"/>
                  <a:gd name="T4" fmla="*/ 80 w 80"/>
                  <a:gd name="T5" fmla="*/ 5 h 84"/>
                  <a:gd name="T6" fmla="*/ 0 w 8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0" y="0"/>
                    </a:moveTo>
                    <a:lnTo>
                      <a:pt x="0" y="84"/>
                    </a:lnTo>
                    <a:lnTo>
                      <a:pt x="80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26" name="Freeform 506"/>
              <p:cNvSpPr>
                <a:spLocks noChangeArrowheads="1"/>
              </p:cNvSpPr>
              <p:nvPr/>
            </p:nvSpPr>
            <p:spPr bwMode="auto">
              <a:xfrm>
                <a:off x="4386264" y="3835401"/>
                <a:ext cx="127000" cy="125413"/>
              </a:xfrm>
              <a:custGeom>
                <a:avLst/>
                <a:gdLst>
                  <a:gd name="T0" fmla="*/ 8 w 80"/>
                  <a:gd name="T1" fmla="*/ 4 h 79"/>
                  <a:gd name="T2" fmla="*/ 0 w 80"/>
                  <a:gd name="T3" fmla="*/ 79 h 79"/>
                  <a:gd name="T4" fmla="*/ 80 w 80"/>
                  <a:gd name="T5" fmla="*/ 0 h 79"/>
                  <a:gd name="T6" fmla="*/ 8 w 80"/>
                  <a:gd name="T7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79">
                    <a:moveTo>
                      <a:pt x="8" y="4"/>
                    </a:moveTo>
                    <a:lnTo>
                      <a:pt x="0" y="79"/>
                    </a:lnTo>
                    <a:lnTo>
                      <a:pt x="80" y="0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27" name="Freeform 507"/>
              <p:cNvSpPr>
                <a:spLocks noChangeArrowheads="1"/>
              </p:cNvSpPr>
              <p:nvPr/>
            </p:nvSpPr>
            <p:spPr bwMode="auto">
              <a:xfrm>
                <a:off x="4386264" y="3835401"/>
                <a:ext cx="127000" cy="125413"/>
              </a:xfrm>
              <a:custGeom>
                <a:avLst/>
                <a:gdLst>
                  <a:gd name="T0" fmla="*/ 8 w 80"/>
                  <a:gd name="T1" fmla="*/ 4 h 79"/>
                  <a:gd name="T2" fmla="*/ 0 w 80"/>
                  <a:gd name="T3" fmla="*/ 79 h 79"/>
                  <a:gd name="T4" fmla="*/ 80 w 80"/>
                  <a:gd name="T5" fmla="*/ 0 h 79"/>
                  <a:gd name="T6" fmla="*/ 8 w 80"/>
                  <a:gd name="T7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79">
                    <a:moveTo>
                      <a:pt x="8" y="4"/>
                    </a:moveTo>
                    <a:lnTo>
                      <a:pt x="0" y="79"/>
                    </a:lnTo>
                    <a:lnTo>
                      <a:pt x="80" y="0"/>
                    </a:lnTo>
                    <a:lnTo>
                      <a:pt x="8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28" name="Freeform 508"/>
              <p:cNvSpPr>
                <a:spLocks noEditPoints="1" noChangeArrowheads="1"/>
              </p:cNvSpPr>
              <p:nvPr/>
            </p:nvSpPr>
            <p:spPr bwMode="auto">
              <a:xfrm>
                <a:off x="4278314" y="3381376"/>
                <a:ext cx="53975" cy="66675"/>
              </a:xfrm>
              <a:custGeom>
                <a:avLst/>
                <a:gdLst>
                  <a:gd name="T0" fmla="*/ 7 w 8"/>
                  <a:gd name="T1" fmla="*/ 9 h 10"/>
                  <a:gd name="T2" fmla="*/ 7 w 8"/>
                  <a:gd name="T3" fmla="*/ 9 h 10"/>
                  <a:gd name="T4" fmla="*/ 8 w 8"/>
                  <a:gd name="T5" fmla="*/ 10 h 10"/>
                  <a:gd name="T6" fmla="*/ 7 w 8"/>
                  <a:gd name="T7" fmla="*/ 9 h 10"/>
                  <a:gd name="T8" fmla="*/ 2 w 8"/>
                  <a:gd name="T9" fmla="*/ 4 h 10"/>
                  <a:gd name="T10" fmla="*/ 0 w 8"/>
                  <a:gd name="T11" fmla="*/ 4 h 10"/>
                  <a:gd name="T12" fmla="*/ 0 w 8"/>
                  <a:gd name="T13" fmla="*/ 4 h 10"/>
                  <a:gd name="T14" fmla="*/ 5 w 8"/>
                  <a:gd name="T15" fmla="*/ 8 h 10"/>
                  <a:gd name="T16" fmla="*/ 6 w 8"/>
                  <a:gd name="T17" fmla="*/ 8 h 10"/>
                  <a:gd name="T18" fmla="*/ 2 w 8"/>
                  <a:gd name="T19" fmla="*/ 4 h 10"/>
                  <a:gd name="T20" fmla="*/ 1 w 8"/>
                  <a:gd name="T21" fmla="*/ 1 h 10"/>
                  <a:gd name="T22" fmla="*/ 0 w 8"/>
                  <a:gd name="T23" fmla="*/ 1 h 10"/>
                  <a:gd name="T24" fmla="*/ 0 w 8"/>
                  <a:gd name="T25" fmla="*/ 2 h 10"/>
                  <a:gd name="T26" fmla="*/ 1 w 8"/>
                  <a:gd name="T27" fmla="*/ 2 h 10"/>
                  <a:gd name="T28" fmla="*/ 1 w 8"/>
                  <a:gd name="T29" fmla="*/ 1 h 10"/>
                  <a:gd name="T30" fmla="*/ 0 w 8"/>
                  <a:gd name="T31" fmla="*/ 0 h 10"/>
                  <a:gd name="T32" fmla="*/ 0 w 8"/>
                  <a:gd name="T33" fmla="*/ 0 h 10"/>
                  <a:gd name="T34" fmla="*/ 0 w 8"/>
                  <a:gd name="T35" fmla="*/ 0 h 10"/>
                  <a:gd name="T36" fmla="*/ 0 w 8"/>
                  <a:gd name="T3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0">
                    <a:moveTo>
                      <a:pt x="7" y="9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7" y="9"/>
                    </a:cubicBezTo>
                    <a:moveTo>
                      <a:pt x="2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6"/>
                      <a:pt x="3" y="5"/>
                      <a:pt x="2" y="4"/>
                    </a:cubicBezTo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29" name="Freeform 509"/>
              <p:cNvSpPr>
                <a:spLocks noChangeArrowheads="1"/>
              </p:cNvSpPr>
              <p:nvPr/>
            </p:nvSpPr>
            <p:spPr bwMode="auto">
              <a:xfrm>
                <a:off x="4311651" y="3435351"/>
                <a:ext cx="14288" cy="6350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0" name="Freeform 510"/>
              <p:cNvSpPr>
                <a:spLocks noChangeArrowheads="1"/>
              </p:cNvSpPr>
              <p:nvPr/>
            </p:nvSpPr>
            <p:spPr bwMode="auto">
              <a:xfrm>
                <a:off x="4278314" y="3394076"/>
                <a:ext cx="14288" cy="14288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1" name="Freeform 511"/>
              <p:cNvSpPr>
                <a:spLocks noEditPoints="1" noChangeArrowheads="1"/>
              </p:cNvSpPr>
              <p:nvPr/>
            </p:nvSpPr>
            <p:spPr bwMode="auto">
              <a:xfrm>
                <a:off x="4191001" y="3408363"/>
                <a:ext cx="66675" cy="100013"/>
              </a:xfrm>
              <a:custGeom>
                <a:avLst/>
                <a:gdLst>
                  <a:gd name="T0" fmla="*/ 6 w 10"/>
                  <a:gd name="T1" fmla="*/ 8 h 15"/>
                  <a:gd name="T2" fmla="*/ 3 w 10"/>
                  <a:gd name="T3" fmla="*/ 8 h 15"/>
                  <a:gd name="T4" fmla="*/ 6 w 10"/>
                  <a:gd name="T5" fmla="*/ 11 h 15"/>
                  <a:gd name="T6" fmla="*/ 10 w 10"/>
                  <a:gd name="T7" fmla="*/ 15 h 15"/>
                  <a:gd name="T8" fmla="*/ 10 w 10"/>
                  <a:gd name="T9" fmla="*/ 15 h 15"/>
                  <a:gd name="T10" fmla="*/ 6 w 10"/>
                  <a:gd name="T11" fmla="*/ 8 h 15"/>
                  <a:gd name="T12" fmla="*/ 3 w 10"/>
                  <a:gd name="T13" fmla="*/ 5 h 15"/>
                  <a:gd name="T14" fmla="*/ 1 w 10"/>
                  <a:gd name="T15" fmla="*/ 5 h 15"/>
                  <a:gd name="T16" fmla="*/ 2 w 10"/>
                  <a:gd name="T17" fmla="*/ 7 h 15"/>
                  <a:gd name="T18" fmla="*/ 4 w 10"/>
                  <a:gd name="T19" fmla="*/ 7 h 15"/>
                  <a:gd name="T20" fmla="*/ 3 w 10"/>
                  <a:gd name="T21" fmla="*/ 5 h 15"/>
                  <a:gd name="T22" fmla="*/ 1 w 10"/>
                  <a:gd name="T23" fmla="*/ 2 h 15"/>
                  <a:gd name="T24" fmla="*/ 0 w 10"/>
                  <a:gd name="T25" fmla="*/ 2 h 15"/>
                  <a:gd name="T26" fmla="*/ 0 w 10"/>
                  <a:gd name="T27" fmla="*/ 4 h 15"/>
                  <a:gd name="T28" fmla="*/ 2 w 10"/>
                  <a:gd name="T29" fmla="*/ 4 h 15"/>
                  <a:gd name="T30" fmla="*/ 1 w 10"/>
                  <a:gd name="T31" fmla="*/ 2 h 15"/>
                  <a:gd name="T32" fmla="*/ 0 w 10"/>
                  <a:gd name="T33" fmla="*/ 0 h 15"/>
                  <a:gd name="T34" fmla="*/ 0 w 10"/>
                  <a:gd name="T35" fmla="*/ 1 h 15"/>
                  <a:gd name="T36" fmla="*/ 0 w 10"/>
                  <a:gd name="T37" fmla="*/ 1 h 15"/>
                  <a:gd name="T38" fmla="*/ 0 w 10"/>
                  <a:gd name="T3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5" y="10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3"/>
                      <a:pt x="7" y="10"/>
                      <a:pt x="6" y="8"/>
                    </a:cubicBezTo>
                    <a:moveTo>
                      <a:pt x="3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3" y="6"/>
                      <a:pt x="3" y="5"/>
                    </a:cubicBezTo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2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2" name="Freeform 512"/>
              <p:cNvSpPr>
                <a:spLocks noChangeArrowheads="1"/>
              </p:cNvSpPr>
              <p:nvPr/>
            </p:nvSpPr>
            <p:spPr bwMode="auto">
              <a:xfrm>
                <a:off x="4257676" y="3508376"/>
                <a:ext cx="7938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3" name="Freeform 513"/>
              <p:cNvSpPr>
                <a:spLocks noChangeArrowheads="1"/>
              </p:cNvSpPr>
              <p:nvPr/>
            </p:nvSpPr>
            <p:spPr bwMode="auto">
              <a:xfrm>
                <a:off x="4191001" y="3414713"/>
                <a:ext cx="7938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4" name="Freeform 514"/>
              <p:cNvSpPr>
                <a:spLocks noChangeArrowheads="1"/>
              </p:cNvSpPr>
              <p:nvPr/>
            </p:nvSpPr>
            <p:spPr bwMode="auto">
              <a:xfrm>
                <a:off x="4191001" y="3435351"/>
                <a:ext cx="20638" cy="6350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2 w 3"/>
                  <a:gd name="T9" fmla="*/ 1 h 1"/>
                  <a:gd name="T10" fmla="*/ 2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5" name="Freeform 515"/>
              <p:cNvSpPr>
                <a:spLocks noChangeArrowheads="1"/>
              </p:cNvSpPr>
              <p:nvPr/>
            </p:nvSpPr>
            <p:spPr bwMode="auto">
              <a:xfrm>
                <a:off x="4205289" y="3454401"/>
                <a:ext cx="26988" cy="6350"/>
              </a:xfrm>
              <a:custGeom>
                <a:avLst/>
                <a:gdLst>
                  <a:gd name="T0" fmla="*/ 2 w 4"/>
                  <a:gd name="T1" fmla="*/ 0 h 1"/>
                  <a:gd name="T2" fmla="*/ 0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  <a:gd name="T10" fmla="*/ 2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6" name="Freeform 516"/>
              <p:cNvSpPr>
                <a:spLocks noEditPoints="1" noChangeArrowheads="1"/>
              </p:cNvSpPr>
              <p:nvPr/>
            </p:nvSpPr>
            <p:spPr bwMode="auto">
              <a:xfrm>
                <a:off x="4090989" y="3421063"/>
                <a:ext cx="114300" cy="153988"/>
              </a:xfrm>
              <a:custGeom>
                <a:avLst/>
                <a:gdLst>
                  <a:gd name="T0" fmla="*/ 17 w 17"/>
                  <a:gd name="T1" fmla="*/ 22 h 23"/>
                  <a:gd name="T2" fmla="*/ 16 w 17"/>
                  <a:gd name="T3" fmla="*/ 22 h 23"/>
                  <a:gd name="T4" fmla="*/ 17 w 17"/>
                  <a:gd name="T5" fmla="*/ 23 h 23"/>
                  <a:gd name="T6" fmla="*/ 17 w 17"/>
                  <a:gd name="T7" fmla="*/ 22 h 23"/>
                  <a:gd name="T8" fmla="*/ 14 w 17"/>
                  <a:gd name="T9" fmla="*/ 19 h 23"/>
                  <a:gd name="T10" fmla="*/ 12 w 17"/>
                  <a:gd name="T11" fmla="*/ 19 h 23"/>
                  <a:gd name="T12" fmla="*/ 15 w 17"/>
                  <a:gd name="T13" fmla="*/ 21 h 23"/>
                  <a:gd name="T14" fmla="*/ 15 w 17"/>
                  <a:gd name="T15" fmla="*/ 21 h 23"/>
                  <a:gd name="T16" fmla="*/ 14 w 17"/>
                  <a:gd name="T17" fmla="*/ 19 h 23"/>
                  <a:gd name="T18" fmla="*/ 10 w 17"/>
                  <a:gd name="T19" fmla="*/ 15 h 23"/>
                  <a:gd name="T20" fmla="*/ 8 w 17"/>
                  <a:gd name="T21" fmla="*/ 15 h 23"/>
                  <a:gd name="T22" fmla="*/ 10 w 17"/>
                  <a:gd name="T23" fmla="*/ 17 h 23"/>
                  <a:gd name="T24" fmla="*/ 10 w 17"/>
                  <a:gd name="T25" fmla="*/ 17 h 23"/>
                  <a:gd name="T26" fmla="*/ 12 w 17"/>
                  <a:gd name="T27" fmla="*/ 17 h 23"/>
                  <a:gd name="T28" fmla="*/ 10 w 17"/>
                  <a:gd name="T29" fmla="*/ 15 h 23"/>
                  <a:gd name="T30" fmla="*/ 3 w 17"/>
                  <a:gd name="T31" fmla="*/ 6 h 23"/>
                  <a:gd name="T32" fmla="*/ 1 w 17"/>
                  <a:gd name="T33" fmla="*/ 6 h 23"/>
                  <a:gd name="T34" fmla="*/ 2 w 17"/>
                  <a:gd name="T35" fmla="*/ 7 h 23"/>
                  <a:gd name="T36" fmla="*/ 7 w 17"/>
                  <a:gd name="T37" fmla="*/ 13 h 23"/>
                  <a:gd name="T38" fmla="*/ 9 w 17"/>
                  <a:gd name="T39" fmla="*/ 13 h 23"/>
                  <a:gd name="T40" fmla="*/ 3 w 17"/>
                  <a:gd name="T41" fmla="*/ 6 h 23"/>
                  <a:gd name="T42" fmla="*/ 1 w 17"/>
                  <a:gd name="T43" fmla="*/ 3 h 23"/>
                  <a:gd name="T44" fmla="*/ 0 w 17"/>
                  <a:gd name="T45" fmla="*/ 3 h 23"/>
                  <a:gd name="T46" fmla="*/ 0 w 17"/>
                  <a:gd name="T47" fmla="*/ 5 h 23"/>
                  <a:gd name="T48" fmla="*/ 2 w 17"/>
                  <a:gd name="T49" fmla="*/ 5 h 23"/>
                  <a:gd name="T50" fmla="*/ 1 w 17"/>
                  <a:gd name="T51" fmla="*/ 3 h 23"/>
                  <a:gd name="T52" fmla="*/ 0 w 17"/>
                  <a:gd name="T53" fmla="*/ 0 h 23"/>
                  <a:gd name="T54" fmla="*/ 0 w 17"/>
                  <a:gd name="T55" fmla="*/ 0 h 23"/>
                  <a:gd name="T56" fmla="*/ 0 w 17"/>
                  <a:gd name="T57" fmla="*/ 2 h 23"/>
                  <a:gd name="T58" fmla="*/ 0 w 17"/>
                  <a:gd name="T59" fmla="*/ 2 h 23"/>
                  <a:gd name="T60" fmla="*/ 0 w 17"/>
                  <a:gd name="T6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" h="23">
                    <a:moveTo>
                      <a:pt x="17" y="22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2"/>
                    </a:cubicBezTo>
                    <a:moveTo>
                      <a:pt x="14" y="19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0"/>
                      <a:pt x="14" y="19"/>
                      <a:pt x="14" y="19"/>
                    </a:cubicBezTo>
                    <a:moveTo>
                      <a:pt x="10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1" y="15"/>
                      <a:pt x="10" y="15"/>
                    </a:cubicBezTo>
                    <a:moveTo>
                      <a:pt x="3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9"/>
                      <a:pt x="5" y="11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0"/>
                      <a:pt x="5" y="8"/>
                      <a:pt x="3" y="6"/>
                    </a:cubicBezTo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1" y="4"/>
                      <a:pt x="1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7" name="Freeform 517"/>
              <p:cNvSpPr>
                <a:spLocks noChangeArrowheads="1"/>
              </p:cNvSpPr>
              <p:nvPr/>
            </p:nvSpPr>
            <p:spPr bwMode="auto">
              <a:xfrm>
                <a:off x="4138614" y="3508376"/>
                <a:ext cx="19050" cy="12700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8" name="Freeform 518"/>
              <p:cNvSpPr>
                <a:spLocks noChangeArrowheads="1"/>
              </p:cNvSpPr>
              <p:nvPr/>
            </p:nvSpPr>
            <p:spPr bwMode="auto">
              <a:xfrm>
                <a:off x="4157664" y="3535363"/>
                <a:ext cx="26988" cy="12700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9" name="Freeform 519"/>
              <p:cNvSpPr>
                <a:spLocks noChangeArrowheads="1"/>
              </p:cNvSpPr>
              <p:nvPr/>
            </p:nvSpPr>
            <p:spPr bwMode="auto">
              <a:xfrm>
                <a:off x="4191001" y="3560763"/>
                <a:ext cx="14288" cy="7938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0" name="Freeform 520"/>
              <p:cNvSpPr>
                <a:spLocks noChangeArrowheads="1"/>
              </p:cNvSpPr>
              <p:nvPr/>
            </p:nvSpPr>
            <p:spPr bwMode="auto">
              <a:xfrm>
                <a:off x="4090989" y="34210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1" name="Freeform 521"/>
              <p:cNvSpPr>
                <a:spLocks noChangeArrowheads="1"/>
              </p:cNvSpPr>
              <p:nvPr/>
            </p:nvSpPr>
            <p:spPr bwMode="auto">
              <a:xfrm>
                <a:off x="4090989" y="3435351"/>
                <a:ext cx="6350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2" name="Freeform 522"/>
              <p:cNvSpPr>
                <a:spLocks noChangeArrowheads="1"/>
              </p:cNvSpPr>
              <p:nvPr/>
            </p:nvSpPr>
            <p:spPr bwMode="auto">
              <a:xfrm>
                <a:off x="4090989" y="3454401"/>
                <a:ext cx="20638" cy="6350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2 w 3"/>
                  <a:gd name="T9" fmla="*/ 0 h 1"/>
                  <a:gd name="T10" fmla="*/ 2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3" name="Freeform 523"/>
              <p:cNvSpPr>
                <a:spLocks noEditPoints="1" noChangeArrowheads="1"/>
              </p:cNvSpPr>
              <p:nvPr/>
            </p:nvSpPr>
            <p:spPr bwMode="auto">
              <a:xfrm>
                <a:off x="3949701" y="3460751"/>
                <a:ext cx="288925" cy="280988"/>
              </a:xfrm>
              <a:custGeom>
                <a:avLst/>
                <a:gdLst>
                  <a:gd name="T0" fmla="*/ 40 w 43"/>
                  <a:gd name="T1" fmla="*/ 39 h 42"/>
                  <a:gd name="T2" fmla="*/ 38 w 43"/>
                  <a:gd name="T3" fmla="*/ 39 h 42"/>
                  <a:gd name="T4" fmla="*/ 40 w 43"/>
                  <a:gd name="T5" fmla="*/ 41 h 42"/>
                  <a:gd name="T6" fmla="*/ 42 w 43"/>
                  <a:gd name="T7" fmla="*/ 42 h 42"/>
                  <a:gd name="T8" fmla="*/ 43 w 43"/>
                  <a:gd name="T9" fmla="*/ 42 h 42"/>
                  <a:gd name="T10" fmla="*/ 40 w 43"/>
                  <a:gd name="T11" fmla="*/ 39 h 42"/>
                  <a:gd name="T12" fmla="*/ 36 w 43"/>
                  <a:gd name="T13" fmla="*/ 35 h 42"/>
                  <a:gd name="T14" fmla="*/ 33 w 43"/>
                  <a:gd name="T15" fmla="*/ 35 h 42"/>
                  <a:gd name="T16" fmla="*/ 36 w 43"/>
                  <a:gd name="T17" fmla="*/ 37 h 42"/>
                  <a:gd name="T18" fmla="*/ 39 w 43"/>
                  <a:gd name="T19" fmla="*/ 37 h 42"/>
                  <a:gd name="T20" fmla="*/ 36 w 43"/>
                  <a:gd name="T21" fmla="*/ 35 h 42"/>
                  <a:gd name="T22" fmla="*/ 32 w 43"/>
                  <a:gd name="T23" fmla="*/ 30 h 42"/>
                  <a:gd name="T24" fmla="*/ 29 w 43"/>
                  <a:gd name="T25" fmla="*/ 30 h 42"/>
                  <a:gd name="T26" fmla="*/ 32 w 43"/>
                  <a:gd name="T27" fmla="*/ 33 h 42"/>
                  <a:gd name="T28" fmla="*/ 34 w 43"/>
                  <a:gd name="T29" fmla="*/ 33 h 42"/>
                  <a:gd name="T30" fmla="*/ 32 w 43"/>
                  <a:gd name="T31" fmla="*/ 30 h 42"/>
                  <a:gd name="T32" fmla="*/ 22 w 43"/>
                  <a:gd name="T33" fmla="*/ 20 h 42"/>
                  <a:gd name="T34" fmla="*/ 20 w 43"/>
                  <a:gd name="T35" fmla="*/ 20 h 42"/>
                  <a:gd name="T36" fmla="*/ 27 w 43"/>
                  <a:gd name="T37" fmla="*/ 29 h 42"/>
                  <a:gd name="T38" fmla="*/ 30 w 43"/>
                  <a:gd name="T39" fmla="*/ 29 h 42"/>
                  <a:gd name="T40" fmla="*/ 22 w 43"/>
                  <a:gd name="T41" fmla="*/ 20 h 42"/>
                  <a:gd name="T42" fmla="*/ 18 w 43"/>
                  <a:gd name="T43" fmla="*/ 16 h 42"/>
                  <a:gd name="T44" fmla="*/ 16 w 43"/>
                  <a:gd name="T45" fmla="*/ 16 h 42"/>
                  <a:gd name="T46" fmla="*/ 18 w 43"/>
                  <a:gd name="T47" fmla="*/ 19 h 42"/>
                  <a:gd name="T48" fmla="*/ 20 w 43"/>
                  <a:gd name="T49" fmla="*/ 19 h 42"/>
                  <a:gd name="T50" fmla="*/ 18 w 43"/>
                  <a:gd name="T51" fmla="*/ 16 h 42"/>
                  <a:gd name="T52" fmla="*/ 14 w 43"/>
                  <a:gd name="T53" fmla="*/ 13 h 42"/>
                  <a:gd name="T54" fmla="*/ 12 w 43"/>
                  <a:gd name="T55" fmla="*/ 13 h 42"/>
                  <a:gd name="T56" fmla="*/ 14 w 43"/>
                  <a:gd name="T57" fmla="*/ 15 h 42"/>
                  <a:gd name="T58" fmla="*/ 17 w 43"/>
                  <a:gd name="T59" fmla="*/ 15 h 42"/>
                  <a:gd name="T60" fmla="*/ 14 w 43"/>
                  <a:gd name="T61" fmla="*/ 13 h 42"/>
                  <a:gd name="T62" fmla="*/ 11 w 43"/>
                  <a:gd name="T63" fmla="*/ 9 h 42"/>
                  <a:gd name="T64" fmla="*/ 8 w 43"/>
                  <a:gd name="T65" fmla="*/ 9 h 42"/>
                  <a:gd name="T66" fmla="*/ 10 w 43"/>
                  <a:gd name="T67" fmla="*/ 11 h 42"/>
                  <a:gd name="T68" fmla="*/ 13 w 43"/>
                  <a:gd name="T69" fmla="*/ 11 h 42"/>
                  <a:gd name="T70" fmla="*/ 11 w 43"/>
                  <a:gd name="T71" fmla="*/ 9 h 42"/>
                  <a:gd name="T72" fmla="*/ 3 w 43"/>
                  <a:gd name="T73" fmla="*/ 0 h 42"/>
                  <a:gd name="T74" fmla="*/ 0 w 43"/>
                  <a:gd name="T75" fmla="*/ 0 h 42"/>
                  <a:gd name="T76" fmla="*/ 1 w 43"/>
                  <a:gd name="T77" fmla="*/ 0 h 42"/>
                  <a:gd name="T78" fmla="*/ 7 w 43"/>
                  <a:gd name="T79" fmla="*/ 7 h 42"/>
                  <a:gd name="T80" fmla="*/ 9 w 43"/>
                  <a:gd name="T81" fmla="*/ 7 h 42"/>
                  <a:gd name="T82" fmla="*/ 3 w 43"/>
                  <a:gd name="T8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" h="42">
                    <a:moveTo>
                      <a:pt x="40" y="39"/>
                    </a:moveTo>
                    <a:cubicBezTo>
                      <a:pt x="38" y="39"/>
                      <a:pt x="38" y="39"/>
                      <a:pt x="38" y="39"/>
                    </a:cubicBezTo>
                    <a:cubicBezTo>
                      <a:pt x="39" y="40"/>
                      <a:pt x="39" y="41"/>
                      <a:pt x="40" y="41"/>
                    </a:cubicBezTo>
                    <a:cubicBezTo>
                      <a:pt x="41" y="41"/>
                      <a:pt x="41" y="42"/>
                      <a:pt x="42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2" y="41"/>
                      <a:pt x="42" y="40"/>
                      <a:pt x="40" y="39"/>
                    </a:cubicBezTo>
                    <a:moveTo>
                      <a:pt x="36" y="35"/>
                    </a:move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6"/>
                      <a:pt x="35" y="37"/>
                      <a:pt x="36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8" y="37"/>
                      <a:pt x="37" y="36"/>
                      <a:pt x="36" y="35"/>
                    </a:cubicBezTo>
                    <a:moveTo>
                      <a:pt x="32" y="30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30" y="31"/>
                      <a:pt x="31" y="32"/>
                      <a:pt x="32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3" y="32"/>
                      <a:pt x="33" y="31"/>
                      <a:pt x="32" y="30"/>
                    </a:cubicBezTo>
                    <a:moveTo>
                      <a:pt x="22" y="20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3"/>
                      <a:pt x="25" y="26"/>
                      <a:pt x="27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7" y="26"/>
                      <a:pt x="25" y="23"/>
                      <a:pt x="22" y="20"/>
                    </a:cubicBezTo>
                    <a:moveTo>
                      <a:pt x="18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7" y="18"/>
                      <a:pt x="18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19" y="17"/>
                      <a:pt x="18" y="16"/>
                    </a:cubicBezTo>
                    <a:moveTo>
                      <a:pt x="14" y="13"/>
                    </a:move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4"/>
                      <a:pt x="14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14"/>
                      <a:pt x="15" y="13"/>
                      <a:pt x="14" y="13"/>
                    </a:cubicBezTo>
                    <a:moveTo>
                      <a:pt x="11" y="9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10" y="10"/>
                      <a:pt x="10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0"/>
                      <a:pt x="11" y="9"/>
                      <a:pt x="11" y="9"/>
                    </a:cubicBezTo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5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5" y="2"/>
                      <a:pt x="3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4" name="Freeform 524"/>
              <p:cNvSpPr>
                <a:spLocks noChangeArrowheads="1"/>
              </p:cNvSpPr>
              <p:nvPr/>
            </p:nvSpPr>
            <p:spPr bwMode="auto">
              <a:xfrm>
                <a:off x="3997326" y="3508376"/>
                <a:ext cx="26988" cy="12700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1 w 4"/>
                  <a:gd name="T5" fmla="*/ 2 h 2"/>
                  <a:gd name="T6" fmla="*/ 4 w 4"/>
                  <a:gd name="T7" fmla="*/ 2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5" name="Freeform 525"/>
              <p:cNvSpPr>
                <a:spLocks noChangeArrowheads="1"/>
              </p:cNvSpPr>
              <p:nvPr/>
            </p:nvSpPr>
            <p:spPr bwMode="auto">
              <a:xfrm>
                <a:off x="4017964" y="3535363"/>
                <a:ext cx="26988" cy="12700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  <a:gd name="T8" fmla="*/ 3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6" name="Freeform 526"/>
              <p:cNvSpPr>
                <a:spLocks noChangeArrowheads="1"/>
              </p:cNvSpPr>
              <p:nvPr/>
            </p:nvSpPr>
            <p:spPr bwMode="auto">
              <a:xfrm>
                <a:off x="4044951" y="3560763"/>
                <a:ext cx="25400" cy="7938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  <a:gd name="T8" fmla="*/ 3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7" name="Freeform 527"/>
              <p:cNvSpPr>
                <a:spLocks noChangeArrowheads="1"/>
              </p:cNvSpPr>
              <p:nvPr/>
            </p:nvSpPr>
            <p:spPr bwMode="auto">
              <a:xfrm>
                <a:off x="4070351" y="3587751"/>
                <a:ext cx="26988" cy="6350"/>
              </a:xfrm>
              <a:custGeom>
                <a:avLst/>
                <a:gdLst>
                  <a:gd name="T0" fmla="*/ 2 w 4"/>
                  <a:gd name="T1" fmla="*/ 0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  <a:gd name="T8" fmla="*/ 2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8" name="Freeform 528"/>
              <p:cNvSpPr>
                <a:spLocks noChangeArrowheads="1"/>
              </p:cNvSpPr>
              <p:nvPr/>
            </p:nvSpPr>
            <p:spPr bwMode="auto">
              <a:xfrm>
                <a:off x="4130676" y="3654426"/>
                <a:ext cx="33338" cy="6350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0 h 1"/>
                  <a:gd name="T4" fmla="*/ 2 w 5"/>
                  <a:gd name="T5" fmla="*/ 1 h 1"/>
                  <a:gd name="T6" fmla="*/ 5 w 5"/>
                  <a:gd name="T7" fmla="*/ 1 h 1"/>
                  <a:gd name="T8" fmla="*/ 3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49" name="Freeform 529"/>
              <p:cNvSpPr>
                <a:spLocks noChangeArrowheads="1"/>
              </p:cNvSpPr>
              <p:nvPr/>
            </p:nvSpPr>
            <p:spPr bwMode="auto">
              <a:xfrm>
                <a:off x="4164014" y="3681413"/>
                <a:ext cx="26988" cy="12700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1 w 4"/>
                  <a:gd name="T5" fmla="*/ 2 h 2"/>
                  <a:gd name="T6" fmla="*/ 4 w 4"/>
                  <a:gd name="T7" fmla="*/ 2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0" name="Freeform 530"/>
              <p:cNvSpPr>
                <a:spLocks noChangeArrowheads="1"/>
              </p:cNvSpPr>
              <p:nvPr/>
            </p:nvSpPr>
            <p:spPr bwMode="auto">
              <a:xfrm>
                <a:off x="4191001" y="3708401"/>
                <a:ext cx="26988" cy="12700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  <a:gd name="T8" fmla="*/ 3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1" name="Freeform 531"/>
              <p:cNvSpPr>
                <a:spLocks noChangeArrowheads="1"/>
              </p:cNvSpPr>
              <p:nvPr/>
            </p:nvSpPr>
            <p:spPr bwMode="auto">
              <a:xfrm>
                <a:off x="4232276" y="3741738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2" name="Freeform 532"/>
              <p:cNvSpPr>
                <a:spLocks noChangeArrowheads="1"/>
              </p:cNvSpPr>
              <p:nvPr/>
            </p:nvSpPr>
            <p:spPr bwMode="auto">
              <a:xfrm>
                <a:off x="4513264" y="3675063"/>
                <a:ext cx="66675" cy="66675"/>
              </a:xfrm>
              <a:custGeom>
                <a:avLst/>
                <a:gdLst>
                  <a:gd name="T0" fmla="*/ 10 w 10"/>
                  <a:gd name="T1" fmla="*/ 0 h 10"/>
                  <a:gd name="T2" fmla="*/ 0 w 10"/>
                  <a:gd name="T3" fmla="*/ 10 h 10"/>
                  <a:gd name="T4" fmla="*/ 0 w 10"/>
                  <a:gd name="T5" fmla="*/ 10 h 10"/>
                  <a:gd name="T6" fmla="*/ 10 w 10"/>
                  <a:gd name="T7" fmla="*/ 0 h 10"/>
                  <a:gd name="T8" fmla="*/ 10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3" name="Freeform 533"/>
              <p:cNvSpPr>
                <a:spLocks noChangeArrowheads="1"/>
              </p:cNvSpPr>
              <p:nvPr/>
            </p:nvSpPr>
            <p:spPr bwMode="auto">
              <a:xfrm>
                <a:off x="4498976" y="3741738"/>
                <a:ext cx="14288" cy="6350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4" name="Freeform 534"/>
              <p:cNvSpPr>
                <a:spLocks noChangeArrowheads="1"/>
              </p:cNvSpPr>
              <p:nvPr/>
            </p:nvSpPr>
            <p:spPr bwMode="auto">
              <a:xfrm>
                <a:off x="4498976" y="3741738"/>
                <a:ext cx="14288" cy="6350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4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5" name="Freeform 535"/>
              <p:cNvSpPr>
                <a:spLocks noChangeArrowheads="1"/>
              </p:cNvSpPr>
              <p:nvPr/>
            </p:nvSpPr>
            <p:spPr bwMode="auto">
              <a:xfrm>
                <a:off x="4438651" y="3727451"/>
                <a:ext cx="247650" cy="220663"/>
              </a:xfrm>
              <a:custGeom>
                <a:avLst/>
                <a:gdLst>
                  <a:gd name="T0" fmla="*/ 152 w 156"/>
                  <a:gd name="T1" fmla="*/ 0 h 139"/>
                  <a:gd name="T2" fmla="*/ 89 w 156"/>
                  <a:gd name="T3" fmla="*/ 63 h 139"/>
                  <a:gd name="T4" fmla="*/ 21 w 156"/>
                  <a:gd name="T5" fmla="*/ 126 h 139"/>
                  <a:gd name="T6" fmla="*/ 5 w 156"/>
                  <a:gd name="T7" fmla="*/ 110 h 139"/>
                  <a:gd name="T8" fmla="*/ 0 w 156"/>
                  <a:gd name="T9" fmla="*/ 114 h 139"/>
                  <a:gd name="T10" fmla="*/ 21 w 156"/>
                  <a:gd name="T11" fmla="*/ 139 h 139"/>
                  <a:gd name="T12" fmla="*/ 156 w 156"/>
                  <a:gd name="T13" fmla="*/ 5 h 139"/>
                  <a:gd name="T14" fmla="*/ 152 w 156"/>
                  <a:gd name="T1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139">
                    <a:moveTo>
                      <a:pt x="152" y="0"/>
                    </a:moveTo>
                    <a:lnTo>
                      <a:pt x="89" y="63"/>
                    </a:lnTo>
                    <a:lnTo>
                      <a:pt x="21" y="126"/>
                    </a:lnTo>
                    <a:lnTo>
                      <a:pt x="5" y="110"/>
                    </a:lnTo>
                    <a:lnTo>
                      <a:pt x="0" y="114"/>
                    </a:lnTo>
                    <a:lnTo>
                      <a:pt x="21" y="139"/>
                    </a:lnTo>
                    <a:lnTo>
                      <a:pt x="156" y="5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6" name="Freeform 536"/>
              <p:cNvSpPr>
                <a:spLocks noChangeArrowheads="1"/>
              </p:cNvSpPr>
              <p:nvPr/>
            </p:nvSpPr>
            <p:spPr bwMode="auto">
              <a:xfrm>
                <a:off x="4438651" y="3727451"/>
                <a:ext cx="247650" cy="220663"/>
              </a:xfrm>
              <a:custGeom>
                <a:avLst/>
                <a:gdLst>
                  <a:gd name="T0" fmla="*/ 152 w 156"/>
                  <a:gd name="T1" fmla="*/ 0 h 139"/>
                  <a:gd name="T2" fmla="*/ 89 w 156"/>
                  <a:gd name="T3" fmla="*/ 63 h 139"/>
                  <a:gd name="T4" fmla="*/ 21 w 156"/>
                  <a:gd name="T5" fmla="*/ 126 h 139"/>
                  <a:gd name="T6" fmla="*/ 5 w 156"/>
                  <a:gd name="T7" fmla="*/ 110 h 139"/>
                  <a:gd name="T8" fmla="*/ 0 w 156"/>
                  <a:gd name="T9" fmla="*/ 114 h 139"/>
                  <a:gd name="T10" fmla="*/ 21 w 156"/>
                  <a:gd name="T11" fmla="*/ 139 h 139"/>
                  <a:gd name="T12" fmla="*/ 156 w 156"/>
                  <a:gd name="T13" fmla="*/ 5 h 139"/>
                  <a:gd name="T14" fmla="*/ 152 w 156"/>
                  <a:gd name="T1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139">
                    <a:moveTo>
                      <a:pt x="152" y="0"/>
                    </a:moveTo>
                    <a:lnTo>
                      <a:pt x="89" y="63"/>
                    </a:lnTo>
                    <a:lnTo>
                      <a:pt x="21" y="126"/>
                    </a:lnTo>
                    <a:lnTo>
                      <a:pt x="5" y="110"/>
                    </a:lnTo>
                    <a:lnTo>
                      <a:pt x="0" y="114"/>
                    </a:lnTo>
                    <a:lnTo>
                      <a:pt x="21" y="139"/>
                    </a:lnTo>
                    <a:lnTo>
                      <a:pt x="156" y="5"/>
                    </a:lnTo>
                    <a:lnTo>
                      <a:pt x="15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7" name="Freeform 537"/>
              <p:cNvSpPr>
                <a:spLocks noEditPoints="1" noChangeArrowheads="1"/>
              </p:cNvSpPr>
              <p:nvPr/>
            </p:nvSpPr>
            <p:spPr bwMode="auto">
              <a:xfrm>
                <a:off x="4057651" y="3754438"/>
                <a:ext cx="200025" cy="93663"/>
              </a:xfrm>
              <a:custGeom>
                <a:avLst/>
                <a:gdLst>
                  <a:gd name="T0" fmla="*/ 28 w 30"/>
                  <a:gd name="T1" fmla="*/ 11 h 14"/>
                  <a:gd name="T2" fmla="*/ 28 w 30"/>
                  <a:gd name="T3" fmla="*/ 13 h 14"/>
                  <a:gd name="T4" fmla="*/ 23 w 30"/>
                  <a:gd name="T5" fmla="*/ 13 h 14"/>
                  <a:gd name="T6" fmla="*/ 30 w 30"/>
                  <a:gd name="T7" fmla="*/ 14 h 14"/>
                  <a:gd name="T8" fmla="*/ 30 w 30"/>
                  <a:gd name="T9" fmla="*/ 11 h 14"/>
                  <a:gd name="T10" fmla="*/ 28 w 30"/>
                  <a:gd name="T11" fmla="*/ 11 h 14"/>
                  <a:gd name="T12" fmla="*/ 4 w 30"/>
                  <a:gd name="T13" fmla="*/ 4 h 14"/>
                  <a:gd name="T14" fmla="*/ 2 w 30"/>
                  <a:gd name="T15" fmla="*/ 4 h 14"/>
                  <a:gd name="T16" fmla="*/ 4 w 30"/>
                  <a:gd name="T17" fmla="*/ 6 h 14"/>
                  <a:gd name="T18" fmla="*/ 5 w 30"/>
                  <a:gd name="T19" fmla="*/ 6 h 14"/>
                  <a:gd name="T20" fmla="*/ 5 w 30"/>
                  <a:gd name="T21" fmla="*/ 7 h 14"/>
                  <a:gd name="T22" fmla="*/ 8 w 30"/>
                  <a:gd name="T23" fmla="*/ 9 h 14"/>
                  <a:gd name="T24" fmla="*/ 16 w 30"/>
                  <a:gd name="T25" fmla="*/ 11 h 14"/>
                  <a:gd name="T26" fmla="*/ 27 w 30"/>
                  <a:gd name="T27" fmla="*/ 11 h 14"/>
                  <a:gd name="T28" fmla="*/ 15 w 30"/>
                  <a:gd name="T29" fmla="*/ 8 h 14"/>
                  <a:gd name="T30" fmla="*/ 7 w 30"/>
                  <a:gd name="T31" fmla="*/ 8 h 14"/>
                  <a:gd name="T32" fmla="*/ 7 w 30"/>
                  <a:gd name="T33" fmla="*/ 6 h 14"/>
                  <a:gd name="T34" fmla="*/ 9 w 30"/>
                  <a:gd name="T35" fmla="*/ 6 h 14"/>
                  <a:gd name="T36" fmla="*/ 8 w 30"/>
                  <a:gd name="T37" fmla="*/ 6 h 14"/>
                  <a:gd name="T38" fmla="*/ 4 w 30"/>
                  <a:gd name="T39" fmla="*/ 4 h 14"/>
                  <a:gd name="T40" fmla="*/ 1 w 30"/>
                  <a:gd name="T41" fmla="*/ 0 h 14"/>
                  <a:gd name="T42" fmla="*/ 0 w 30"/>
                  <a:gd name="T43" fmla="*/ 0 h 14"/>
                  <a:gd name="T44" fmla="*/ 0 w 30"/>
                  <a:gd name="T45" fmla="*/ 0 h 14"/>
                  <a:gd name="T46" fmla="*/ 1 w 30"/>
                  <a:gd name="T47" fmla="*/ 2 h 14"/>
                  <a:gd name="T48" fmla="*/ 2 w 30"/>
                  <a:gd name="T49" fmla="*/ 2 h 14"/>
                  <a:gd name="T50" fmla="*/ 1 w 30"/>
                  <a:gd name="T5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" h="14">
                    <a:moveTo>
                      <a:pt x="28" y="11"/>
                    </a:moveTo>
                    <a:cubicBezTo>
                      <a:pt x="28" y="13"/>
                      <a:pt x="28" y="13"/>
                      <a:pt x="28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6" y="13"/>
                      <a:pt x="28" y="13"/>
                      <a:pt x="30" y="1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29" y="11"/>
                      <a:pt x="28" y="11"/>
                    </a:cubicBezTo>
                    <a:moveTo>
                      <a:pt x="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8"/>
                      <a:pt x="7" y="8"/>
                      <a:pt x="8" y="9"/>
                    </a:cubicBezTo>
                    <a:cubicBezTo>
                      <a:pt x="11" y="9"/>
                      <a:pt x="13" y="10"/>
                      <a:pt x="16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3" y="10"/>
                      <a:pt x="19" y="9"/>
                      <a:pt x="15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5" y="5"/>
                      <a:pt x="4" y="4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8" name="Freeform 538"/>
              <p:cNvSpPr>
                <a:spLocks noChangeArrowheads="1"/>
              </p:cNvSpPr>
              <p:nvPr/>
            </p:nvSpPr>
            <p:spPr bwMode="auto">
              <a:xfrm>
                <a:off x="4057651" y="3748088"/>
                <a:ext cx="6350" cy="635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59" name="Freeform 539"/>
              <p:cNvSpPr>
                <a:spLocks noChangeArrowheads="1"/>
              </p:cNvSpPr>
              <p:nvPr/>
            </p:nvSpPr>
            <p:spPr bwMode="auto">
              <a:xfrm>
                <a:off x="4064001" y="3768726"/>
                <a:ext cx="20638" cy="12700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0" name="Freeform 540"/>
              <p:cNvSpPr>
                <a:spLocks noChangeArrowheads="1"/>
              </p:cNvSpPr>
              <p:nvPr/>
            </p:nvSpPr>
            <p:spPr bwMode="auto">
              <a:xfrm>
                <a:off x="4103689" y="3794126"/>
                <a:ext cx="53975" cy="14288"/>
              </a:xfrm>
              <a:custGeom>
                <a:avLst/>
                <a:gdLst>
                  <a:gd name="T0" fmla="*/ 2 w 8"/>
                  <a:gd name="T1" fmla="*/ 0 h 2"/>
                  <a:gd name="T2" fmla="*/ 0 w 8"/>
                  <a:gd name="T3" fmla="*/ 0 h 2"/>
                  <a:gd name="T4" fmla="*/ 0 w 8"/>
                  <a:gd name="T5" fmla="*/ 2 h 2"/>
                  <a:gd name="T6" fmla="*/ 8 w 8"/>
                  <a:gd name="T7" fmla="*/ 2 h 2"/>
                  <a:gd name="T8" fmla="*/ 2 w 8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1"/>
                      <a:pt x="2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1" name="Freeform 541"/>
              <p:cNvSpPr>
                <a:spLocks noChangeArrowheads="1"/>
              </p:cNvSpPr>
              <p:nvPr/>
            </p:nvSpPr>
            <p:spPr bwMode="auto">
              <a:xfrm>
                <a:off x="4084639" y="3794126"/>
                <a:ext cx="6350" cy="7938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2" name="Freeform 542"/>
              <p:cNvSpPr>
                <a:spLocks noChangeArrowheads="1"/>
              </p:cNvSpPr>
              <p:nvPr/>
            </p:nvSpPr>
            <p:spPr bwMode="auto">
              <a:xfrm>
                <a:off x="4164014" y="3827463"/>
                <a:ext cx="80963" cy="14288"/>
              </a:xfrm>
              <a:custGeom>
                <a:avLst/>
                <a:gdLst>
                  <a:gd name="T0" fmla="*/ 11 w 12"/>
                  <a:gd name="T1" fmla="*/ 0 h 2"/>
                  <a:gd name="T2" fmla="*/ 0 w 12"/>
                  <a:gd name="T3" fmla="*/ 0 h 2"/>
                  <a:gd name="T4" fmla="*/ 7 w 12"/>
                  <a:gd name="T5" fmla="*/ 2 h 2"/>
                  <a:gd name="T6" fmla="*/ 12 w 12"/>
                  <a:gd name="T7" fmla="*/ 2 h 2"/>
                  <a:gd name="T8" fmla="*/ 12 w 12"/>
                  <a:gd name="T9" fmla="*/ 0 h 2"/>
                  <a:gd name="T10" fmla="*/ 11 w 1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5" y="1"/>
                      <a:pt x="7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3" name="Freeform 543"/>
              <p:cNvSpPr>
                <a:spLocks noChangeArrowheads="1"/>
              </p:cNvSpPr>
              <p:nvPr/>
            </p:nvSpPr>
            <p:spPr bwMode="auto">
              <a:xfrm>
                <a:off x="4365626" y="3854451"/>
                <a:ext cx="20638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A7A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4" name="Freeform 544"/>
              <p:cNvSpPr>
                <a:spLocks noChangeArrowheads="1"/>
              </p:cNvSpPr>
              <p:nvPr/>
            </p:nvSpPr>
            <p:spPr bwMode="auto">
              <a:xfrm>
                <a:off x="4278314" y="3381376"/>
                <a:ext cx="6350" cy="635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063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5" name="Freeform 545"/>
              <p:cNvSpPr>
                <a:spLocks noChangeArrowheads="1"/>
              </p:cNvSpPr>
              <p:nvPr/>
            </p:nvSpPr>
            <p:spPr bwMode="auto">
              <a:xfrm>
                <a:off x="3916364" y="3387726"/>
                <a:ext cx="53975" cy="73025"/>
              </a:xfrm>
              <a:custGeom>
                <a:avLst/>
                <a:gdLst>
                  <a:gd name="T0" fmla="*/ 2 w 8"/>
                  <a:gd name="T1" fmla="*/ 0 h 11"/>
                  <a:gd name="T2" fmla="*/ 5 w 8"/>
                  <a:gd name="T3" fmla="*/ 11 h 11"/>
                  <a:gd name="T4" fmla="*/ 8 w 8"/>
                  <a:gd name="T5" fmla="*/ 11 h 11"/>
                  <a:gd name="T6" fmla="*/ 6 w 8"/>
                  <a:gd name="T7" fmla="*/ 9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0" y="3"/>
                      <a:pt x="3" y="8"/>
                      <a:pt x="5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7" y="10"/>
                      <a:pt x="6" y="9"/>
                    </a:cubicBezTo>
                    <a:cubicBezTo>
                      <a:pt x="4" y="7"/>
                      <a:pt x="2" y="3"/>
                      <a:pt x="2" y="0"/>
                    </a:cubicBezTo>
                  </a:path>
                </a:pathLst>
              </a:custGeom>
              <a:solidFill>
                <a:srgbClr val="032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6" name="Freeform 546"/>
              <p:cNvSpPr>
                <a:spLocks noChangeArrowheads="1"/>
              </p:cNvSpPr>
              <p:nvPr/>
            </p:nvSpPr>
            <p:spPr bwMode="auto">
              <a:xfrm>
                <a:off x="4257676" y="3827463"/>
                <a:ext cx="128588" cy="26988"/>
              </a:xfrm>
              <a:custGeom>
                <a:avLst/>
                <a:gdLst>
                  <a:gd name="T0" fmla="*/ 0 w 19"/>
                  <a:gd name="T1" fmla="*/ 0 h 4"/>
                  <a:gd name="T2" fmla="*/ 0 w 19"/>
                  <a:gd name="T3" fmla="*/ 3 h 4"/>
                  <a:gd name="T4" fmla="*/ 4 w 19"/>
                  <a:gd name="T5" fmla="*/ 3 h 4"/>
                  <a:gd name="T6" fmla="*/ 7 w 19"/>
                  <a:gd name="T7" fmla="*/ 3 h 4"/>
                  <a:gd name="T8" fmla="*/ 8 w 19"/>
                  <a:gd name="T9" fmla="*/ 3 h 4"/>
                  <a:gd name="T10" fmla="*/ 16 w 19"/>
                  <a:gd name="T11" fmla="*/ 4 h 4"/>
                  <a:gd name="T12" fmla="*/ 19 w 19"/>
                  <a:gd name="T13" fmla="*/ 4 h 4"/>
                  <a:gd name="T14" fmla="*/ 19 w 19"/>
                  <a:gd name="T15" fmla="*/ 3 h 4"/>
                  <a:gd name="T16" fmla="*/ 8 w 19"/>
                  <a:gd name="T17" fmla="*/ 0 h 4"/>
                  <a:gd name="T18" fmla="*/ 7 w 19"/>
                  <a:gd name="T19" fmla="*/ 0 h 4"/>
                  <a:gd name="T20" fmla="*/ 4 w 19"/>
                  <a:gd name="T21" fmla="*/ 0 h 4"/>
                  <a:gd name="T22" fmla="*/ 0 w 19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4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11" y="3"/>
                      <a:pt x="13" y="3"/>
                      <a:pt x="16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2"/>
                      <a:pt x="13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solidFill>
                <a:srgbClr val="9F3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7" name="Freeform 547"/>
              <p:cNvSpPr>
                <a:spLocks noChangeArrowheads="1"/>
              </p:cNvSpPr>
              <p:nvPr/>
            </p:nvSpPr>
            <p:spPr bwMode="auto">
              <a:xfrm>
                <a:off x="4386264" y="3848101"/>
                <a:ext cx="6350" cy="2063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2 h 3"/>
                  <a:gd name="T6" fmla="*/ 1 w 1"/>
                  <a:gd name="T7" fmla="*/ 3 h 3"/>
                  <a:gd name="T8" fmla="*/ 1 w 1"/>
                  <a:gd name="T9" fmla="*/ 1 h 3"/>
                  <a:gd name="T10" fmla="*/ 0 w 1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8282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8" name="Freeform 548"/>
              <p:cNvSpPr>
                <a:spLocks noChangeArrowheads="1"/>
              </p:cNvSpPr>
              <p:nvPr/>
            </p:nvSpPr>
            <p:spPr bwMode="auto">
              <a:xfrm>
                <a:off x="4392614" y="3854451"/>
                <a:ext cx="53975" cy="53975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2 h 8"/>
                  <a:gd name="T4" fmla="*/ 0 w 8"/>
                  <a:gd name="T5" fmla="*/ 2 h 8"/>
                  <a:gd name="T6" fmla="*/ 7 w 8"/>
                  <a:gd name="T7" fmla="*/ 8 h 8"/>
                  <a:gd name="T8" fmla="*/ 8 w 8"/>
                  <a:gd name="T9" fmla="*/ 7 h 8"/>
                  <a:gd name="T10" fmla="*/ 1 w 8"/>
                  <a:gd name="T11" fmla="*/ 0 h 8"/>
                  <a:gd name="T12" fmla="*/ 0 w 8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9E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69" name="Freeform 549"/>
              <p:cNvSpPr>
                <a:spLocks noChangeArrowheads="1"/>
              </p:cNvSpPr>
              <p:nvPr/>
            </p:nvSpPr>
            <p:spPr bwMode="auto">
              <a:xfrm>
                <a:off x="3916364" y="3335338"/>
                <a:ext cx="669925" cy="519113"/>
              </a:xfrm>
              <a:custGeom>
                <a:avLst/>
                <a:gdLst>
                  <a:gd name="T0" fmla="*/ 63 w 100"/>
                  <a:gd name="T1" fmla="*/ 3 h 78"/>
                  <a:gd name="T2" fmla="*/ 56 w 100"/>
                  <a:gd name="T3" fmla="*/ 3 h 78"/>
                  <a:gd name="T4" fmla="*/ 56 w 100"/>
                  <a:gd name="T5" fmla="*/ 10 h 78"/>
                  <a:gd name="T6" fmla="*/ 62 w 100"/>
                  <a:gd name="T7" fmla="*/ 17 h 78"/>
                  <a:gd name="T8" fmla="*/ 51 w 100"/>
                  <a:gd name="T9" fmla="*/ 8 h 78"/>
                  <a:gd name="T10" fmla="*/ 43 w 100"/>
                  <a:gd name="T11" fmla="*/ 7 h 78"/>
                  <a:gd name="T12" fmla="*/ 43 w 100"/>
                  <a:gd name="T13" fmla="*/ 16 h 78"/>
                  <a:gd name="T14" fmla="*/ 52 w 100"/>
                  <a:gd name="T15" fmla="*/ 27 h 78"/>
                  <a:gd name="T16" fmla="*/ 36 w 100"/>
                  <a:gd name="T17" fmla="*/ 11 h 78"/>
                  <a:gd name="T18" fmla="*/ 27 w 100"/>
                  <a:gd name="T19" fmla="*/ 10 h 78"/>
                  <a:gd name="T20" fmla="*/ 28 w 100"/>
                  <a:gd name="T21" fmla="*/ 18 h 78"/>
                  <a:gd name="T22" fmla="*/ 43 w 100"/>
                  <a:gd name="T23" fmla="*/ 36 h 78"/>
                  <a:gd name="T24" fmla="*/ 15 w 100"/>
                  <a:gd name="T25" fmla="*/ 10 h 78"/>
                  <a:gd name="T26" fmla="*/ 3 w 100"/>
                  <a:gd name="T27" fmla="*/ 5 h 78"/>
                  <a:gd name="T28" fmla="*/ 6 w 100"/>
                  <a:gd name="T29" fmla="*/ 17 h 78"/>
                  <a:gd name="T30" fmla="*/ 48 w 100"/>
                  <a:gd name="T31" fmla="*/ 61 h 78"/>
                  <a:gd name="T32" fmla="*/ 32 w 100"/>
                  <a:gd name="T33" fmla="*/ 57 h 78"/>
                  <a:gd name="T34" fmla="*/ 22 w 100"/>
                  <a:gd name="T35" fmla="*/ 60 h 78"/>
                  <a:gd name="T36" fmla="*/ 29 w 100"/>
                  <a:gd name="T37" fmla="*/ 69 h 78"/>
                  <a:gd name="T38" fmla="*/ 58 w 100"/>
                  <a:gd name="T39" fmla="*/ 74 h 78"/>
                  <a:gd name="T40" fmla="*/ 72 w 100"/>
                  <a:gd name="T41" fmla="*/ 78 h 78"/>
                  <a:gd name="T42" fmla="*/ 100 w 100"/>
                  <a:gd name="T43" fmla="*/ 50 h 78"/>
                  <a:gd name="T44" fmla="*/ 94 w 100"/>
                  <a:gd name="T45" fmla="*/ 38 h 78"/>
                  <a:gd name="T46" fmla="*/ 73 w 100"/>
                  <a:gd name="T47" fmla="*/ 11 h 78"/>
                  <a:gd name="T48" fmla="*/ 63 w 100"/>
                  <a:gd name="T49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0" h="78">
                    <a:moveTo>
                      <a:pt x="63" y="3"/>
                    </a:moveTo>
                    <a:cubicBezTo>
                      <a:pt x="62" y="2"/>
                      <a:pt x="58" y="0"/>
                      <a:pt x="56" y="3"/>
                    </a:cubicBezTo>
                    <a:cubicBezTo>
                      <a:pt x="53" y="5"/>
                      <a:pt x="55" y="9"/>
                      <a:pt x="56" y="10"/>
                    </a:cubicBezTo>
                    <a:cubicBezTo>
                      <a:pt x="57" y="12"/>
                      <a:pt x="60" y="15"/>
                      <a:pt x="62" y="17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9" y="6"/>
                      <a:pt x="45" y="5"/>
                      <a:pt x="43" y="7"/>
                    </a:cubicBezTo>
                    <a:cubicBezTo>
                      <a:pt x="40" y="10"/>
                      <a:pt x="42" y="14"/>
                      <a:pt x="43" y="16"/>
                    </a:cubicBezTo>
                    <a:cubicBezTo>
                      <a:pt x="45" y="18"/>
                      <a:pt x="50" y="23"/>
                      <a:pt x="52" y="27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3" y="8"/>
                      <a:pt x="28" y="7"/>
                      <a:pt x="27" y="10"/>
                    </a:cubicBezTo>
                    <a:cubicBezTo>
                      <a:pt x="25" y="12"/>
                      <a:pt x="26" y="16"/>
                      <a:pt x="28" y="18"/>
                    </a:cubicBezTo>
                    <a:cubicBezTo>
                      <a:pt x="32" y="22"/>
                      <a:pt x="40" y="32"/>
                      <a:pt x="43" y="36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0" y="5"/>
                      <a:pt x="5" y="2"/>
                      <a:pt x="3" y="5"/>
                    </a:cubicBezTo>
                    <a:cubicBezTo>
                      <a:pt x="0" y="8"/>
                      <a:pt x="3" y="13"/>
                      <a:pt x="6" y="17"/>
                    </a:cubicBezTo>
                    <a:cubicBezTo>
                      <a:pt x="20" y="32"/>
                      <a:pt x="48" y="61"/>
                      <a:pt x="48" y="61"/>
                    </a:cubicBezTo>
                    <a:cubicBezTo>
                      <a:pt x="48" y="61"/>
                      <a:pt x="42" y="60"/>
                      <a:pt x="32" y="57"/>
                    </a:cubicBezTo>
                    <a:cubicBezTo>
                      <a:pt x="27" y="56"/>
                      <a:pt x="22" y="58"/>
                      <a:pt x="22" y="60"/>
                    </a:cubicBezTo>
                    <a:cubicBezTo>
                      <a:pt x="21" y="64"/>
                      <a:pt x="25" y="68"/>
                      <a:pt x="29" y="69"/>
                    </a:cubicBezTo>
                    <a:cubicBezTo>
                      <a:pt x="41" y="73"/>
                      <a:pt x="48" y="75"/>
                      <a:pt x="58" y="74"/>
                    </a:cubicBezTo>
                    <a:cubicBezTo>
                      <a:pt x="65" y="74"/>
                      <a:pt x="72" y="78"/>
                      <a:pt x="72" y="78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95" y="43"/>
                      <a:pt x="97" y="42"/>
                      <a:pt x="94" y="38"/>
                    </a:cubicBezTo>
                    <a:cubicBezTo>
                      <a:pt x="91" y="31"/>
                      <a:pt x="73" y="11"/>
                      <a:pt x="73" y="11"/>
                    </a:cubicBezTo>
                    <a:cubicBezTo>
                      <a:pt x="63" y="3"/>
                      <a:pt x="63" y="3"/>
                      <a:pt x="63" y="3"/>
                    </a:cubicBezTo>
                  </a:path>
                </a:pathLst>
              </a:custGeom>
              <a:solidFill>
                <a:srgbClr val="F9C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0" name="Freeform 550"/>
              <p:cNvSpPr>
                <a:spLocks noChangeArrowheads="1"/>
              </p:cNvSpPr>
              <p:nvPr/>
            </p:nvSpPr>
            <p:spPr bwMode="auto">
              <a:xfrm>
                <a:off x="4398964" y="3648076"/>
                <a:ext cx="287338" cy="279400"/>
              </a:xfrm>
              <a:custGeom>
                <a:avLst/>
                <a:gdLst>
                  <a:gd name="T0" fmla="*/ 181 w 181"/>
                  <a:gd name="T1" fmla="*/ 46 h 176"/>
                  <a:gd name="T2" fmla="*/ 46 w 181"/>
                  <a:gd name="T3" fmla="*/ 176 h 176"/>
                  <a:gd name="T4" fmla="*/ 0 w 181"/>
                  <a:gd name="T5" fmla="*/ 130 h 176"/>
                  <a:gd name="T6" fmla="*/ 135 w 181"/>
                  <a:gd name="T7" fmla="*/ 0 h 176"/>
                  <a:gd name="T8" fmla="*/ 181 w 181"/>
                  <a:gd name="T9" fmla="*/ 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76">
                    <a:moveTo>
                      <a:pt x="181" y="46"/>
                    </a:moveTo>
                    <a:lnTo>
                      <a:pt x="46" y="176"/>
                    </a:lnTo>
                    <a:lnTo>
                      <a:pt x="0" y="130"/>
                    </a:lnTo>
                    <a:lnTo>
                      <a:pt x="135" y="0"/>
                    </a:lnTo>
                    <a:lnTo>
                      <a:pt x="181" y="46"/>
                    </a:lnTo>
                    <a:close/>
                  </a:path>
                </a:pathLst>
              </a:cu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1" name="Freeform 551"/>
              <p:cNvSpPr>
                <a:spLocks noChangeArrowheads="1"/>
              </p:cNvSpPr>
              <p:nvPr/>
            </p:nvSpPr>
            <p:spPr bwMode="auto">
              <a:xfrm>
                <a:off x="4398964" y="3648076"/>
                <a:ext cx="287338" cy="279400"/>
              </a:xfrm>
              <a:custGeom>
                <a:avLst/>
                <a:gdLst>
                  <a:gd name="T0" fmla="*/ 181 w 181"/>
                  <a:gd name="T1" fmla="*/ 46 h 176"/>
                  <a:gd name="T2" fmla="*/ 46 w 181"/>
                  <a:gd name="T3" fmla="*/ 176 h 176"/>
                  <a:gd name="T4" fmla="*/ 0 w 181"/>
                  <a:gd name="T5" fmla="*/ 130 h 176"/>
                  <a:gd name="T6" fmla="*/ 135 w 181"/>
                  <a:gd name="T7" fmla="*/ 0 h 176"/>
                  <a:gd name="T8" fmla="*/ 181 w 181"/>
                  <a:gd name="T9" fmla="*/ 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76">
                    <a:moveTo>
                      <a:pt x="181" y="46"/>
                    </a:moveTo>
                    <a:lnTo>
                      <a:pt x="46" y="176"/>
                    </a:lnTo>
                    <a:lnTo>
                      <a:pt x="0" y="130"/>
                    </a:lnTo>
                    <a:lnTo>
                      <a:pt x="135" y="0"/>
                    </a:lnTo>
                    <a:lnTo>
                      <a:pt x="181" y="4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2" name="Freeform 552"/>
              <p:cNvSpPr>
                <a:spLocks noChangeArrowheads="1"/>
              </p:cNvSpPr>
              <p:nvPr/>
            </p:nvSpPr>
            <p:spPr bwMode="auto">
              <a:xfrm>
                <a:off x="4619626" y="3708401"/>
                <a:ext cx="39688" cy="33338"/>
              </a:xfrm>
              <a:custGeom>
                <a:avLst/>
                <a:gdLst>
                  <a:gd name="T0" fmla="*/ 5 w 6"/>
                  <a:gd name="T1" fmla="*/ 1 h 5"/>
                  <a:gd name="T2" fmla="*/ 5 w 6"/>
                  <a:gd name="T3" fmla="*/ 4 h 5"/>
                  <a:gd name="T4" fmla="*/ 1 w 6"/>
                  <a:gd name="T5" fmla="*/ 4 h 5"/>
                  <a:gd name="T6" fmla="*/ 1 w 6"/>
                  <a:gd name="T7" fmla="*/ 1 h 5"/>
                  <a:gd name="T8" fmla="*/ 5 w 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5" y="1"/>
                    </a:moveTo>
                    <a:cubicBezTo>
                      <a:pt x="6" y="2"/>
                      <a:pt x="6" y="3"/>
                      <a:pt x="5" y="4"/>
                    </a:cubicBezTo>
                    <a:cubicBezTo>
                      <a:pt x="4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3" name="Freeform 553"/>
              <p:cNvSpPr>
                <a:spLocks noChangeArrowheads="1"/>
              </p:cNvSpPr>
              <p:nvPr/>
            </p:nvSpPr>
            <p:spPr bwMode="auto">
              <a:xfrm>
                <a:off x="4471989" y="3748088"/>
                <a:ext cx="26988" cy="33338"/>
              </a:xfrm>
              <a:custGeom>
                <a:avLst/>
                <a:gdLst>
                  <a:gd name="T0" fmla="*/ 17 w 17"/>
                  <a:gd name="T1" fmla="*/ 0 h 21"/>
                  <a:gd name="T2" fmla="*/ 0 w 17"/>
                  <a:gd name="T3" fmla="*/ 21 h 21"/>
                  <a:gd name="T4" fmla="*/ 17 w 17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1">
                    <a:moveTo>
                      <a:pt x="17" y="0"/>
                    </a:moveTo>
                    <a:lnTo>
                      <a:pt x="0" y="2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898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4" name="Freeform 554"/>
              <p:cNvSpPr>
                <a:spLocks noChangeArrowheads="1"/>
              </p:cNvSpPr>
              <p:nvPr/>
            </p:nvSpPr>
            <p:spPr bwMode="auto">
              <a:xfrm>
                <a:off x="4471989" y="3748088"/>
                <a:ext cx="26988" cy="33338"/>
              </a:xfrm>
              <a:custGeom>
                <a:avLst/>
                <a:gdLst>
                  <a:gd name="T0" fmla="*/ 17 w 17"/>
                  <a:gd name="T1" fmla="*/ 0 h 21"/>
                  <a:gd name="T2" fmla="*/ 0 w 17"/>
                  <a:gd name="T3" fmla="*/ 21 h 21"/>
                  <a:gd name="T4" fmla="*/ 17 w 17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1">
                    <a:moveTo>
                      <a:pt x="17" y="0"/>
                    </a:moveTo>
                    <a:lnTo>
                      <a:pt x="0" y="21"/>
                    </a:lnTo>
                    <a:lnTo>
                      <a:pt x="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5" name="Freeform 555"/>
              <p:cNvSpPr>
                <a:spLocks noChangeArrowheads="1"/>
              </p:cNvSpPr>
              <p:nvPr/>
            </p:nvSpPr>
            <p:spPr bwMode="auto">
              <a:xfrm>
                <a:off x="4419601" y="3781426"/>
                <a:ext cx="52388" cy="46038"/>
              </a:xfrm>
              <a:custGeom>
                <a:avLst/>
                <a:gdLst>
                  <a:gd name="T0" fmla="*/ 33 w 33"/>
                  <a:gd name="T1" fmla="*/ 0 h 29"/>
                  <a:gd name="T2" fmla="*/ 0 w 33"/>
                  <a:gd name="T3" fmla="*/ 29 h 29"/>
                  <a:gd name="T4" fmla="*/ 33 w 33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9">
                    <a:moveTo>
                      <a:pt x="33" y="0"/>
                    </a:moveTo>
                    <a:lnTo>
                      <a:pt x="0" y="29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8231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6" name="Freeform 556"/>
              <p:cNvSpPr>
                <a:spLocks noChangeArrowheads="1"/>
              </p:cNvSpPr>
              <p:nvPr/>
            </p:nvSpPr>
            <p:spPr bwMode="auto">
              <a:xfrm>
                <a:off x="4419601" y="3781426"/>
                <a:ext cx="52388" cy="46038"/>
              </a:xfrm>
              <a:custGeom>
                <a:avLst/>
                <a:gdLst>
                  <a:gd name="T0" fmla="*/ 33 w 33"/>
                  <a:gd name="T1" fmla="*/ 0 h 29"/>
                  <a:gd name="T2" fmla="*/ 0 w 33"/>
                  <a:gd name="T3" fmla="*/ 29 h 29"/>
                  <a:gd name="T4" fmla="*/ 33 w 33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9">
                    <a:moveTo>
                      <a:pt x="33" y="0"/>
                    </a:moveTo>
                    <a:lnTo>
                      <a:pt x="0" y="29"/>
                    </a:lnTo>
                    <a:lnTo>
                      <a:pt x="3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7" name="Freeform 557"/>
              <p:cNvSpPr>
                <a:spLocks noChangeArrowheads="1"/>
              </p:cNvSpPr>
              <p:nvPr/>
            </p:nvSpPr>
            <p:spPr bwMode="auto">
              <a:xfrm>
                <a:off x="4411664" y="3827463"/>
                <a:ext cx="7938" cy="7938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B6C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8" name="Freeform 558"/>
              <p:cNvSpPr>
                <a:spLocks noChangeArrowheads="1"/>
              </p:cNvSpPr>
              <p:nvPr/>
            </p:nvSpPr>
            <p:spPr bwMode="auto">
              <a:xfrm>
                <a:off x="4411664" y="3827463"/>
                <a:ext cx="7938" cy="7938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79" name="Freeform 559"/>
              <p:cNvSpPr>
                <a:spLocks noChangeArrowheads="1"/>
              </p:cNvSpPr>
              <p:nvPr/>
            </p:nvSpPr>
            <p:spPr bwMode="auto">
              <a:xfrm>
                <a:off x="4398964" y="3835401"/>
                <a:ext cx="12700" cy="19050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12 h 12"/>
                  <a:gd name="T6" fmla="*/ 8 w 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81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0" name="Freeform 560"/>
              <p:cNvSpPr>
                <a:spLocks noChangeArrowheads="1"/>
              </p:cNvSpPr>
              <p:nvPr/>
            </p:nvSpPr>
            <p:spPr bwMode="auto">
              <a:xfrm>
                <a:off x="4398964" y="3835401"/>
                <a:ext cx="12700" cy="19050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12 h 12"/>
                  <a:gd name="T6" fmla="*/ 8 w 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2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1" name="Freeform 561"/>
              <p:cNvSpPr>
                <a:spLocks noChangeArrowheads="1"/>
              </p:cNvSpPr>
              <p:nvPr/>
            </p:nvSpPr>
            <p:spPr bwMode="auto">
              <a:xfrm>
                <a:off x="3930651" y="3360738"/>
                <a:ext cx="568325" cy="493713"/>
              </a:xfrm>
              <a:custGeom>
                <a:avLst/>
                <a:gdLst>
                  <a:gd name="T0" fmla="*/ 3 w 85"/>
                  <a:gd name="T1" fmla="*/ 0 h 74"/>
                  <a:gd name="T2" fmla="*/ 1 w 85"/>
                  <a:gd name="T3" fmla="*/ 1 h 74"/>
                  <a:gd name="T4" fmla="*/ 0 w 85"/>
                  <a:gd name="T5" fmla="*/ 4 h 74"/>
                  <a:gd name="T6" fmla="*/ 4 w 85"/>
                  <a:gd name="T7" fmla="*/ 13 h 74"/>
                  <a:gd name="T8" fmla="*/ 46 w 85"/>
                  <a:gd name="T9" fmla="*/ 57 h 74"/>
                  <a:gd name="T10" fmla="*/ 46 w 85"/>
                  <a:gd name="T11" fmla="*/ 57 h 74"/>
                  <a:gd name="T12" fmla="*/ 46 w 85"/>
                  <a:gd name="T13" fmla="*/ 57 h 74"/>
                  <a:gd name="T14" fmla="*/ 45 w 85"/>
                  <a:gd name="T15" fmla="*/ 57 h 74"/>
                  <a:gd name="T16" fmla="*/ 43 w 85"/>
                  <a:gd name="T17" fmla="*/ 56 h 74"/>
                  <a:gd name="T18" fmla="*/ 30 w 85"/>
                  <a:gd name="T19" fmla="*/ 53 h 74"/>
                  <a:gd name="T20" fmla="*/ 27 w 85"/>
                  <a:gd name="T21" fmla="*/ 52 h 74"/>
                  <a:gd name="T22" fmla="*/ 20 w 85"/>
                  <a:gd name="T23" fmla="*/ 56 h 74"/>
                  <a:gd name="T24" fmla="*/ 20 w 85"/>
                  <a:gd name="T25" fmla="*/ 57 h 74"/>
                  <a:gd name="T26" fmla="*/ 27 w 85"/>
                  <a:gd name="T27" fmla="*/ 65 h 74"/>
                  <a:gd name="T28" fmla="*/ 53 w 85"/>
                  <a:gd name="T29" fmla="*/ 70 h 74"/>
                  <a:gd name="T30" fmla="*/ 56 w 85"/>
                  <a:gd name="T31" fmla="*/ 70 h 74"/>
                  <a:gd name="T32" fmla="*/ 57 w 85"/>
                  <a:gd name="T33" fmla="*/ 70 h 74"/>
                  <a:gd name="T34" fmla="*/ 70 w 85"/>
                  <a:gd name="T35" fmla="*/ 74 h 74"/>
                  <a:gd name="T36" fmla="*/ 70 w 85"/>
                  <a:gd name="T37" fmla="*/ 74 h 74"/>
                  <a:gd name="T38" fmla="*/ 72 w 85"/>
                  <a:gd name="T39" fmla="*/ 71 h 74"/>
                  <a:gd name="T40" fmla="*/ 73 w 85"/>
                  <a:gd name="T41" fmla="*/ 70 h 74"/>
                  <a:gd name="T42" fmla="*/ 81 w 85"/>
                  <a:gd name="T43" fmla="*/ 63 h 74"/>
                  <a:gd name="T44" fmla="*/ 85 w 85"/>
                  <a:gd name="T45" fmla="*/ 58 h 74"/>
                  <a:gd name="T46" fmla="*/ 47 w 85"/>
                  <a:gd name="T47" fmla="*/ 20 h 74"/>
                  <a:gd name="T48" fmla="*/ 34 w 85"/>
                  <a:gd name="T49" fmla="*/ 7 h 74"/>
                  <a:gd name="T50" fmla="*/ 33 w 85"/>
                  <a:gd name="T51" fmla="*/ 7 h 74"/>
                  <a:gd name="T52" fmla="*/ 31 w 85"/>
                  <a:gd name="T53" fmla="*/ 5 h 74"/>
                  <a:gd name="T54" fmla="*/ 28 w 85"/>
                  <a:gd name="T55" fmla="*/ 4 h 74"/>
                  <a:gd name="T56" fmla="*/ 25 w 85"/>
                  <a:gd name="T57" fmla="*/ 6 h 74"/>
                  <a:gd name="T58" fmla="*/ 24 w 85"/>
                  <a:gd name="T59" fmla="*/ 9 h 74"/>
                  <a:gd name="T60" fmla="*/ 26 w 85"/>
                  <a:gd name="T61" fmla="*/ 14 h 74"/>
                  <a:gd name="T62" fmla="*/ 41 w 85"/>
                  <a:gd name="T63" fmla="*/ 32 h 74"/>
                  <a:gd name="T64" fmla="*/ 41 w 85"/>
                  <a:gd name="T65" fmla="*/ 32 h 74"/>
                  <a:gd name="T66" fmla="*/ 41 w 85"/>
                  <a:gd name="T67" fmla="*/ 32 h 74"/>
                  <a:gd name="T68" fmla="*/ 40 w 85"/>
                  <a:gd name="T69" fmla="*/ 31 h 74"/>
                  <a:gd name="T70" fmla="*/ 39 w 85"/>
                  <a:gd name="T71" fmla="*/ 30 h 74"/>
                  <a:gd name="T72" fmla="*/ 36 w 85"/>
                  <a:gd name="T73" fmla="*/ 28 h 74"/>
                  <a:gd name="T74" fmla="*/ 34 w 85"/>
                  <a:gd name="T75" fmla="*/ 26 h 74"/>
                  <a:gd name="T76" fmla="*/ 34 w 85"/>
                  <a:gd name="T77" fmla="*/ 26 h 74"/>
                  <a:gd name="T78" fmla="*/ 32 w 85"/>
                  <a:gd name="T79" fmla="*/ 24 h 74"/>
                  <a:gd name="T80" fmla="*/ 30 w 85"/>
                  <a:gd name="T81" fmla="*/ 22 h 74"/>
                  <a:gd name="T82" fmla="*/ 22 w 85"/>
                  <a:gd name="T83" fmla="*/ 15 h 74"/>
                  <a:gd name="T84" fmla="*/ 21 w 85"/>
                  <a:gd name="T85" fmla="*/ 14 h 74"/>
                  <a:gd name="T86" fmla="*/ 13 w 85"/>
                  <a:gd name="T87" fmla="*/ 6 h 74"/>
                  <a:gd name="T88" fmla="*/ 3 w 85"/>
                  <a:gd name="T8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5" h="74"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7"/>
                      <a:pt x="2" y="11"/>
                      <a:pt x="4" y="13"/>
                    </a:cubicBezTo>
                    <a:cubicBezTo>
                      <a:pt x="18" y="28"/>
                      <a:pt x="46" y="57"/>
                      <a:pt x="4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6" y="57"/>
                      <a:pt x="46" y="57"/>
                      <a:pt x="45" y="57"/>
                    </a:cubicBezTo>
                    <a:cubicBezTo>
                      <a:pt x="44" y="57"/>
                      <a:pt x="44" y="56"/>
                      <a:pt x="43" y="56"/>
                    </a:cubicBezTo>
                    <a:cubicBezTo>
                      <a:pt x="40" y="56"/>
                      <a:pt x="35" y="54"/>
                      <a:pt x="30" y="53"/>
                    </a:cubicBezTo>
                    <a:cubicBezTo>
                      <a:pt x="29" y="53"/>
                      <a:pt x="28" y="52"/>
                      <a:pt x="27" y="52"/>
                    </a:cubicBezTo>
                    <a:cubicBezTo>
                      <a:pt x="23" y="52"/>
                      <a:pt x="20" y="54"/>
                      <a:pt x="20" y="56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60"/>
                      <a:pt x="24" y="64"/>
                      <a:pt x="27" y="65"/>
                    </a:cubicBezTo>
                    <a:cubicBezTo>
                      <a:pt x="38" y="68"/>
                      <a:pt x="44" y="70"/>
                      <a:pt x="53" y="70"/>
                    </a:cubicBezTo>
                    <a:cubicBezTo>
                      <a:pt x="54" y="70"/>
                      <a:pt x="55" y="70"/>
                      <a:pt x="56" y="70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63" y="70"/>
                      <a:pt x="70" y="74"/>
                      <a:pt x="70" y="74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6"/>
                      <a:pt x="32" y="6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6" y="4"/>
                      <a:pt x="25" y="5"/>
                      <a:pt x="25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5" y="12"/>
                      <a:pt x="26" y="14"/>
                    </a:cubicBezTo>
                    <a:cubicBezTo>
                      <a:pt x="30" y="18"/>
                      <a:pt x="38" y="28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9" y="3"/>
                      <a:pt x="6" y="0"/>
                      <a:pt x="3" y="0"/>
                    </a:cubicBezTo>
                  </a:path>
                </a:pathLst>
              </a:custGeom>
              <a:solidFill>
                <a:srgbClr val="CCA5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2" name="Freeform 562"/>
              <p:cNvSpPr>
                <a:spLocks noChangeArrowheads="1"/>
              </p:cNvSpPr>
              <p:nvPr/>
            </p:nvSpPr>
            <p:spPr bwMode="auto">
              <a:xfrm>
                <a:off x="4471989" y="3827463"/>
                <a:ext cx="107950" cy="100013"/>
              </a:xfrm>
              <a:custGeom>
                <a:avLst/>
                <a:gdLst>
                  <a:gd name="T0" fmla="*/ 68 w 68"/>
                  <a:gd name="T1" fmla="*/ 0 h 63"/>
                  <a:gd name="T2" fmla="*/ 0 w 68"/>
                  <a:gd name="T3" fmla="*/ 63 h 63"/>
                  <a:gd name="T4" fmla="*/ 68 w 68"/>
                  <a:gd name="T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3">
                    <a:moveTo>
                      <a:pt x="68" y="0"/>
                    </a:moveTo>
                    <a:lnTo>
                      <a:pt x="0" y="6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898C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3" name="Freeform 563"/>
              <p:cNvSpPr>
                <a:spLocks noChangeArrowheads="1"/>
              </p:cNvSpPr>
              <p:nvPr/>
            </p:nvSpPr>
            <p:spPr bwMode="auto">
              <a:xfrm>
                <a:off x="4471989" y="3827463"/>
                <a:ext cx="107950" cy="100013"/>
              </a:xfrm>
              <a:custGeom>
                <a:avLst/>
                <a:gdLst>
                  <a:gd name="T0" fmla="*/ 68 w 68"/>
                  <a:gd name="T1" fmla="*/ 0 h 63"/>
                  <a:gd name="T2" fmla="*/ 0 w 68"/>
                  <a:gd name="T3" fmla="*/ 63 h 63"/>
                  <a:gd name="T4" fmla="*/ 68 w 68"/>
                  <a:gd name="T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3">
                    <a:moveTo>
                      <a:pt x="68" y="0"/>
                    </a:moveTo>
                    <a:lnTo>
                      <a:pt x="0" y="63"/>
                    </a:lnTo>
                    <a:lnTo>
                      <a:pt x="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4" name="Freeform 564"/>
              <p:cNvSpPr>
                <a:spLocks noChangeArrowheads="1"/>
              </p:cNvSpPr>
              <p:nvPr/>
            </p:nvSpPr>
            <p:spPr bwMode="auto">
              <a:xfrm>
                <a:off x="4398964" y="3748088"/>
                <a:ext cx="180975" cy="179388"/>
              </a:xfrm>
              <a:custGeom>
                <a:avLst/>
                <a:gdLst>
                  <a:gd name="T0" fmla="*/ 63 w 114"/>
                  <a:gd name="T1" fmla="*/ 0 h 113"/>
                  <a:gd name="T2" fmla="*/ 46 w 114"/>
                  <a:gd name="T3" fmla="*/ 21 h 113"/>
                  <a:gd name="T4" fmla="*/ 13 w 114"/>
                  <a:gd name="T5" fmla="*/ 50 h 113"/>
                  <a:gd name="T6" fmla="*/ 8 w 114"/>
                  <a:gd name="T7" fmla="*/ 55 h 113"/>
                  <a:gd name="T8" fmla="*/ 0 w 114"/>
                  <a:gd name="T9" fmla="*/ 67 h 113"/>
                  <a:gd name="T10" fmla="*/ 46 w 114"/>
                  <a:gd name="T11" fmla="*/ 113 h 113"/>
                  <a:gd name="T12" fmla="*/ 114 w 114"/>
                  <a:gd name="T13" fmla="*/ 50 h 113"/>
                  <a:gd name="T14" fmla="*/ 63 w 114"/>
                  <a:gd name="T1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" h="113">
                    <a:moveTo>
                      <a:pt x="63" y="0"/>
                    </a:moveTo>
                    <a:lnTo>
                      <a:pt x="46" y="21"/>
                    </a:lnTo>
                    <a:lnTo>
                      <a:pt x="13" y="50"/>
                    </a:lnTo>
                    <a:lnTo>
                      <a:pt x="8" y="55"/>
                    </a:lnTo>
                    <a:lnTo>
                      <a:pt x="0" y="67"/>
                    </a:lnTo>
                    <a:lnTo>
                      <a:pt x="46" y="113"/>
                    </a:lnTo>
                    <a:lnTo>
                      <a:pt x="114" y="5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5" name="Freeform 565"/>
              <p:cNvSpPr>
                <a:spLocks noChangeArrowheads="1"/>
              </p:cNvSpPr>
              <p:nvPr/>
            </p:nvSpPr>
            <p:spPr bwMode="auto">
              <a:xfrm>
                <a:off x="4398964" y="3748088"/>
                <a:ext cx="180975" cy="179388"/>
              </a:xfrm>
              <a:custGeom>
                <a:avLst/>
                <a:gdLst>
                  <a:gd name="T0" fmla="*/ 63 w 114"/>
                  <a:gd name="T1" fmla="*/ 0 h 113"/>
                  <a:gd name="T2" fmla="*/ 46 w 114"/>
                  <a:gd name="T3" fmla="*/ 21 h 113"/>
                  <a:gd name="T4" fmla="*/ 13 w 114"/>
                  <a:gd name="T5" fmla="*/ 50 h 113"/>
                  <a:gd name="T6" fmla="*/ 8 w 114"/>
                  <a:gd name="T7" fmla="*/ 55 h 113"/>
                  <a:gd name="T8" fmla="*/ 0 w 114"/>
                  <a:gd name="T9" fmla="*/ 67 h 113"/>
                  <a:gd name="T10" fmla="*/ 46 w 114"/>
                  <a:gd name="T11" fmla="*/ 113 h 113"/>
                  <a:gd name="T12" fmla="*/ 114 w 114"/>
                  <a:gd name="T13" fmla="*/ 50 h 113"/>
                  <a:gd name="T14" fmla="*/ 63 w 114"/>
                  <a:gd name="T1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" h="113">
                    <a:moveTo>
                      <a:pt x="63" y="0"/>
                    </a:moveTo>
                    <a:lnTo>
                      <a:pt x="46" y="21"/>
                    </a:lnTo>
                    <a:lnTo>
                      <a:pt x="13" y="50"/>
                    </a:lnTo>
                    <a:lnTo>
                      <a:pt x="8" y="55"/>
                    </a:lnTo>
                    <a:lnTo>
                      <a:pt x="0" y="67"/>
                    </a:lnTo>
                    <a:lnTo>
                      <a:pt x="46" y="113"/>
                    </a:lnTo>
                    <a:lnTo>
                      <a:pt x="114" y="50"/>
                    </a:lnTo>
                    <a:lnTo>
                      <a:pt x="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22" name="组合 810"/>
            <p:cNvGrpSpPr>
              <a:grpSpLocks/>
            </p:cNvGrpSpPr>
            <p:nvPr/>
          </p:nvGrpSpPr>
          <p:grpSpPr bwMode="auto">
            <a:xfrm>
              <a:off x="7612064" y="2747963"/>
              <a:ext cx="1125537" cy="1187450"/>
              <a:chOff x="7612064" y="2747963"/>
              <a:chExt cx="1125537" cy="1187450"/>
            </a:xfrm>
          </p:grpSpPr>
          <p:sp>
            <p:nvSpPr>
              <p:cNvPr id="112" name="Freeform 566"/>
              <p:cNvSpPr>
                <a:spLocks noChangeArrowheads="1"/>
              </p:cNvSpPr>
              <p:nvPr/>
            </p:nvSpPr>
            <p:spPr bwMode="auto">
              <a:xfrm>
                <a:off x="7612064" y="3027363"/>
                <a:ext cx="603250" cy="908050"/>
              </a:xfrm>
              <a:custGeom>
                <a:avLst/>
                <a:gdLst>
                  <a:gd name="T0" fmla="*/ 4 w 380"/>
                  <a:gd name="T1" fmla="*/ 0 h 572"/>
                  <a:gd name="T2" fmla="*/ 0 w 380"/>
                  <a:gd name="T3" fmla="*/ 0 h 572"/>
                  <a:gd name="T4" fmla="*/ 0 w 380"/>
                  <a:gd name="T5" fmla="*/ 572 h 572"/>
                  <a:gd name="T6" fmla="*/ 376 w 380"/>
                  <a:gd name="T7" fmla="*/ 572 h 572"/>
                  <a:gd name="T8" fmla="*/ 380 w 380"/>
                  <a:gd name="T9" fmla="*/ 567 h 572"/>
                  <a:gd name="T10" fmla="*/ 4 w 380"/>
                  <a:gd name="T11" fmla="*/ 567 h 572"/>
                  <a:gd name="T12" fmla="*/ 4 w 380"/>
                  <a:gd name="T13" fmla="*/ 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572">
                    <a:moveTo>
                      <a:pt x="4" y="0"/>
                    </a:moveTo>
                    <a:lnTo>
                      <a:pt x="0" y="0"/>
                    </a:lnTo>
                    <a:lnTo>
                      <a:pt x="0" y="572"/>
                    </a:lnTo>
                    <a:lnTo>
                      <a:pt x="376" y="572"/>
                    </a:lnTo>
                    <a:lnTo>
                      <a:pt x="380" y="567"/>
                    </a:lnTo>
                    <a:lnTo>
                      <a:pt x="4" y="56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3" name="Freeform 567"/>
              <p:cNvSpPr>
                <a:spLocks noChangeArrowheads="1"/>
              </p:cNvSpPr>
              <p:nvPr/>
            </p:nvSpPr>
            <p:spPr bwMode="auto">
              <a:xfrm>
                <a:off x="7612064" y="3027363"/>
                <a:ext cx="603250" cy="908050"/>
              </a:xfrm>
              <a:custGeom>
                <a:avLst/>
                <a:gdLst>
                  <a:gd name="T0" fmla="*/ 4 w 380"/>
                  <a:gd name="T1" fmla="*/ 0 h 572"/>
                  <a:gd name="T2" fmla="*/ 0 w 380"/>
                  <a:gd name="T3" fmla="*/ 0 h 572"/>
                  <a:gd name="T4" fmla="*/ 0 w 380"/>
                  <a:gd name="T5" fmla="*/ 572 h 572"/>
                  <a:gd name="T6" fmla="*/ 376 w 380"/>
                  <a:gd name="T7" fmla="*/ 572 h 572"/>
                  <a:gd name="T8" fmla="*/ 380 w 380"/>
                  <a:gd name="T9" fmla="*/ 567 h 572"/>
                  <a:gd name="T10" fmla="*/ 4 w 380"/>
                  <a:gd name="T11" fmla="*/ 567 h 572"/>
                  <a:gd name="T12" fmla="*/ 4 w 380"/>
                  <a:gd name="T13" fmla="*/ 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572">
                    <a:moveTo>
                      <a:pt x="4" y="0"/>
                    </a:moveTo>
                    <a:lnTo>
                      <a:pt x="0" y="0"/>
                    </a:lnTo>
                    <a:lnTo>
                      <a:pt x="0" y="572"/>
                    </a:lnTo>
                    <a:lnTo>
                      <a:pt x="376" y="572"/>
                    </a:lnTo>
                    <a:lnTo>
                      <a:pt x="380" y="567"/>
                    </a:lnTo>
                    <a:lnTo>
                      <a:pt x="4" y="567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4" name="Freeform 568"/>
              <p:cNvSpPr>
                <a:spLocks noChangeArrowheads="1"/>
              </p:cNvSpPr>
              <p:nvPr/>
            </p:nvSpPr>
            <p:spPr bwMode="auto">
              <a:xfrm>
                <a:off x="7618414" y="3021013"/>
                <a:ext cx="723900" cy="906463"/>
              </a:xfrm>
              <a:custGeom>
                <a:avLst/>
                <a:gdLst>
                  <a:gd name="T0" fmla="*/ 456 w 456"/>
                  <a:gd name="T1" fmla="*/ 487 h 571"/>
                  <a:gd name="T2" fmla="*/ 456 w 456"/>
                  <a:gd name="T3" fmla="*/ 0 h 571"/>
                  <a:gd name="T4" fmla="*/ 0 w 456"/>
                  <a:gd name="T5" fmla="*/ 0 h 571"/>
                  <a:gd name="T6" fmla="*/ 0 w 456"/>
                  <a:gd name="T7" fmla="*/ 571 h 571"/>
                  <a:gd name="T8" fmla="*/ 376 w 456"/>
                  <a:gd name="T9" fmla="*/ 571 h 571"/>
                  <a:gd name="T10" fmla="*/ 456 w 456"/>
                  <a:gd name="T11" fmla="*/ 487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6" h="571">
                    <a:moveTo>
                      <a:pt x="456" y="487"/>
                    </a:moveTo>
                    <a:lnTo>
                      <a:pt x="456" y="0"/>
                    </a:lnTo>
                    <a:lnTo>
                      <a:pt x="0" y="0"/>
                    </a:lnTo>
                    <a:lnTo>
                      <a:pt x="0" y="571"/>
                    </a:lnTo>
                    <a:lnTo>
                      <a:pt x="376" y="571"/>
                    </a:lnTo>
                    <a:lnTo>
                      <a:pt x="456" y="487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5" name="Freeform 569"/>
              <p:cNvSpPr>
                <a:spLocks noChangeArrowheads="1"/>
              </p:cNvSpPr>
              <p:nvPr/>
            </p:nvSpPr>
            <p:spPr bwMode="auto">
              <a:xfrm>
                <a:off x="7618414" y="3021013"/>
                <a:ext cx="723900" cy="906463"/>
              </a:xfrm>
              <a:custGeom>
                <a:avLst/>
                <a:gdLst>
                  <a:gd name="T0" fmla="*/ 456 w 456"/>
                  <a:gd name="T1" fmla="*/ 487 h 571"/>
                  <a:gd name="T2" fmla="*/ 456 w 456"/>
                  <a:gd name="T3" fmla="*/ 0 h 571"/>
                  <a:gd name="T4" fmla="*/ 0 w 456"/>
                  <a:gd name="T5" fmla="*/ 0 h 571"/>
                  <a:gd name="T6" fmla="*/ 0 w 456"/>
                  <a:gd name="T7" fmla="*/ 571 h 571"/>
                  <a:gd name="T8" fmla="*/ 376 w 456"/>
                  <a:gd name="T9" fmla="*/ 571 h 571"/>
                  <a:gd name="T10" fmla="*/ 456 w 456"/>
                  <a:gd name="T11" fmla="*/ 487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6" h="571">
                    <a:moveTo>
                      <a:pt x="456" y="487"/>
                    </a:moveTo>
                    <a:lnTo>
                      <a:pt x="456" y="0"/>
                    </a:lnTo>
                    <a:lnTo>
                      <a:pt x="0" y="0"/>
                    </a:lnTo>
                    <a:lnTo>
                      <a:pt x="0" y="571"/>
                    </a:lnTo>
                    <a:lnTo>
                      <a:pt x="376" y="571"/>
                    </a:lnTo>
                    <a:lnTo>
                      <a:pt x="456" y="48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6" name="Rectangle 570"/>
              <p:cNvSpPr>
                <a:spLocks noChangeArrowheads="1"/>
              </p:cNvSpPr>
              <p:nvPr/>
            </p:nvSpPr>
            <p:spPr bwMode="auto">
              <a:xfrm>
                <a:off x="7618414" y="3008313"/>
                <a:ext cx="730250" cy="73025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Rectangle 571"/>
              <p:cNvSpPr>
                <a:spLocks noChangeArrowheads="1"/>
              </p:cNvSpPr>
              <p:nvPr/>
            </p:nvSpPr>
            <p:spPr bwMode="auto">
              <a:xfrm>
                <a:off x="7618414" y="3008313"/>
                <a:ext cx="730250" cy="7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Oval 572"/>
              <p:cNvSpPr>
                <a:spLocks noChangeArrowheads="1"/>
              </p:cNvSpPr>
              <p:nvPr/>
            </p:nvSpPr>
            <p:spPr bwMode="auto">
              <a:xfrm>
                <a:off x="8194676" y="3027363"/>
                <a:ext cx="20638" cy="14288"/>
              </a:xfrm>
              <a:prstGeom prst="ellipse">
                <a:avLst/>
              </a:pr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Oval 573"/>
              <p:cNvSpPr>
                <a:spLocks noChangeArrowheads="1"/>
              </p:cNvSpPr>
              <p:nvPr/>
            </p:nvSpPr>
            <p:spPr bwMode="auto">
              <a:xfrm>
                <a:off x="8234364" y="3027363"/>
                <a:ext cx="20638" cy="14288"/>
              </a:xfrm>
              <a:prstGeom prst="ellipse">
                <a:avLst/>
              </a:prstGeom>
              <a:solidFill>
                <a:srgbClr val="449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Oval 574"/>
              <p:cNvSpPr>
                <a:spLocks noChangeArrowheads="1"/>
              </p:cNvSpPr>
              <p:nvPr/>
            </p:nvSpPr>
            <p:spPr bwMode="auto">
              <a:xfrm>
                <a:off x="8275639" y="3027363"/>
                <a:ext cx="19050" cy="14288"/>
              </a:xfrm>
              <a:prstGeom prst="ellipse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Rectangle 575"/>
              <p:cNvSpPr>
                <a:spLocks noChangeArrowheads="1"/>
              </p:cNvSpPr>
              <p:nvPr/>
            </p:nvSpPr>
            <p:spPr bwMode="auto">
              <a:xfrm>
                <a:off x="7645401" y="3121026"/>
                <a:ext cx="255588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Rectangle 576"/>
              <p:cNvSpPr>
                <a:spLocks noChangeArrowheads="1"/>
              </p:cNvSpPr>
              <p:nvPr/>
            </p:nvSpPr>
            <p:spPr bwMode="auto">
              <a:xfrm>
                <a:off x="7645401" y="3121026"/>
                <a:ext cx="255588" cy="20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Rectangle 577"/>
              <p:cNvSpPr>
                <a:spLocks noChangeArrowheads="1"/>
              </p:cNvSpPr>
              <p:nvPr/>
            </p:nvSpPr>
            <p:spPr bwMode="auto">
              <a:xfrm>
                <a:off x="7913689" y="3121026"/>
                <a:ext cx="5397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Rectangle 578"/>
              <p:cNvSpPr>
                <a:spLocks noChangeArrowheads="1"/>
              </p:cNvSpPr>
              <p:nvPr/>
            </p:nvSpPr>
            <p:spPr bwMode="auto">
              <a:xfrm>
                <a:off x="7913689" y="3121026"/>
                <a:ext cx="53975" cy="20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Rectangle 579"/>
              <p:cNvSpPr>
                <a:spLocks noChangeArrowheads="1"/>
              </p:cNvSpPr>
              <p:nvPr/>
            </p:nvSpPr>
            <p:spPr bwMode="auto">
              <a:xfrm>
                <a:off x="7980364" y="3121026"/>
                <a:ext cx="47625" cy="20638"/>
              </a:xfrm>
              <a:prstGeom prst="rect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Rectangle 580"/>
              <p:cNvSpPr>
                <a:spLocks noChangeArrowheads="1"/>
              </p:cNvSpPr>
              <p:nvPr/>
            </p:nvSpPr>
            <p:spPr bwMode="auto">
              <a:xfrm>
                <a:off x="7980364" y="3121026"/>
                <a:ext cx="47625" cy="20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Rectangle 581"/>
              <p:cNvSpPr>
                <a:spLocks noChangeArrowheads="1"/>
              </p:cNvSpPr>
              <p:nvPr/>
            </p:nvSpPr>
            <p:spPr bwMode="auto">
              <a:xfrm>
                <a:off x="7653339" y="3035301"/>
                <a:ext cx="387350" cy="19050"/>
              </a:xfrm>
              <a:prstGeom prst="rect">
                <a:avLst/>
              </a:pr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Rectangle 582"/>
              <p:cNvSpPr>
                <a:spLocks noChangeArrowheads="1"/>
              </p:cNvSpPr>
              <p:nvPr/>
            </p:nvSpPr>
            <p:spPr bwMode="auto">
              <a:xfrm>
                <a:off x="7653339" y="3035301"/>
                <a:ext cx="387350" cy="19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Rectangle 583"/>
              <p:cNvSpPr>
                <a:spLocks noChangeArrowheads="1"/>
              </p:cNvSpPr>
              <p:nvPr/>
            </p:nvSpPr>
            <p:spPr bwMode="auto">
              <a:xfrm>
                <a:off x="7653339" y="3454401"/>
                <a:ext cx="6413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Rectangle 584"/>
              <p:cNvSpPr>
                <a:spLocks noChangeArrowheads="1"/>
              </p:cNvSpPr>
              <p:nvPr/>
            </p:nvSpPr>
            <p:spPr bwMode="auto">
              <a:xfrm>
                <a:off x="7653339" y="3487738"/>
                <a:ext cx="166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Rectangle 585"/>
              <p:cNvSpPr>
                <a:spLocks noChangeArrowheads="1"/>
              </p:cNvSpPr>
              <p:nvPr/>
            </p:nvSpPr>
            <p:spPr bwMode="auto">
              <a:xfrm>
                <a:off x="7820026" y="3487738"/>
                <a:ext cx="6032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Rectangle 586"/>
              <p:cNvSpPr>
                <a:spLocks noChangeArrowheads="1"/>
              </p:cNvSpPr>
              <p:nvPr/>
            </p:nvSpPr>
            <p:spPr bwMode="auto">
              <a:xfrm>
                <a:off x="7886701" y="3487738"/>
                <a:ext cx="206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Rectangle 587"/>
              <p:cNvSpPr>
                <a:spLocks noChangeArrowheads="1"/>
              </p:cNvSpPr>
              <p:nvPr/>
            </p:nvSpPr>
            <p:spPr bwMode="auto">
              <a:xfrm>
                <a:off x="7913689" y="3487738"/>
                <a:ext cx="206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Rectangle 588"/>
              <p:cNvSpPr>
                <a:spLocks noChangeArrowheads="1"/>
              </p:cNvSpPr>
              <p:nvPr/>
            </p:nvSpPr>
            <p:spPr bwMode="auto">
              <a:xfrm>
                <a:off x="7940676" y="3487738"/>
                <a:ext cx="207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Rectangle 589"/>
              <p:cNvSpPr>
                <a:spLocks noChangeArrowheads="1"/>
              </p:cNvSpPr>
              <p:nvPr/>
            </p:nvSpPr>
            <p:spPr bwMode="auto">
              <a:xfrm>
                <a:off x="7653339" y="3514726"/>
                <a:ext cx="6413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Rectangle 590"/>
              <p:cNvSpPr>
                <a:spLocks noChangeArrowheads="1"/>
              </p:cNvSpPr>
              <p:nvPr/>
            </p:nvSpPr>
            <p:spPr bwMode="auto">
              <a:xfrm>
                <a:off x="7653339" y="3541713"/>
                <a:ext cx="3667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Rectangle 591"/>
              <p:cNvSpPr>
                <a:spLocks noChangeArrowheads="1"/>
              </p:cNvSpPr>
              <p:nvPr/>
            </p:nvSpPr>
            <p:spPr bwMode="auto">
              <a:xfrm>
                <a:off x="7653339" y="3608388"/>
                <a:ext cx="4143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Rectangle 592"/>
              <p:cNvSpPr>
                <a:spLocks noChangeArrowheads="1"/>
              </p:cNvSpPr>
              <p:nvPr/>
            </p:nvSpPr>
            <p:spPr bwMode="auto">
              <a:xfrm>
                <a:off x="7967664" y="3641726"/>
                <a:ext cx="1000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Rectangle 593"/>
              <p:cNvSpPr>
                <a:spLocks noChangeArrowheads="1"/>
              </p:cNvSpPr>
              <p:nvPr/>
            </p:nvSpPr>
            <p:spPr bwMode="auto">
              <a:xfrm>
                <a:off x="7853364" y="3641726"/>
                <a:ext cx="10001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Rectangle 594"/>
              <p:cNvSpPr>
                <a:spLocks noChangeArrowheads="1"/>
              </p:cNvSpPr>
              <p:nvPr/>
            </p:nvSpPr>
            <p:spPr bwMode="auto">
              <a:xfrm>
                <a:off x="7739064" y="3641726"/>
                <a:ext cx="101600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Rectangle 595"/>
              <p:cNvSpPr>
                <a:spLocks noChangeArrowheads="1"/>
              </p:cNvSpPr>
              <p:nvPr/>
            </p:nvSpPr>
            <p:spPr bwMode="auto">
              <a:xfrm>
                <a:off x="7653339" y="3668713"/>
                <a:ext cx="4143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Rectangle 596"/>
              <p:cNvSpPr>
                <a:spLocks noChangeArrowheads="1"/>
              </p:cNvSpPr>
              <p:nvPr/>
            </p:nvSpPr>
            <p:spPr bwMode="auto">
              <a:xfrm>
                <a:off x="7974014" y="3702051"/>
                <a:ext cx="93663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Rectangle 597"/>
              <p:cNvSpPr>
                <a:spLocks noChangeArrowheads="1"/>
              </p:cNvSpPr>
              <p:nvPr/>
            </p:nvSpPr>
            <p:spPr bwMode="auto">
              <a:xfrm>
                <a:off x="7712076" y="3702051"/>
                <a:ext cx="24923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Rectangle 598"/>
              <p:cNvSpPr>
                <a:spLocks noChangeArrowheads="1"/>
              </p:cNvSpPr>
              <p:nvPr/>
            </p:nvSpPr>
            <p:spPr bwMode="auto">
              <a:xfrm>
                <a:off x="7847014" y="3727451"/>
                <a:ext cx="22066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Rectangle 599"/>
              <p:cNvSpPr>
                <a:spLocks noChangeArrowheads="1"/>
              </p:cNvSpPr>
              <p:nvPr/>
            </p:nvSpPr>
            <p:spPr bwMode="auto">
              <a:xfrm>
                <a:off x="7813676" y="3727451"/>
                <a:ext cx="26988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Rectangle 600"/>
              <p:cNvSpPr>
                <a:spLocks noChangeArrowheads="1"/>
              </p:cNvSpPr>
              <p:nvPr/>
            </p:nvSpPr>
            <p:spPr bwMode="auto">
              <a:xfrm>
                <a:off x="8001001" y="3760788"/>
                <a:ext cx="666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Rectangle 601"/>
              <p:cNvSpPr>
                <a:spLocks noChangeArrowheads="1"/>
              </p:cNvSpPr>
              <p:nvPr/>
            </p:nvSpPr>
            <p:spPr bwMode="auto">
              <a:xfrm>
                <a:off x="7920039" y="3760788"/>
                <a:ext cx="666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Rectangle 602"/>
              <p:cNvSpPr>
                <a:spLocks noChangeArrowheads="1"/>
              </p:cNvSpPr>
              <p:nvPr/>
            </p:nvSpPr>
            <p:spPr bwMode="auto">
              <a:xfrm>
                <a:off x="7847014" y="3760788"/>
                <a:ext cx="53975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Rectangle 603"/>
              <p:cNvSpPr>
                <a:spLocks noChangeArrowheads="1"/>
              </p:cNvSpPr>
              <p:nvPr/>
            </p:nvSpPr>
            <p:spPr bwMode="auto">
              <a:xfrm>
                <a:off x="7705726" y="3760788"/>
                <a:ext cx="134938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Rectangle 604"/>
              <p:cNvSpPr>
                <a:spLocks noChangeArrowheads="1"/>
              </p:cNvSpPr>
              <p:nvPr/>
            </p:nvSpPr>
            <p:spPr bwMode="auto">
              <a:xfrm>
                <a:off x="7820026" y="3787776"/>
                <a:ext cx="247650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Rectangle 605"/>
              <p:cNvSpPr>
                <a:spLocks noChangeArrowheads="1"/>
              </p:cNvSpPr>
              <p:nvPr/>
            </p:nvSpPr>
            <p:spPr bwMode="auto">
              <a:xfrm>
                <a:off x="7880351" y="3201988"/>
                <a:ext cx="45561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Rectangle 606"/>
              <p:cNvSpPr>
                <a:spLocks noChangeArrowheads="1"/>
              </p:cNvSpPr>
              <p:nvPr/>
            </p:nvSpPr>
            <p:spPr bwMode="auto">
              <a:xfrm>
                <a:off x="7880351" y="3201988"/>
                <a:ext cx="45561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Rectangle 608"/>
              <p:cNvSpPr>
                <a:spLocks noChangeArrowheads="1"/>
              </p:cNvSpPr>
              <p:nvPr/>
            </p:nvSpPr>
            <p:spPr bwMode="auto">
              <a:xfrm>
                <a:off x="7880351" y="3214688"/>
                <a:ext cx="1333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Rectangle 609"/>
              <p:cNvSpPr>
                <a:spLocks noChangeArrowheads="1"/>
              </p:cNvSpPr>
              <p:nvPr/>
            </p:nvSpPr>
            <p:spPr bwMode="auto">
              <a:xfrm>
                <a:off x="7880351" y="3214688"/>
                <a:ext cx="133350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Rectangle 610"/>
              <p:cNvSpPr>
                <a:spLocks noChangeArrowheads="1"/>
              </p:cNvSpPr>
              <p:nvPr/>
            </p:nvSpPr>
            <p:spPr bwMode="auto">
              <a:xfrm>
                <a:off x="7880351" y="3235325"/>
                <a:ext cx="1603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Rectangle 611"/>
              <p:cNvSpPr>
                <a:spLocks noChangeArrowheads="1"/>
              </p:cNvSpPr>
              <p:nvPr/>
            </p:nvSpPr>
            <p:spPr bwMode="auto">
              <a:xfrm>
                <a:off x="7880351" y="3235325"/>
                <a:ext cx="16033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Rectangle 612"/>
              <p:cNvSpPr>
                <a:spLocks noChangeArrowheads="1"/>
              </p:cNvSpPr>
              <p:nvPr/>
            </p:nvSpPr>
            <p:spPr bwMode="auto">
              <a:xfrm>
                <a:off x="7880351" y="3254375"/>
                <a:ext cx="20002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Rectangle 613"/>
              <p:cNvSpPr>
                <a:spLocks noChangeArrowheads="1"/>
              </p:cNvSpPr>
              <p:nvPr/>
            </p:nvSpPr>
            <p:spPr bwMode="auto">
              <a:xfrm>
                <a:off x="7880351" y="3254375"/>
                <a:ext cx="20002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Rectangle 614"/>
              <p:cNvSpPr>
                <a:spLocks noChangeArrowheads="1"/>
              </p:cNvSpPr>
              <p:nvPr/>
            </p:nvSpPr>
            <p:spPr bwMode="auto">
              <a:xfrm>
                <a:off x="8088313" y="3254375"/>
                <a:ext cx="1905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Rectangle 615"/>
              <p:cNvSpPr>
                <a:spLocks noChangeArrowheads="1"/>
              </p:cNvSpPr>
              <p:nvPr/>
            </p:nvSpPr>
            <p:spPr bwMode="auto">
              <a:xfrm>
                <a:off x="7880351" y="3268663"/>
                <a:ext cx="293688" cy="1270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Rectangle 616"/>
              <p:cNvSpPr>
                <a:spLocks noChangeArrowheads="1"/>
              </p:cNvSpPr>
              <p:nvPr/>
            </p:nvSpPr>
            <p:spPr bwMode="auto">
              <a:xfrm>
                <a:off x="7880351" y="3268663"/>
                <a:ext cx="293688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Rectangle 617"/>
              <p:cNvSpPr>
                <a:spLocks noChangeArrowheads="1"/>
              </p:cNvSpPr>
              <p:nvPr/>
            </p:nvSpPr>
            <p:spPr bwMode="auto">
              <a:xfrm>
                <a:off x="7880351" y="3287713"/>
                <a:ext cx="214313" cy="1428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" name="Rectangle 618"/>
              <p:cNvSpPr>
                <a:spLocks noChangeArrowheads="1"/>
              </p:cNvSpPr>
              <p:nvPr/>
            </p:nvSpPr>
            <p:spPr bwMode="auto">
              <a:xfrm>
                <a:off x="7880351" y="3287713"/>
                <a:ext cx="214313" cy="1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" name="Rectangle 619"/>
              <p:cNvSpPr>
                <a:spLocks noChangeArrowheads="1"/>
              </p:cNvSpPr>
              <p:nvPr/>
            </p:nvSpPr>
            <p:spPr bwMode="auto">
              <a:xfrm>
                <a:off x="8040688" y="3235325"/>
                <a:ext cx="80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5" name="Rectangle 620"/>
              <p:cNvSpPr>
                <a:spLocks noChangeArrowheads="1"/>
              </p:cNvSpPr>
              <p:nvPr/>
            </p:nvSpPr>
            <p:spPr bwMode="auto">
              <a:xfrm>
                <a:off x="8040688" y="3235325"/>
                <a:ext cx="809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Rectangle 621"/>
              <p:cNvSpPr>
                <a:spLocks noChangeArrowheads="1"/>
              </p:cNvSpPr>
              <p:nvPr/>
            </p:nvSpPr>
            <p:spPr bwMode="auto">
              <a:xfrm>
                <a:off x="8020051" y="3214688"/>
                <a:ext cx="41275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Rectangle 622"/>
              <p:cNvSpPr>
                <a:spLocks noChangeArrowheads="1"/>
              </p:cNvSpPr>
              <p:nvPr/>
            </p:nvSpPr>
            <p:spPr bwMode="auto">
              <a:xfrm>
                <a:off x="8020051" y="3214688"/>
                <a:ext cx="41275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Rectangle 623"/>
              <p:cNvSpPr>
                <a:spLocks noChangeArrowheads="1"/>
              </p:cNvSpPr>
              <p:nvPr/>
            </p:nvSpPr>
            <p:spPr bwMode="auto">
              <a:xfrm>
                <a:off x="8067676" y="3214688"/>
                <a:ext cx="127000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Rectangle 624"/>
              <p:cNvSpPr>
                <a:spLocks noChangeArrowheads="1"/>
              </p:cNvSpPr>
              <p:nvPr/>
            </p:nvSpPr>
            <p:spPr bwMode="auto">
              <a:xfrm>
                <a:off x="7880351" y="3327400"/>
                <a:ext cx="13335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Rectangle 625"/>
              <p:cNvSpPr>
                <a:spLocks noChangeArrowheads="1"/>
              </p:cNvSpPr>
              <p:nvPr/>
            </p:nvSpPr>
            <p:spPr bwMode="auto">
              <a:xfrm>
                <a:off x="7880351" y="3327400"/>
                <a:ext cx="1333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Rectangle 626"/>
              <p:cNvSpPr>
                <a:spLocks noChangeArrowheads="1"/>
              </p:cNvSpPr>
              <p:nvPr/>
            </p:nvSpPr>
            <p:spPr bwMode="auto">
              <a:xfrm>
                <a:off x="7880351" y="3341688"/>
                <a:ext cx="16033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Rectangle 627"/>
              <p:cNvSpPr>
                <a:spLocks noChangeArrowheads="1"/>
              </p:cNvSpPr>
              <p:nvPr/>
            </p:nvSpPr>
            <p:spPr bwMode="auto">
              <a:xfrm>
                <a:off x="7880351" y="3341688"/>
                <a:ext cx="16033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Rectangle 628"/>
              <p:cNvSpPr>
                <a:spLocks noChangeArrowheads="1"/>
              </p:cNvSpPr>
              <p:nvPr/>
            </p:nvSpPr>
            <p:spPr bwMode="auto">
              <a:xfrm>
                <a:off x="7880351" y="3360738"/>
                <a:ext cx="20002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" name="Rectangle 629"/>
              <p:cNvSpPr>
                <a:spLocks noChangeArrowheads="1"/>
              </p:cNvSpPr>
              <p:nvPr/>
            </p:nvSpPr>
            <p:spPr bwMode="auto">
              <a:xfrm>
                <a:off x="7880351" y="3360738"/>
                <a:ext cx="200025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" name="Rectangle 630"/>
              <p:cNvSpPr>
                <a:spLocks noChangeArrowheads="1"/>
              </p:cNvSpPr>
              <p:nvPr/>
            </p:nvSpPr>
            <p:spPr bwMode="auto">
              <a:xfrm>
                <a:off x="8088313" y="3360738"/>
                <a:ext cx="1905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" name="Rectangle 631"/>
              <p:cNvSpPr>
                <a:spLocks noChangeArrowheads="1"/>
              </p:cNvSpPr>
              <p:nvPr/>
            </p:nvSpPr>
            <p:spPr bwMode="auto">
              <a:xfrm>
                <a:off x="8088313" y="3360738"/>
                <a:ext cx="1905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7" name="Rectangle 632"/>
              <p:cNvSpPr>
                <a:spLocks noChangeArrowheads="1"/>
              </p:cNvSpPr>
              <p:nvPr/>
            </p:nvSpPr>
            <p:spPr bwMode="auto">
              <a:xfrm>
                <a:off x="7880351" y="3381375"/>
                <a:ext cx="293688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Rectangle 633"/>
              <p:cNvSpPr>
                <a:spLocks noChangeArrowheads="1"/>
              </p:cNvSpPr>
              <p:nvPr/>
            </p:nvSpPr>
            <p:spPr bwMode="auto">
              <a:xfrm>
                <a:off x="7880351" y="3381375"/>
                <a:ext cx="293688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9" name="Rectangle 634"/>
              <p:cNvSpPr>
                <a:spLocks noChangeArrowheads="1"/>
              </p:cNvSpPr>
              <p:nvPr/>
            </p:nvSpPr>
            <p:spPr bwMode="auto">
              <a:xfrm>
                <a:off x="7880351" y="3402013"/>
                <a:ext cx="21431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Rectangle 635"/>
              <p:cNvSpPr>
                <a:spLocks noChangeArrowheads="1"/>
              </p:cNvSpPr>
              <p:nvPr/>
            </p:nvSpPr>
            <p:spPr bwMode="auto">
              <a:xfrm>
                <a:off x="8040688" y="3341688"/>
                <a:ext cx="80963" cy="6350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1" name="Rectangle 636"/>
              <p:cNvSpPr>
                <a:spLocks noChangeArrowheads="1"/>
              </p:cNvSpPr>
              <p:nvPr/>
            </p:nvSpPr>
            <p:spPr bwMode="auto">
              <a:xfrm>
                <a:off x="8040688" y="3341688"/>
                <a:ext cx="809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2" name="Rectangle 637"/>
              <p:cNvSpPr>
                <a:spLocks noChangeArrowheads="1"/>
              </p:cNvSpPr>
              <p:nvPr/>
            </p:nvSpPr>
            <p:spPr bwMode="auto">
              <a:xfrm>
                <a:off x="8020051" y="3327400"/>
                <a:ext cx="41275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Rectangle 638"/>
              <p:cNvSpPr>
                <a:spLocks noChangeArrowheads="1"/>
              </p:cNvSpPr>
              <p:nvPr/>
            </p:nvSpPr>
            <p:spPr bwMode="auto">
              <a:xfrm>
                <a:off x="8020051" y="3327400"/>
                <a:ext cx="41275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Rectangle 639"/>
              <p:cNvSpPr>
                <a:spLocks noChangeArrowheads="1"/>
              </p:cNvSpPr>
              <p:nvPr/>
            </p:nvSpPr>
            <p:spPr bwMode="auto">
              <a:xfrm>
                <a:off x="8067676" y="3327400"/>
                <a:ext cx="127000" cy="7938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5" name="Rectangle 640"/>
              <p:cNvSpPr>
                <a:spLocks noChangeArrowheads="1"/>
              </p:cNvSpPr>
              <p:nvPr/>
            </p:nvSpPr>
            <p:spPr bwMode="auto">
              <a:xfrm>
                <a:off x="8067676" y="3327400"/>
                <a:ext cx="127000" cy="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6" name="Rectangle 641"/>
              <p:cNvSpPr>
                <a:spLocks noChangeArrowheads="1"/>
              </p:cNvSpPr>
              <p:nvPr/>
            </p:nvSpPr>
            <p:spPr bwMode="auto">
              <a:xfrm>
                <a:off x="7645401" y="3187700"/>
                <a:ext cx="220663" cy="220663"/>
              </a:xfrm>
              <a:prstGeom prst="rect">
                <a:avLst/>
              </a:pr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7" name="Rectangle 642"/>
              <p:cNvSpPr>
                <a:spLocks noChangeArrowheads="1"/>
              </p:cNvSpPr>
              <p:nvPr/>
            </p:nvSpPr>
            <p:spPr bwMode="auto">
              <a:xfrm>
                <a:off x="7645401" y="3187700"/>
                <a:ext cx="220663" cy="220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8" name="Rectangle 643"/>
              <p:cNvSpPr>
                <a:spLocks noChangeArrowheads="1"/>
              </p:cNvSpPr>
              <p:nvPr/>
            </p:nvSpPr>
            <p:spPr bwMode="auto">
              <a:xfrm>
                <a:off x="8080376" y="3602038"/>
                <a:ext cx="222250" cy="219075"/>
              </a:xfrm>
              <a:prstGeom prst="rect">
                <a:avLst/>
              </a:prstGeom>
              <a:solidFill>
                <a:srgbClr val="F359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9" name="Freeform 644"/>
              <p:cNvSpPr>
                <a:spLocks noChangeArrowheads="1"/>
              </p:cNvSpPr>
              <p:nvPr/>
            </p:nvSpPr>
            <p:spPr bwMode="auto">
              <a:xfrm>
                <a:off x="8215313" y="3794125"/>
                <a:ext cx="127000" cy="133350"/>
              </a:xfrm>
              <a:custGeom>
                <a:avLst/>
                <a:gdLst>
                  <a:gd name="T0" fmla="*/ 0 w 80"/>
                  <a:gd name="T1" fmla="*/ 0 h 84"/>
                  <a:gd name="T2" fmla="*/ 0 w 80"/>
                  <a:gd name="T3" fmla="*/ 84 h 84"/>
                  <a:gd name="T4" fmla="*/ 80 w 80"/>
                  <a:gd name="T5" fmla="*/ 0 h 84"/>
                  <a:gd name="T6" fmla="*/ 0 w 8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0" y="0"/>
                    </a:moveTo>
                    <a:lnTo>
                      <a:pt x="0" y="84"/>
                    </a:lnTo>
                    <a:lnTo>
                      <a:pt x="8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0" name="Freeform 645"/>
              <p:cNvSpPr>
                <a:spLocks noChangeArrowheads="1"/>
              </p:cNvSpPr>
              <p:nvPr/>
            </p:nvSpPr>
            <p:spPr bwMode="auto">
              <a:xfrm>
                <a:off x="8215313" y="3794125"/>
                <a:ext cx="127000" cy="133350"/>
              </a:xfrm>
              <a:custGeom>
                <a:avLst/>
                <a:gdLst>
                  <a:gd name="T0" fmla="*/ 4 w 80"/>
                  <a:gd name="T1" fmla="*/ 5 h 84"/>
                  <a:gd name="T2" fmla="*/ 0 w 80"/>
                  <a:gd name="T3" fmla="*/ 84 h 84"/>
                  <a:gd name="T4" fmla="*/ 80 w 80"/>
                  <a:gd name="T5" fmla="*/ 0 h 84"/>
                  <a:gd name="T6" fmla="*/ 4 w 80"/>
                  <a:gd name="T7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4">
                    <a:moveTo>
                      <a:pt x="4" y="5"/>
                    </a:moveTo>
                    <a:lnTo>
                      <a:pt x="0" y="84"/>
                    </a:lnTo>
                    <a:lnTo>
                      <a:pt x="8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1" name="Freeform 646"/>
              <p:cNvSpPr>
                <a:spLocks noChangeArrowheads="1"/>
              </p:cNvSpPr>
              <p:nvPr/>
            </p:nvSpPr>
            <p:spPr bwMode="auto">
              <a:xfrm>
                <a:off x="8054976" y="2847975"/>
                <a:ext cx="374650" cy="387350"/>
              </a:xfrm>
              <a:custGeom>
                <a:avLst/>
                <a:gdLst>
                  <a:gd name="T0" fmla="*/ 19 w 56"/>
                  <a:gd name="T1" fmla="*/ 0 h 58"/>
                  <a:gd name="T2" fmla="*/ 0 w 56"/>
                  <a:gd name="T3" fmla="*/ 6 h 58"/>
                  <a:gd name="T4" fmla="*/ 17 w 56"/>
                  <a:gd name="T5" fmla="*/ 1 h 58"/>
                  <a:gd name="T6" fmla="*/ 41 w 56"/>
                  <a:gd name="T7" fmla="*/ 11 h 58"/>
                  <a:gd name="T8" fmla="*/ 43 w 56"/>
                  <a:gd name="T9" fmla="*/ 57 h 58"/>
                  <a:gd name="T10" fmla="*/ 43 w 56"/>
                  <a:gd name="T11" fmla="*/ 58 h 58"/>
                  <a:gd name="T12" fmla="*/ 43 w 56"/>
                  <a:gd name="T13" fmla="*/ 10 h 58"/>
                  <a:gd name="T14" fmla="*/ 19 w 56"/>
                  <a:gd name="T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58">
                    <a:moveTo>
                      <a:pt x="19" y="0"/>
                    </a:moveTo>
                    <a:cubicBezTo>
                      <a:pt x="12" y="0"/>
                      <a:pt x="5" y="2"/>
                      <a:pt x="0" y="6"/>
                    </a:cubicBezTo>
                    <a:cubicBezTo>
                      <a:pt x="5" y="3"/>
                      <a:pt x="11" y="1"/>
                      <a:pt x="17" y="1"/>
                    </a:cubicBezTo>
                    <a:cubicBezTo>
                      <a:pt x="25" y="1"/>
                      <a:pt x="34" y="5"/>
                      <a:pt x="41" y="11"/>
                    </a:cubicBezTo>
                    <a:cubicBezTo>
                      <a:pt x="53" y="24"/>
                      <a:pt x="54" y="43"/>
                      <a:pt x="43" y="57"/>
                    </a:cubicBezTo>
                    <a:cubicBezTo>
                      <a:pt x="43" y="58"/>
                      <a:pt x="43" y="58"/>
                      <a:pt x="43" y="58"/>
                    </a:cubicBezTo>
                    <a:cubicBezTo>
                      <a:pt x="56" y="44"/>
                      <a:pt x="56" y="23"/>
                      <a:pt x="43" y="10"/>
                    </a:cubicBezTo>
                    <a:cubicBezTo>
                      <a:pt x="36" y="3"/>
                      <a:pt x="27" y="0"/>
                      <a:pt x="19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2" name="Freeform 647"/>
              <p:cNvSpPr>
                <a:spLocks noChangeArrowheads="1"/>
              </p:cNvSpPr>
              <p:nvPr/>
            </p:nvSpPr>
            <p:spPr bwMode="auto">
              <a:xfrm>
                <a:off x="8294688" y="3227388"/>
                <a:ext cx="47625" cy="47625"/>
              </a:xfrm>
              <a:custGeom>
                <a:avLst/>
                <a:gdLst>
                  <a:gd name="T0" fmla="*/ 7 w 7"/>
                  <a:gd name="T1" fmla="*/ 0 h 7"/>
                  <a:gd name="T2" fmla="*/ 5 w 7"/>
                  <a:gd name="T3" fmla="*/ 3 h 7"/>
                  <a:gd name="T4" fmla="*/ 0 w 7"/>
                  <a:gd name="T5" fmla="*/ 7 h 7"/>
                  <a:gd name="T6" fmla="*/ 7 w 7"/>
                  <a:gd name="T7" fmla="*/ 1 h 7"/>
                  <a:gd name="T8" fmla="*/ 7 w 7"/>
                  <a:gd name="T9" fmla="*/ 1 h 7"/>
                  <a:gd name="T10" fmla="*/ 7 w 7"/>
                  <a:gd name="T11" fmla="*/ 1 h 7"/>
                  <a:gd name="T12" fmla="*/ 7 w 7"/>
                  <a:gd name="T13" fmla="*/ 1 h 7"/>
                  <a:gd name="T14" fmla="*/ 7 w 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7" y="1"/>
                      <a:pt x="6" y="2"/>
                      <a:pt x="5" y="3"/>
                    </a:cubicBezTo>
                    <a:cubicBezTo>
                      <a:pt x="3" y="4"/>
                      <a:pt x="1" y="6"/>
                      <a:pt x="0" y="7"/>
                    </a:cubicBezTo>
                    <a:cubicBezTo>
                      <a:pt x="2" y="5"/>
                      <a:pt x="5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3" name="Freeform 648"/>
              <p:cNvSpPr>
                <a:spLocks noChangeArrowheads="1"/>
              </p:cNvSpPr>
              <p:nvPr/>
            </p:nvSpPr>
            <p:spPr bwMode="auto">
              <a:xfrm>
                <a:off x="7874001" y="2827338"/>
                <a:ext cx="133350" cy="180975"/>
              </a:xfrm>
              <a:custGeom>
                <a:avLst/>
                <a:gdLst>
                  <a:gd name="T0" fmla="*/ 20 w 20"/>
                  <a:gd name="T1" fmla="*/ 0 h 27"/>
                  <a:gd name="T2" fmla="*/ 12 w 20"/>
                  <a:gd name="T3" fmla="*/ 6 h 27"/>
                  <a:gd name="T4" fmla="*/ 12 w 20"/>
                  <a:gd name="T5" fmla="*/ 6 h 27"/>
                  <a:gd name="T6" fmla="*/ 12 w 20"/>
                  <a:gd name="T7" fmla="*/ 7 h 27"/>
                  <a:gd name="T8" fmla="*/ 0 w 20"/>
                  <a:gd name="T9" fmla="*/ 27 h 27"/>
                  <a:gd name="T10" fmla="*/ 2 w 20"/>
                  <a:gd name="T11" fmla="*/ 27 h 27"/>
                  <a:gd name="T12" fmla="*/ 14 w 20"/>
                  <a:gd name="T13" fmla="*/ 5 h 27"/>
                  <a:gd name="T14" fmla="*/ 14 w 20"/>
                  <a:gd name="T15" fmla="*/ 5 h 27"/>
                  <a:gd name="T16" fmla="*/ 20 w 20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7">
                    <a:moveTo>
                      <a:pt x="20" y="0"/>
                    </a:moveTo>
                    <a:cubicBezTo>
                      <a:pt x="18" y="2"/>
                      <a:pt x="15" y="4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6" y="13"/>
                      <a:pt x="2" y="20"/>
                      <a:pt x="0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19"/>
                      <a:pt x="7" y="12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6" y="3"/>
                      <a:pt x="18" y="1"/>
                      <a:pt x="2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4" name="Freeform 649"/>
              <p:cNvSpPr>
                <a:spLocks noEditPoints="1" noChangeArrowheads="1"/>
              </p:cNvSpPr>
              <p:nvPr/>
            </p:nvSpPr>
            <p:spPr bwMode="auto">
              <a:xfrm>
                <a:off x="7866063" y="3081338"/>
                <a:ext cx="168275" cy="260350"/>
              </a:xfrm>
              <a:custGeom>
                <a:avLst/>
                <a:gdLst>
                  <a:gd name="T0" fmla="*/ 22 w 25"/>
                  <a:gd name="T1" fmla="*/ 37 h 39"/>
                  <a:gd name="T2" fmla="*/ 22 w 25"/>
                  <a:gd name="T3" fmla="*/ 38 h 39"/>
                  <a:gd name="T4" fmla="*/ 20 w 25"/>
                  <a:gd name="T5" fmla="*/ 38 h 39"/>
                  <a:gd name="T6" fmla="*/ 21 w 25"/>
                  <a:gd name="T7" fmla="*/ 39 h 39"/>
                  <a:gd name="T8" fmla="*/ 21 w 25"/>
                  <a:gd name="T9" fmla="*/ 39 h 39"/>
                  <a:gd name="T10" fmla="*/ 25 w 25"/>
                  <a:gd name="T11" fmla="*/ 39 h 39"/>
                  <a:gd name="T12" fmla="*/ 23 w 25"/>
                  <a:gd name="T13" fmla="*/ 38 h 39"/>
                  <a:gd name="T14" fmla="*/ 23 w 25"/>
                  <a:gd name="T15" fmla="*/ 38 h 39"/>
                  <a:gd name="T16" fmla="*/ 23 w 25"/>
                  <a:gd name="T17" fmla="*/ 37 h 39"/>
                  <a:gd name="T18" fmla="*/ 22 w 25"/>
                  <a:gd name="T19" fmla="*/ 37 h 39"/>
                  <a:gd name="T20" fmla="*/ 16 w 25"/>
                  <a:gd name="T21" fmla="*/ 33 h 39"/>
                  <a:gd name="T22" fmla="*/ 13 w 25"/>
                  <a:gd name="T23" fmla="*/ 33 h 39"/>
                  <a:gd name="T24" fmla="*/ 16 w 25"/>
                  <a:gd name="T25" fmla="*/ 35 h 39"/>
                  <a:gd name="T26" fmla="*/ 17 w 25"/>
                  <a:gd name="T27" fmla="*/ 36 h 39"/>
                  <a:gd name="T28" fmla="*/ 18 w 25"/>
                  <a:gd name="T29" fmla="*/ 37 h 39"/>
                  <a:gd name="T30" fmla="*/ 21 w 25"/>
                  <a:gd name="T31" fmla="*/ 37 h 39"/>
                  <a:gd name="T32" fmla="*/ 16 w 25"/>
                  <a:gd name="T33" fmla="*/ 33 h 39"/>
                  <a:gd name="T34" fmla="*/ 13 w 25"/>
                  <a:gd name="T35" fmla="*/ 30 h 39"/>
                  <a:gd name="T36" fmla="*/ 10 w 25"/>
                  <a:gd name="T37" fmla="*/ 30 h 39"/>
                  <a:gd name="T38" fmla="*/ 12 w 25"/>
                  <a:gd name="T39" fmla="*/ 31 h 39"/>
                  <a:gd name="T40" fmla="*/ 15 w 25"/>
                  <a:gd name="T41" fmla="*/ 31 h 39"/>
                  <a:gd name="T42" fmla="*/ 15 w 25"/>
                  <a:gd name="T43" fmla="*/ 31 h 39"/>
                  <a:gd name="T44" fmla="*/ 15 w 25"/>
                  <a:gd name="T45" fmla="*/ 31 h 39"/>
                  <a:gd name="T46" fmla="*/ 13 w 25"/>
                  <a:gd name="T47" fmla="*/ 30 h 39"/>
                  <a:gd name="T48" fmla="*/ 11 w 25"/>
                  <a:gd name="T49" fmla="*/ 27 h 39"/>
                  <a:gd name="T50" fmla="*/ 8 w 25"/>
                  <a:gd name="T51" fmla="*/ 27 h 39"/>
                  <a:gd name="T52" fmla="*/ 9 w 25"/>
                  <a:gd name="T53" fmla="*/ 28 h 39"/>
                  <a:gd name="T54" fmla="*/ 12 w 25"/>
                  <a:gd name="T55" fmla="*/ 28 h 39"/>
                  <a:gd name="T56" fmla="*/ 11 w 25"/>
                  <a:gd name="T57" fmla="*/ 27 h 39"/>
                  <a:gd name="T58" fmla="*/ 9 w 25"/>
                  <a:gd name="T59" fmla="*/ 24 h 39"/>
                  <a:gd name="T60" fmla="*/ 6 w 25"/>
                  <a:gd name="T61" fmla="*/ 24 h 39"/>
                  <a:gd name="T62" fmla="*/ 7 w 25"/>
                  <a:gd name="T63" fmla="*/ 26 h 39"/>
                  <a:gd name="T64" fmla="*/ 10 w 25"/>
                  <a:gd name="T65" fmla="*/ 26 h 39"/>
                  <a:gd name="T66" fmla="*/ 9 w 25"/>
                  <a:gd name="T67" fmla="*/ 24 h 39"/>
                  <a:gd name="T68" fmla="*/ 7 w 25"/>
                  <a:gd name="T69" fmla="*/ 21 h 39"/>
                  <a:gd name="T70" fmla="*/ 5 w 25"/>
                  <a:gd name="T71" fmla="*/ 21 h 39"/>
                  <a:gd name="T72" fmla="*/ 5 w 25"/>
                  <a:gd name="T73" fmla="*/ 23 h 39"/>
                  <a:gd name="T74" fmla="*/ 8 w 25"/>
                  <a:gd name="T75" fmla="*/ 23 h 39"/>
                  <a:gd name="T76" fmla="*/ 7 w 25"/>
                  <a:gd name="T77" fmla="*/ 21 h 39"/>
                  <a:gd name="T78" fmla="*/ 6 w 25"/>
                  <a:gd name="T79" fmla="*/ 19 h 39"/>
                  <a:gd name="T80" fmla="*/ 4 w 25"/>
                  <a:gd name="T81" fmla="*/ 19 h 39"/>
                  <a:gd name="T82" fmla="*/ 4 w 25"/>
                  <a:gd name="T83" fmla="*/ 20 h 39"/>
                  <a:gd name="T84" fmla="*/ 7 w 25"/>
                  <a:gd name="T85" fmla="*/ 20 h 39"/>
                  <a:gd name="T86" fmla="*/ 6 w 25"/>
                  <a:gd name="T87" fmla="*/ 19 h 39"/>
                  <a:gd name="T88" fmla="*/ 2 w 25"/>
                  <a:gd name="T89" fmla="*/ 9 h 39"/>
                  <a:gd name="T90" fmla="*/ 0 w 25"/>
                  <a:gd name="T91" fmla="*/ 9 h 39"/>
                  <a:gd name="T92" fmla="*/ 3 w 25"/>
                  <a:gd name="T93" fmla="*/ 18 h 39"/>
                  <a:gd name="T94" fmla="*/ 5 w 25"/>
                  <a:gd name="T95" fmla="*/ 18 h 39"/>
                  <a:gd name="T96" fmla="*/ 2 w 25"/>
                  <a:gd name="T97" fmla="*/ 9 h 39"/>
                  <a:gd name="T98" fmla="*/ 1 w 25"/>
                  <a:gd name="T99" fmla="*/ 0 h 39"/>
                  <a:gd name="T100" fmla="*/ 0 w 25"/>
                  <a:gd name="T101" fmla="*/ 0 h 39"/>
                  <a:gd name="T102" fmla="*/ 0 w 25"/>
                  <a:gd name="T103" fmla="*/ 6 h 39"/>
                  <a:gd name="T104" fmla="*/ 2 w 25"/>
                  <a:gd name="T105" fmla="*/ 6 h 39"/>
                  <a:gd name="T106" fmla="*/ 1 w 25"/>
                  <a:gd name="T10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39">
                    <a:moveTo>
                      <a:pt x="22" y="37"/>
                    </a:moveTo>
                    <a:cubicBezTo>
                      <a:pt x="22" y="38"/>
                      <a:pt x="22" y="38"/>
                      <a:pt x="22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1" y="39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4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2" y="37"/>
                      <a:pt x="22" y="37"/>
                    </a:cubicBezTo>
                    <a:moveTo>
                      <a:pt x="16" y="33"/>
                    </a:move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4"/>
                      <a:pt x="15" y="35"/>
                      <a:pt x="16" y="35"/>
                    </a:cubicBezTo>
                    <a:cubicBezTo>
                      <a:pt x="16" y="36"/>
                      <a:pt x="17" y="36"/>
                      <a:pt x="17" y="36"/>
                    </a:cubicBezTo>
                    <a:cubicBezTo>
                      <a:pt x="17" y="36"/>
                      <a:pt x="18" y="36"/>
                      <a:pt x="18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0" y="35"/>
                      <a:pt x="18" y="34"/>
                      <a:pt x="16" y="33"/>
                    </a:cubicBezTo>
                    <a:moveTo>
                      <a:pt x="13" y="30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0"/>
                      <a:pt x="11" y="31"/>
                      <a:pt x="12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4" y="31"/>
                      <a:pt x="14" y="30"/>
                      <a:pt x="13" y="30"/>
                    </a:cubicBezTo>
                    <a:moveTo>
                      <a:pt x="11" y="27"/>
                    </a:move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8"/>
                      <a:pt x="9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1" y="27"/>
                      <a:pt x="11" y="27"/>
                    </a:cubicBezTo>
                    <a:moveTo>
                      <a:pt x="9" y="24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7" y="25"/>
                      <a:pt x="7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5"/>
                      <a:pt x="9" y="24"/>
                      <a:pt x="9" y="24"/>
                    </a:cubicBezTo>
                    <a:moveTo>
                      <a:pt x="7" y="21"/>
                    </a:move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7" y="21"/>
                    </a:cubicBezTo>
                    <a:moveTo>
                      <a:pt x="6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6" y="19"/>
                      <a:pt x="6" y="19"/>
                    </a:cubicBezTo>
                    <a:moveTo>
                      <a:pt x="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2"/>
                      <a:pt x="2" y="15"/>
                      <a:pt x="3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5"/>
                      <a:pt x="3" y="12"/>
                      <a:pt x="2" y="9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1" y="2"/>
                      <a:pt x="1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5" name="Freeform 650"/>
              <p:cNvSpPr>
                <a:spLocks noEditPoints="1" noChangeArrowheads="1"/>
              </p:cNvSpPr>
              <p:nvPr/>
            </p:nvSpPr>
            <p:spPr bwMode="auto">
              <a:xfrm>
                <a:off x="7866063" y="3008313"/>
                <a:ext cx="20638" cy="73025"/>
              </a:xfrm>
              <a:custGeom>
                <a:avLst/>
                <a:gdLst>
                  <a:gd name="T0" fmla="*/ 2 w 3"/>
                  <a:gd name="T1" fmla="*/ 7 h 11"/>
                  <a:gd name="T2" fmla="*/ 0 w 3"/>
                  <a:gd name="T3" fmla="*/ 7 h 11"/>
                  <a:gd name="T4" fmla="*/ 0 w 3"/>
                  <a:gd name="T5" fmla="*/ 11 h 11"/>
                  <a:gd name="T6" fmla="*/ 1 w 3"/>
                  <a:gd name="T7" fmla="*/ 11 h 11"/>
                  <a:gd name="T8" fmla="*/ 1 w 3"/>
                  <a:gd name="T9" fmla="*/ 10 h 11"/>
                  <a:gd name="T10" fmla="*/ 2 w 3"/>
                  <a:gd name="T11" fmla="*/ 7 h 11"/>
                  <a:gd name="T12" fmla="*/ 3 w 3"/>
                  <a:gd name="T13" fmla="*/ 0 h 11"/>
                  <a:gd name="T14" fmla="*/ 1 w 3"/>
                  <a:gd name="T15" fmla="*/ 0 h 11"/>
                  <a:gd name="T16" fmla="*/ 0 w 3"/>
                  <a:gd name="T17" fmla="*/ 4 h 11"/>
                  <a:gd name="T18" fmla="*/ 2 w 3"/>
                  <a:gd name="T19" fmla="*/ 4 h 11"/>
                  <a:gd name="T20" fmla="*/ 3 w 3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11">
                    <a:moveTo>
                      <a:pt x="2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8"/>
                      <a:pt x="2" y="7"/>
                    </a:cubicBezTo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3" y="0"/>
                    </a:cubicBezTo>
                  </a:path>
                </a:pathLst>
              </a:custGeom>
              <a:solidFill>
                <a:srgbClr val="000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6" name="Freeform 651"/>
              <p:cNvSpPr>
                <a:spLocks noChangeArrowheads="1"/>
              </p:cNvSpPr>
              <p:nvPr/>
            </p:nvSpPr>
            <p:spPr bwMode="auto">
              <a:xfrm>
                <a:off x="7866063" y="3121025"/>
                <a:ext cx="14288" cy="206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</a:path>
                </a:pathLst>
              </a:custGeom>
              <a:solidFill>
                <a:srgbClr val="790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7" name="Freeform 652"/>
              <p:cNvSpPr>
                <a:spLocks noChangeArrowheads="1"/>
              </p:cNvSpPr>
              <p:nvPr/>
            </p:nvSpPr>
            <p:spPr bwMode="auto">
              <a:xfrm>
                <a:off x="7866063" y="3035300"/>
                <a:ext cx="14288" cy="19050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8" name="Freeform 653"/>
              <p:cNvSpPr>
                <a:spLocks noChangeArrowheads="1"/>
              </p:cNvSpPr>
              <p:nvPr/>
            </p:nvSpPr>
            <p:spPr bwMode="auto">
              <a:xfrm>
                <a:off x="7886701" y="3201988"/>
                <a:ext cx="20638" cy="6350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99" name="Freeform 654"/>
              <p:cNvSpPr>
                <a:spLocks noChangeArrowheads="1"/>
              </p:cNvSpPr>
              <p:nvPr/>
            </p:nvSpPr>
            <p:spPr bwMode="auto">
              <a:xfrm>
                <a:off x="7893051" y="3214688"/>
                <a:ext cx="20638" cy="635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0" name="Freeform 655"/>
              <p:cNvSpPr>
                <a:spLocks noChangeArrowheads="1"/>
              </p:cNvSpPr>
              <p:nvPr/>
            </p:nvSpPr>
            <p:spPr bwMode="auto">
              <a:xfrm>
                <a:off x="7900988" y="3235325"/>
                <a:ext cx="25400" cy="6350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1 w 4"/>
                  <a:gd name="T5" fmla="*/ 1 h 1"/>
                  <a:gd name="T6" fmla="*/ 4 w 4"/>
                  <a:gd name="T7" fmla="*/ 1 h 1"/>
                  <a:gd name="T8" fmla="*/ 3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1" name="Freeform 656"/>
              <p:cNvSpPr>
                <a:spLocks noChangeArrowheads="1"/>
              </p:cNvSpPr>
              <p:nvPr/>
            </p:nvSpPr>
            <p:spPr bwMode="auto">
              <a:xfrm>
                <a:off x="7913688" y="3254375"/>
                <a:ext cx="26988" cy="6350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1 w 4"/>
                  <a:gd name="T5" fmla="*/ 1 h 1"/>
                  <a:gd name="T6" fmla="*/ 4 w 4"/>
                  <a:gd name="T7" fmla="*/ 1 h 1"/>
                  <a:gd name="T8" fmla="*/ 3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2" name="Freeform 657"/>
              <p:cNvSpPr>
                <a:spLocks noChangeArrowheads="1"/>
              </p:cNvSpPr>
              <p:nvPr/>
            </p:nvSpPr>
            <p:spPr bwMode="auto">
              <a:xfrm>
                <a:off x="7926388" y="3268663"/>
                <a:ext cx="26988" cy="12700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1 w 4"/>
                  <a:gd name="T5" fmla="*/ 2 h 2"/>
                  <a:gd name="T6" fmla="*/ 4 w 4"/>
                  <a:gd name="T7" fmla="*/ 2 h 2"/>
                  <a:gd name="T8" fmla="*/ 3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3" name="Freeform 658"/>
              <p:cNvSpPr>
                <a:spLocks noChangeArrowheads="1"/>
              </p:cNvSpPr>
              <p:nvPr/>
            </p:nvSpPr>
            <p:spPr bwMode="auto">
              <a:xfrm>
                <a:off x="7947026" y="3287713"/>
                <a:ext cx="26988" cy="14288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0 h 2"/>
                  <a:gd name="T4" fmla="*/ 1 w 4"/>
                  <a:gd name="T5" fmla="*/ 1 h 2"/>
                  <a:gd name="T6" fmla="*/ 1 w 4"/>
                  <a:gd name="T7" fmla="*/ 2 h 2"/>
                  <a:gd name="T8" fmla="*/ 4 w 4"/>
                  <a:gd name="T9" fmla="*/ 2 h 2"/>
                  <a:gd name="T10" fmla="*/ 3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4" name="Freeform 659"/>
              <p:cNvSpPr>
                <a:spLocks noChangeArrowheads="1"/>
              </p:cNvSpPr>
              <p:nvPr/>
            </p:nvSpPr>
            <p:spPr bwMode="auto">
              <a:xfrm>
                <a:off x="7986713" y="3327400"/>
                <a:ext cx="26988" cy="7938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0 h 1"/>
                  <a:gd name="T4" fmla="*/ 1 w 4"/>
                  <a:gd name="T5" fmla="*/ 1 h 1"/>
                  <a:gd name="T6" fmla="*/ 2 w 4"/>
                  <a:gd name="T7" fmla="*/ 1 h 1"/>
                  <a:gd name="T8" fmla="*/ 4 w 4"/>
                  <a:gd name="T9" fmla="*/ 1 h 1"/>
                  <a:gd name="T10" fmla="*/ 4 w 4"/>
                  <a:gd name="T11" fmla="*/ 0 h 1"/>
                  <a:gd name="T12" fmla="*/ 3 w 4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5" name="Freeform 660"/>
              <p:cNvSpPr>
                <a:spLocks noChangeArrowheads="1"/>
              </p:cNvSpPr>
              <p:nvPr/>
            </p:nvSpPr>
            <p:spPr bwMode="auto">
              <a:xfrm>
                <a:off x="8027988" y="3341688"/>
                <a:ext cx="300038" cy="46038"/>
              </a:xfrm>
              <a:custGeom>
                <a:avLst/>
                <a:gdLst>
                  <a:gd name="T0" fmla="*/ 45 w 45"/>
                  <a:gd name="T1" fmla="*/ 0 h 7"/>
                  <a:gd name="T2" fmla="*/ 23 w 45"/>
                  <a:gd name="T3" fmla="*/ 5 h 7"/>
                  <a:gd name="T4" fmla="*/ 12 w 45"/>
                  <a:gd name="T5" fmla="*/ 4 h 7"/>
                  <a:gd name="T6" fmla="*/ 12 w 45"/>
                  <a:gd name="T7" fmla="*/ 4 h 7"/>
                  <a:gd name="T8" fmla="*/ 9 w 45"/>
                  <a:gd name="T9" fmla="*/ 4 h 7"/>
                  <a:gd name="T10" fmla="*/ 9 w 45"/>
                  <a:gd name="T11" fmla="*/ 3 h 7"/>
                  <a:gd name="T12" fmla="*/ 4 w 45"/>
                  <a:gd name="T13" fmla="*/ 1 h 7"/>
                  <a:gd name="T14" fmla="*/ 2 w 45"/>
                  <a:gd name="T15" fmla="*/ 1 h 7"/>
                  <a:gd name="T16" fmla="*/ 2 w 45"/>
                  <a:gd name="T17" fmla="*/ 1 h 7"/>
                  <a:gd name="T18" fmla="*/ 2 w 45"/>
                  <a:gd name="T19" fmla="*/ 0 h 7"/>
                  <a:gd name="T20" fmla="*/ 2 w 45"/>
                  <a:gd name="T21" fmla="*/ 1 h 7"/>
                  <a:gd name="T22" fmla="*/ 0 w 45"/>
                  <a:gd name="T23" fmla="*/ 1 h 7"/>
                  <a:gd name="T24" fmla="*/ 1 w 45"/>
                  <a:gd name="T25" fmla="*/ 2 h 7"/>
                  <a:gd name="T26" fmla="*/ 3 w 45"/>
                  <a:gd name="T27" fmla="*/ 3 h 7"/>
                  <a:gd name="T28" fmla="*/ 3 w 45"/>
                  <a:gd name="T29" fmla="*/ 3 h 7"/>
                  <a:gd name="T30" fmla="*/ 8 w 45"/>
                  <a:gd name="T31" fmla="*/ 3 h 7"/>
                  <a:gd name="T32" fmla="*/ 8 w 45"/>
                  <a:gd name="T33" fmla="*/ 4 h 7"/>
                  <a:gd name="T34" fmla="*/ 7 w 45"/>
                  <a:gd name="T35" fmla="*/ 4 h 7"/>
                  <a:gd name="T36" fmla="*/ 9 w 45"/>
                  <a:gd name="T37" fmla="*/ 5 h 7"/>
                  <a:gd name="T38" fmla="*/ 11 w 45"/>
                  <a:gd name="T39" fmla="*/ 5 h 7"/>
                  <a:gd name="T40" fmla="*/ 13 w 45"/>
                  <a:gd name="T41" fmla="*/ 6 h 7"/>
                  <a:gd name="T42" fmla="*/ 14 w 45"/>
                  <a:gd name="T43" fmla="*/ 6 h 7"/>
                  <a:gd name="T44" fmla="*/ 22 w 45"/>
                  <a:gd name="T45" fmla="*/ 6 h 7"/>
                  <a:gd name="T46" fmla="*/ 22 w 45"/>
                  <a:gd name="T47" fmla="*/ 7 h 7"/>
                  <a:gd name="T48" fmla="*/ 28 w 45"/>
                  <a:gd name="T49" fmla="*/ 6 h 7"/>
                  <a:gd name="T50" fmla="*/ 28 w 45"/>
                  <a:gd name="T51" fmla="*/ 6 h 7"/>
                  <a:gd name="T52" fmla="*/ 32 w 45"/>
                  <a:gd name="T53" fmla="*/ 5 h 7"/>
                  <a:gd name="T54" fmla="*/ 32 w 45"/>
                  <a:gd name="T55" fmla="*/ 5 h 7"/>
                  <a:gd name="T56" fmla="*/ 36 w 45"/>
                  <a:gd name="T57" fmla="*/ 4 h 7"/>
                  <a:gd name="T58" fmla="*/ 36 w 45"/>
                  <a:gd name="T59" fmla="*/ 4 h 7"/>
                  <a:gd name="T60" fmla="*/ 39 w 45"/>
                  <a:gd name="T61" fmla="*/ 2 h 7"/>
                  <a:gd name="T62" fmla="*/ 40 w 45"/>
                  <a:gd name="T63" fmla="*/ 2 h 7"/>
                  <a:gd name="T64" fmla="*/ 43 w 45"/>
                  <a:gd name="T65" fmla="*/ 1 h 7"/>
                  <a:gd name="T66" fmla="*/ 43 w 45"/>
                  <a:gd name="T67" fmla="*/ 0 h 7"/>
                  <a:gd name="T68" fmla="*/ 45 w 45"/>
                  <a:gd name="T6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" h="7">
                    <a:moveTo>
                      <a:pt x="45" y="0"/>
                    </a:moveTo>
                    <a:cubicBezTo>
                      <a:pt x="38" y="3"/>
                      <a:pt x="30" y="5"/>
                      <a:pt x="23" y="5"/>
                    </a:cubicBezTo>
                    <a:cubicBezTo>
                      <a:pt x="19" y="5"/>
                      <a:pt x="15" y="5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3"/>
                      <a:pt x="6" y="2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4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4" y="6"/>
                      <a:pt x="26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0" y="6"/>
                      <a:pt x="31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5"/>
                      <a:pt x="35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3"/>
                      <a:pt x="38" y="3"/>
                      <a:pt x="39" y="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1" y="2"/>
                      <a:pt x="42" y="1"/>
                      <a:pt x="43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4" y="0"/>
                      <a:pt x="44" y="0"/>
                      <a:pt x="45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6" name="Freeform 661"/>
              <p:cNvSpPr>
                <a:spLocks noChangeArrowheads="1"/>
              </p:cNvSpPr>
              <p:nvPr/>
            </p:nvSpPr>
            <p:spPr bwMode="auto">
              <a:xfrm>
                <a:off x="8007351" y="3341688"/>
                <a:ext cx="33338" cy="6350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0 h 1"/>
                  <a:gd name="T4" fmla="*/ 2 w 5"/>
                  <a:gd name="T5" fmla="*/ 1 h 1"/>
                  <a:gd name="T6" fmla="*/ 3 w 5"/>
                  <a:gd name="T7" fmla="*/ 1 h 1"/>
                  <a:gd name="T8" fmla="*/ 5 w 5"/>
                  <a:gd name="T9" fmla="*/ 1 h 1"/>
                  <a:gd name="T10" fmla="*/ 5 w 5"/>
                  <a:gd name="T11" fmla="*/ 0 h 1"/>
                  <a:gd name="T12" fmla="*/ 4 w 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7" name="Freeform 662"/>
              <p:cNvSpPr>
                <a:spLocks noChangeArrowheads="1"/>
              </p:cNvSpPr>
              <p:nvPr/>
            </p:nvSpPr>
            <p:spPr bwMode="auto">
              <a:xfrm>
                <a:off x="8047038" y="3360738"/>
                <a:ext cx="33338" cy="7938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2 w 5"/>
                  <a:gd name="T5" fmla="*/ 1 h 1"/>
                  <a:gd name="T6" fmla="*/ 4 w 5"/>
                  <a:gd name="T7" fmla="*/ 1 h 1"/>
                  <a:gd name="T8" fmla="*/ 4 w 5"/>
                  <a:gd name="T9" fmla="*/ 1 h 1"/>
                  <a:gd name="T10" fmla="*/ 5 w 5"/>
                  <a:gd name="T11" fmla="*/ 1 h 1"/>
                  <a:gd name="T12" fmla="*/ 5 w 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8" name="Freeform 663"/>
              <p:cNvSpPr>
                <a:spLocks noChangeArrowheads="1"/>
              </p:cNvSpPr>
              <p:nvPr/>
            </p:nvSpPr>
            <p:spPr bwMode="auto">
              <a:xfrm>
                <a:off x="8088313" y="3360738"/>
                <a:ext cx="19050" cy="7938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1 h 1"/>
                  <a:gd name="T4" fmla="*/ 3 w 3"/>
                  <a:gd name="T5" fmla="*/ 1 h 1"/>
                  <a:gd name="T6" fmla="*/ 3 w 3"/>
                  <a:gd name="T7" fmla="*/ 1 h 1"/>
                  <a:gd name="T8" fmla="*/ 0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09" name="Freeform 664"/>
              <p:cNvSpPr>
                <a:spLocks noChangeArrowheads="1"/>
              </p:cNvSpPr>
              <p:nvPr/>
            </p:nvSpPr>
            <p:spPr bwMode="auto">
              <a:xfrm>
                <a:off x="8121651" y="3381375"/>
                <a:ext cx="52388" cy="6350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0 w 8"/>
                  <a:gd name="T5" fmla="*/ 0 h 1"/>
                  <a:gd name="T6" fmla="*/ 3 w 8"/>
                  <a:gd name="T7" fmla="*/ 0 h 1"/>
                  <a:gd name="T8" fmla="*/ 3 w 8"/>
                  <a:gd name="T9" fmla="*/ 0 h 1"/>
                  <a:gd name="T10" fmla="*/ 7 w 8"/>
                  <a:gd name="T11" fmla="*/ 1 h 1"/>
                  <a:gd name="T12" fmla="*/ 8 w 8"/>
                  <a:gd name="T13" fmla="*/ 1 h 1"/>
                  <a:gd name="T14" fmla="*/ 8 w 8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0" name="Freeform 665"/>
              <p:cNvSpPr>
                <a:spLocks noChangeArrowheads="1"/>
              </p:cNvSpPr>
              <p:nvPr/>
            </p:nvSpPr>
            <p:spPr bwMode="auto">
              <a:xfrm>
                <a:off x="8040688" y="3348038"/>
                <a:ext cx="14288" cy="0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1" name="Freeform 666"/>
              <p:cNvSpPr>
                <a:spLocks noChangeArrowheads="1"/>
              </p:cNvSpPr>
              <p:nvPr/>
            </p:nvSpPr>
            <p:spPr bwMode="auto">
              <a:xfrm>
                <a:off x="8020051" y="3327400"/>
                <a:ext cx="0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2" name="Freeform 667"/>
              <p:cNvSpPr>
                <a:spLocks noEditPoints="1" noChangeArrowheads="1"/>
              </p:cNvSpPr>
              <p:nvPr/>
            </p:nvSpPr>
            <p:spPr bwMode="auto">
              <a:xfrm>
                <a:off x="8342313" y="3268663"/>
                <a:ext cx="287338" cy="366713"/>
              </a:xfrm>
              <a:custGeom>
                <a:avLst/>
                <a:gdLst>
                  <a:gd name="T0" fmla="*/ 1 w 43"/>
                  <a:gd name="T1" fmla="*/ 8 h 55"/>
                  <a:gd name="T2" fmla="*/ 0 w 43"/>
                  <a:gd name="T3" fmla="*/ 9 h 55"/>
                  <a:gd name="T4" fmla="*/ 0 w 43"/>
                  <a:gd name="T5" fmla="*/ 10 h 55"/>
                  <a:gd name="T6" fmla="*/ 3 w 43"/>
                  <a:gd name="T7" fmla="*/ 13 h 55"/>
                  <a:gd name="T8" fmla="*/ 1 w 43"/>
                  <a:gd name="T9" fmla="*/ 17 h 55"/>
                  <a:gd name="T10" fmla="*/ 1 w 43"/>
                  <a:gd name="T11" fmla="*/ 17 h 55"/>
                  <a:gd name="T12" fmla="*/ 1 w 43"/>
                  <a:gd name="T13" fmla="*/ 18 h 55"/>
                  <a:gd name="T14" fmla="*/ 2 w 43"/>
                  <a:gd name="T15" fmla="*/ 18 h 55"/>
                  <a:gd name="T16" fmla="*/ 38 w 43"/>
                  <a:gd name="T17" fmla="*/ 54 h 55"/>
                  <a:gd name="T18" fmla="*/ 40 w 43"/>
                  <a:gd name="T19" fmla="*/ 55 h 55"/>
                  <a:gd name="T20" fmla="*/ 43 w 43"/>
                  <a:gd name="T21" fmla="*/ 53 h 55"/>
                  <a:gd name="T22" fmla="*/ 42 w 43"/>
                  <a:gd name="T23" fmla="*/ 54 h 55"/>
                  <a:gd name="T24" fmla="*/ 42 w 43"/>
                  <a:gd name="T25" fmla="*/ 54 h 55"/>
                  <a:gd name="T26" fmla="*/ 42 w 43"/>
                  <a:gd name="T27" fmla="*/ 54 h 55"/>
                  <a:gd name="T28" fmla="*/ 42 w 43"/>
                  <a:gd name="T29" fmla="*/ 54 h 55"/>
                  <a:gd name="T30" fmla="*/ 42 w 43"/>
                  <a:gd name="T31" fmla="*/ 54 h 55"/>
                  <a:gd name="T32" fmla="*/ 40 w 43"/>
                  <a:gd name="T33" fmla="*/ 53 h 55"/>
                  <a:gd name="T34" fmla="*/ 40 w 43"/>
                  <a:gd name="T35" fmla="*/ 53 h 55"/>
                  <a:gd name="T36" fmla="*/ 40 w 43"/>
                  <a:gd name="T37" fmla="*/ 53 h 55"/>
                  <a:gd name="T38" fmla="*/ 4 w 43"/>
                  <a:gd name="T39" fmla="*/ 17 h 55"/>
                  <a:gd name="T40" fmla="*/ 4 w 43"/>
                  <a:gd name="T41" fmla="*/ 17 h 55"/>
                  <a:gd name="T42" fmla="*/ 3 w 43"/>
                  <a:gd name="T43" fmla="*/ 17 h 55"/>
                  <a:gd name="T44" fmla="*/ 3 w 43"/>
                  <a:gd name="T45" fmla="*/ 17 h 55"/>
                  <a:gd name="T46" fmla="*/ 3 w 43"/>
                  <a:gd name="T47" fmla="*/ 17 h 55"/>
                  <a:gd name="T48" fmla="*/ 5 w 43"/>
                  <a:gd name="T49" fmla="*/ 12 h 55"/>
                  <a:gd name="T50" fmla="*/ 1 w 43"/>
                  <a:gd name="T51" fmla="*/ 8 h 55"/>
                  <a:gd name="T52" fmla="*/ 16 w 43"/>
                  <a:gd name="T53" fmla="*/ 0 h 55"/>
                  <a:gd name="T54" fmla="*/ 16 w 43"/>
                  <a:gd name="T55" fmla="*/ 0 h 55"/>
                  <a:gd name="T56" fmla="*/ 16 w 43"/>
                  <a:gd name="T57" fmla="*/ 0 h 55"/>
                  <a:gd name="T58" fmla="*/ 16 w 43"/>
                  <a:gd name="T5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55">
                    <a:moveTo>
                      <a:pt x="1" y="8"/>
                    </a:moveTo>
                    <a:cubicBezTo>
                      <a:pt x="1" y="9"/>
                      <a:pt x="1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1" y="16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55"/>
                      <a:pt x="39" y="55"/>
                      <a:pt x="40" y="55"/>
                    </a:cubicBezTo>
                    <a:cubicBezTo>
                      <a:pt x="41" y="55"/>
                      <a:pt x="42" y="54"/>
                      <a:pt x="43" y="53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0" y="53"/>
                      <a:pt x="40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3" y="13"/>
                      <a:pt x="5" y="12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3" name="Oval 668"/>
              <p:cNvSpPr>
                <a:spLocks noChangeArrowheads="1"/>
              </p:cNvSpPr>
              <p:nvPr/>
            </p:nvSpPr>
            <p:spPr bwMode="auto">
              <a:xfrm>
                <a:off x="8342313" y="3327400"/>
                <a:ext cx="1588" cy="7938"/>
              </a:xfrm>
              <a:prstGeom prst="ellipse">
                <a:avLst/>
              </a:pr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4" name="Freeform 669"/>
              <p:cNvSpPr>
                <a:spLocks noChangeArrowheads="1"/>
              </p:cNvSpPr>
              <p:nvPr/>
            </p:nvSpPr>
            <p:spPr bwMode="auto">
              <a:xfrm>
                <a:off x="7986713" y="2927350"/>
                <a:ext cx="60325" cy="80963"/>
              </a:xfrm>
              <a:custGeom>
                <a:avLst/>
                <a:gdLst>
                  <a:gd name="T0" fmla="*/ 9 w 9"/>
                  <a:gd name="T1" fmla="*/ 0 h 12"/>
                  <a:gd name="T2" fmla="*/ 7 w 9"/>
                  <a:gd name="T3" fmla="*/ 1 h 12"/>
                  <a:gd name="T4" fmla="*/ 0 w 9"/>
                  <a:gd name="T5" fmla="*/ 12 h 12"/>
                  <a:gd name="T6" fmla="*/ 2 w 9"/>
                  <a:gd name="T7" fmla="*/ 12 h 12"/>
                  <a:gd name="T8" fmla="*/ 9 w 9"/>
                  <a:gd name="T9" fmla="*/ 0 h 12"/>
                  <a:gd name="T10" fmla="*/ 9 w 9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cubicBezTo>
                      <a:pt x="8" y="0"/>
                      <a:pt x="8" y="0"/>
                      <a:pt x="7" y="1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8"/>
                      <a:pt x="6" y="4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5" name="Freeform 670"/>
              <p:cNvSpPr>
                <a:spLocks noEditPoints="1" noChangeArrowheads="1"/>
              </p:cNvSpPr>
              <p:nvPr/>
            </p:nvSpPr>
            <p:spPr bwMode="auto">
              <a:xfrm>
                <a:off x="7974013" y="3081338"/>
                <a:ext cx="60325" cy="133350"/>
              </a:xfrm>
              <a:custGeom>
                <a:avLst/>
                <a:gdLst>
                  <a:gd name="T0" fmla="*/ 9 w 9"/>
                  <a:gd name="T1" fmla="*/ 19 h 20"/>
                  <a:gd name="T2" fmla="*/ 5 w 9"/>
                  <a:gd name="T3" fmla="*/ 19 h 20"/>
                  <a:gd name="T4" fmla="*/ 7 w 9"/>
                  <a:gd name="T5" fmla="*/ 20 h 20"/>
                  <a:gd name="T6" fmla="*/ 8 w 9"/>
                  <a:gd name="T7" fmla="*/ 19 h 20"/>
                  <a:gd name="T8" fmla="*/ 9 w 9"/>
                  <a:gd name="T9" fmla="*/ 19 h 20"/>
                  <a:gd name="T10" fmla="*/ 3 w 9"/>
                  <a:gd name="T11" fmla="*/ 9 h 20"/>
                  <a:gd name="T12" fmla="*/ 1 w 9"/>
                  <a:gd name="T13" fmla="*/ 9 h 20"/>
                  <a:gd name="T14" fmla="*/ 3 w 9"/>
                  <a:gd name="T15" fmla="*/ 17 h 20"/>
                  <a:gd name="T16" fmla="*/ 4 w 9"/>
                  <a:gd name="T17" fmla="*/ 18 h 20"/>
                  <a:gd name="T18" fmla="*/ 7 w 9"/>
                  <a:gd name="T19" fmla="*/ 18 h 20"/>
                  <a:gd name="T20" fmla="*/ 5 w 9"/>
                  <a:gd name="T21" fmla="*/ 16 h 20"/>
                  <a:gd name="T22" fmla="*/ 3 w 9"/>
                  <a:gd name="T23" fmla="*/ 9 h 20"/>
                  <a:gd name="T24" fmla="*/ 2 w 9"/>
                  <a:gd name="T25" fmla="*/ 0 h 20"/>
                  <a:gd name="T26" fmla="*/ 0 w 9"/>
                  <a:gd name="T27" fmla="*/ 0 h 20"/>
                  <a:gd name="T28" fmla="*/ 1 w 9"/>
                  <a:gd name="T29" fmla="*/ 8 h 20"/>
                  <a:gd name="T30" fmla="*/ 1 w 9"/>
                  <a:gd name="T31" fmla="*/ 6 h 20"/>
                  <a:gd name="T32" fmla="*/ 2 w 9"/>
                  <a:gd name="T33" fmla="*/ 6 h 20"/>
                  <a:gd name="T34" fmla="*/ 2 w 9"/>
                  <a:gd name="T3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20">
                    <a:moveTo>
                      <a:pt x="9" y="19"/>
                    </a:moveTo>
                    <a:cubicBezTo>
                      <a:pt x="5" y="19"/>
                      <a:pt x="5" y="19"/>
                      <a:pt x="5" y="19"/>
                    </a:cubicBezTo>
                    <a:cubicBezTo>
                      <a:pt x="6" y="19"/>
                      <a:pt x="6" y="20"/>
                      <a:pt x="7" y="20"/>
                    </a:cubicBezTo>
                    <a:cubicBezTo>
                      <a:pt x="7" y="20"/>
                      <a:pt x="8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3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2"/>
                      <a:pt x="2" y="14"/>
                      <a:pt x="3" y="17"/>
                    </a:cubicBezTo>
                    <a:cubicBezTo>
                      <a:pt x="3" y="17"/>
                      <a:pt x="3" y="17"/>
                      <a:pt x="4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4" y="13"/>
                      <a:pt x="3" y="11"/>
                      <a:pt x="3" y="9"/>
                    </a:cubicBezTo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1" y="8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2"/>
                      <a:pt x="2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6" name="Freeform 671"/>
              <p:cNvSpPr>
                <a:spLocks noEditPoints="1" noChangeArrowheads="1"/>
              </p:cNvSpPr>
              <p:nvPr/>
            </p:nvSpPr>
            <p:spPr bwMode="auto">
              <a:xfrm>
                <a:off x="7974013" y="3008313"/>
                <a:ext cx="26988" cy="73025"/>
              </a:xfrm>
              <a:custGeom>
                <a:avLst/>
                <a:gdLst>
                  <a:gd name="T0" fmla="*/ 2 w 4"/>
                  <a:gd name="T1" fmla="*/ 7 h 11"/>
                  <a:gd name="T2" fmla="*/ 0 w 4"/>
                  <a:gd name="T3" fmla="*/ 7 h 11"/>
                  <a:gd name="T4" fmla="*/ 0 w 4"/>
                  <a:gd name="T5" fmla="*/ 11 h 11"/>
                  <a:gd name="T6" fmla="*/ 2 w 4"/>
                  <a:gd name="T7" fmla="*/ 11 h 11"/>
                  <a:gd name="T8" fmla="*/ 2 w 4"/>
                  <a:gd name="T9" fmla="*/ 7 h 11"/>
                  <a:gd name="T10" fmla="*/ 4 w 4"/>
                  <a:gd name="T11" fmla="*/ 0 h 11"/>
                  <a:gd name="T12" fmla="*/ 2 w 4"/>
                  <a:gd name="T13" fmla="*/ 0 h 11"/>
                  <a:gd name="T14" fmla="*/ 1 w 4"/>
                  <a:gd name="T15" fmla="*/ 4 h 11"/>
                  <a:gd name="T16" fmla="*/ 3 w 4"/>
                  <a:gd name="T17" fmla="*/ 4 h 11"/>
                  <a:gd name="T18" fmla="*/ 4 w 4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1">
                    <a:moveTo>
                      <a:pt x="2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8"/>
                      <a:pt x="2" y="7"/>
                    </a:cubicBezTo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2"/>
                      <a:pt x="4" y="0"/>
                    </a:cubicBezTo>
                  </a:path>
                </a:pathLst>
              </a:custGeom>
              <a:solidFill>
                <a:srgbClr val="000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7" name="Freeform 672"/>
              <p:cNvSpPr>
                <a:spLocks noChangeArrowheads="1"/>
              </p:cNvSpPr>
              <p:nvPr/>
            </p:nvSpPr>
            <p:spPr bwMode="auto">
              <a:xfrm>
                <a:off x="7980363" y="3121025"/>
                <a:ext cx="14288" cy="20638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</a:path>
                </a:pathLst>
              </a:custGeom>
              <a:solidFill>
                <a:srgbClr val="790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8" name="Freeform 673"/>
              <p:cNvSpPr>
                <a:spLocks noChangeArrowheads="1"/>
              </p:cNvSpPr>
              <p:nvPr/>
            </p:nvSpPr>
            <p:spPr bwMode="auto">
              <a:xfrm>
                <a:off x="7974013" y="3035300"/>
                <a:ext cx="20638" cy="19050"/>
              </a:xfrm>
              <a:custGeom>
                <a:avLst/>
                <a:gdLst>
                  <a:gd name="T0" fmla="*/ 3 w 3"/>
                  <a:gd name="T1" fmla="*/ 0 h 3"/>
                  <a:gd name="T2" fmla="*/ 1 w 3"/>
                  <a:gd name="T3" fmla="*/ 0 h 3"/>
                  <a:gd name="T4" fmla="*/ 0 w 3"/>
                  <a:gd name="T5" fmla="*/ 3 h 3"/>
                  <a:gd name="T6" fmla="*/ 2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solidFill>
                <a:srgbClr val="A7A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19" name="Freeform 674"/>
              <p:cNvSpPr>
                <a:spLocks noChangeArrowheads="1"/>
              </p:cNvSpPr>
              <p:nvPr/>
            </p:nvSpPr>
            <p:spPr bwMode="auto">
              <a:xfrm>
                <a:off x="8001001" y="3201988"/>
                <a:ext cx="33338" cy="6350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0 h 1"/>
                  <a:gd name="T4" fmla="*/ 1 w 5"/>
                  <a:gd name="T5" fmla="*/ 1 h 1"/>
                  <a:gd name="T6" fmla="*/ 5 w 5"/>
                  <a:gd name="T7" fmla="*/ 1 h 1"/>
                  <a:gd name="T8" fmla="*/ 5 w 5"/>
                  <a:gd name="T9" fmla="*/ 0 h 1"/>
                  <a:gd name="T10" fmla="*/ 5 w 5"/>
                  <a:gd name="T11" fmla="*/ 0 h 1"/>
                  <a:gd name="T12" fmla="*/ 3 w 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373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0" name="Freeform 675"/>
              <p:cNvSpPr>
                <a:spLocks noEditPoints="1" noChangeArrowheads="1"/>
              </p:cNvSpPr>
              <p:nvPr/>
            </p:nvSpPr>
            <p:spPr bwMode="auto">
              <a:xfrm>
                <a:off x="7847013" y="2747963"/>
                <a:ext cx="661988" cy="660400"/>
              </a:xfrm>
              <a:custGeom>
                <a:avLst/>
                <a:gdLst>
                  <a:gd name="T0" fmla="*/ 18 w 99"/>
                  <a:gd name="T1" fmla="*/ 17 h 99"/>
                  <a:gd name="T2" fmla="*/ 18 w 99"/>
                  <a:gd name="T3" fmla="*/ 81 h 99"/>
                  <a:gd name="T4" fmla="*/ 81 w 99"/>
                  <a:gd name="T5" fmla="*/ 81 h 99"/>
                  <a:gd name="T6" fmla="*/ 81 w 99"/>
                  <a:gd name="T7" fmla="*/ 17 h 99"/>
                  <a:gd name="T8" fmla="*/ 18 w 99"/>
                  <a:gd name="T9" fmla="*/ 17 h 99"/>
                  <a:gd name="T10" fmla="*/ 74 w 99"/>
                  <a:gd name="T11" fmla="*/ 73 h 99"/>
                  <a:gd name="T12" fmla="*/ 25 w 99"/>
                  <a:gd name="T13" fmla="*/ 73 h 99"/>
                  <a:gd name="T14" fmla="*/ 25 w 99"/>
                  <a:gd name="T15" fmla="*/ 25 h 99"/>
                  <a:gd name="T16" fmla="*/ 74 w 99"/>
                  <a:gd name="T17" fmla="*/ 25 h 99"/>
                  <a:gd name="T18" fmla="*/ 74 w 99"/>
                  <a:gd name="T19" fmla="*/ 7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9">
                    <a:moveTo>
                      <a:pt x="18" y="17"/>
                    </a:moveTo>
                    <a:cubicBezTo>
                      <a:pt x="0" y="35"/>
                      <a:pt x="0" y="64"/>
                      <a:pt x="18" y="81"/>
                    </a:cubicBezTo>
                    <a:cubicBezTo>
                      <a:pt x="35" y="99"/>
                      <a:pt x="64" y="99"/>
                      <a:pt x="81" y="81"/>
                    </a:cubicBezTo>
                    <a:cubicBezTo>
                      <a:pt x="99" y="64"/>
                      <a:pt x="99" y="35"/>
                      <a:pt x="81" y="17"/>
                    </a:cubicBezTo>
                    <a:cubicBezTo>
                      <a:pt x="64" y="0"/>
                      <a:pt x="35" y="0"/>
                      <a:pt x="18" y="17"/>
                    </a:cubicBezTo>
                    <a:moveTo>
                      <a:pt x="74" y="73"/>
                    </a:moveTo>
                    <a:cubicBezTo>
                      <a:pt x="60" y="87"/>
                      <a:pt x="39" y="87"/>
                      <a:pt x="25" y="73"/>
                    </a:cubicBezTo>
                    <a:cubicBezTo>
                      <a:pt x="12" y="60"/>
                      <a:pt x="12" y="38"/>
                      <a:pt x="25" y="25"/>
                    </a:cubicBezTo>
                    <a:cubicBezTo>
                      <a:pt x="39" y="12"/>
                      <a:pt x="60" y="12"/>
                      <a:pt x="74" y="25"/>
                    </a:cubicBezTo>
                    <a:cubicBezTo>
                      <a:pt x="87" y="38"/>
                      <a:pt x="87" y="60"/>
                      <a:pt x="74" y="73"/>
                    </a:cubicBezTo>
                  </a:path>
                </a:pathLst>
              </a:cu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1" name="Freeform 676"/>
              <p:cNvSpPr>
                <a:spLocks noChangeArrowheads="1"/>
              </p:cNvSpPr>
              <p:nvPr/>
            </p:nvSpPr>
            <p:spPr bwMode="auto">
              <a:xfrm>
                <a:off x="8348663" y="3248025"/>
                <a:ext cx="100013" cy="100013"/>
              </a:xfrm>
              <a:custGeom>
                <a:avLst/>
                <a:gdLst>
                  <a:gd name="T0" fmla="*/ 63 w 63"/>
                  <a:gd name="T1" fmla="*/ 17 h 63"/>
                  <a:gd name="T2" fmla="*/ 17 w 63"/>
                  <a:gd name="T3" fmla="*/ 63 h 63"/>
                  <a:gd name="T4" fmla="*/ 0 w 63"/>
                  <a:gd name="T5" fmla="*/ 46 h 63"/>
                  <a:gd name="T6" fmla="*/ 47 w 63"/>
                  <a:gd name="T7" fmla="*/ 0 h 63"/>
                  <a:gd name="T8" fmla="*/ 63 w 63"/>
                  <a:gd name="T9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3" y="17"/>
                    </a:moveTo>
                    <a:lnTo>
                      <a:pt x="17" y="63"/>
                    </a:lnTo>
                    <a:lnTo>
                      <a:pt x="0" y="46"/>
                    </a:lnTo>
                    <a:lnTo>
                      <a:pt x="47" y="0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0233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2" name="Freeform 677"/>
              <p:cNvSpPr>
                <a:spLocks noChangeArrowheads="1"/>
              </p:cNvSpPr>
              <p:nvPr/>
            </p:nvSpPr>
            <p:spPr bwMode="auto">
              <a:xfrm>
                <a:off x="8348663" y="3248025"/>
                <a:ext cx="100013" cy="100013"/>
              </a:xfrm>
              <a:custGeom>
                <a:avLst/>
                <a:gdLst>
                  <a:gd name="T0" fmla="*/ 63 w 63"/>
                  <a:gd name="T1" fmla="*/ 17 h 63"/>
                  <a:gd name="T2" fmla="*/ 17 w 63"/>
                  <a:gd name="T3" fmla="*/ 63 h 63"/>
                  <a:gd name="T4" fmla="*/ 0 w 63"/>
                  <a:gd name="T5" fmla="*/ 46 h 63"/>
                  <a:gd name="T6" fmla="*/ 47 w 63"/>
                  <a:gd name="T7" fmla="*/ 0 h 63"/>
                  <a:gd name="T8" fmla="*/ 63 w 63"/>
                  <a:gd name="T9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3" y="17"/>
                    </a:moveTo>
                    <a:lnTo>
                      <a:pt x="17" y="63"/>
                    </a:lnTo>
                    <a:lnTo>
                      <a:pt x="0" y="46"/>
                    </a:lnTo>
                    <a:lnTo>
                      <a:pt x="47" y="0"/>
                    </a:lnTo>
                    <a:lnTo>
                      <a:pt x="6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3" name="Freeform 678"/>
              <p:cNvSpPr>
                <a:spLocks noChangeArrowheads="1"/>
              </p:cNvSpPr>
              <p:nvPr/>
            </p:nvSpPr>
            <p:spPr bwMode="auto">
              <a:xfrm>
                <a:off x="8362951" y="3254375"/>
                <a:ext cx="374650" cy="373063"/>
              </a:xfrm>
              <a:custGeom>
                <a:avLst/>
                <a:gdLst>
                  <a:gd name="T0" fmla="*/ 54 w 56"/>
                  <a:gd name="T1" fmla="*/ 38 h 56"/>
                  <a:gd name="T2" fmla="*/ 53 w 56"/>
                  <a:gd name="T3" fmla="*/ 43 h 56"/>
                  <a:gd name="T4" fmla="*/ 42 w 56"/>
                  <a:gd name="T5" fmla="*/ 54 h 56"/>
                  <a:gd name="T6" fmla="*/ 37 w 56"/>
                  <a:gd name="T7" fmla="*/ 55 h 56"/>
                  <a:gd name="T8" fmla="*/ 1 w 56"/>
                  <a:gd name="T9" fmla="*/ 19 h 56"/>
                  <a:gd name="T10" fmla="*/ 2 w 56"/>
                  <a:gd name="T11" fmla="*/ 13 h 56"/>
                  <a:gd name="T12" fmla="*/ 13 w 56"/>
                  <a:gd name="T13" fmla="*/ 3 h 56"/>
                  <a:gd name="T14" fmla="*/ 18 w 56"/>
                  <a:gd name="T15" fmla="*/ 1 h 56"/>
                  <a:gd name="T16" fmla="*/ 54 w 56"/>
                  <a:gd name="T17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6">
                    <a:moveTo>
                      <a:pt x="54" y="38"/>
                    </a:moveTo>
                    <a:cubicBezTo>
                      <a:pt x="56" y="39"/>
                      <a:pt x="55" y="41"/>
                      <a:pt x="53" y="43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6"/>
                      <a:pt x="38" y="56"/>
                      <a:pt x="37" y="55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0" y="15"/>
                      <a:pt x="2" y="1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7" y="0"/>
                      <a:pt x="18" y="1"/>
                    </a:cubicBezTo>
                    <a:cubicBezTo>
                      <a:pt x="54" y="38"/>
                      <a:pt x="54" y="38"/>
                      <a:pt x="54" y="38"/>
                    </a:cubicBezTo>
                  </a:path>
                </a:pathLst>
              </a:custGeom>
              <a:solidFill>
                <a:srgbClr val="EB5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4" name="Freeform 679"/>
              <p:cNvSpPr>
                <a:spLocks noChangeArrowheads="1"/>
              </p:cNvSpPr>
              <p:nvPr/>
            </p:nvSpPr>
            <p:spPr bwMode="auto">
              <a:xfrm>
                <a:off x="8375651" y="3335338"/>
                <a:ext cx="274638" cy="273050"/>
              </a:xfrm>
              <a:custGeom>
                <a:avLst/>
                <a:gdLst>
                  <a:gd name="T0" fmla="*/ 40 w 41"/>
                  <a:gd name="T1" fmla="*/ 34 h 41"/>
                  <a:gd name="T2" fmla="*/ 41 w 41"/>
                  <a:gd name="T3" fmla="*/ 37 h 41"/>
                  <a:gd name="T4" fmla="*/ 38 w 41"/>
                  <a:gd name="T5" fmla="*/ 40 h 41"/>
                  <a:gd name="T6" fmla="*/ 35 w 41"/>
                  <a:gd name="T7" fmla="*/ 39 h 41"/>
                  <a:gd name="T8" fmla="*/ 2 w 41"/>
                  <a:gd name="T9" fmla="*/ 6 h 41"/>
                  <a:gd name="T10" fmla="*/ 1 w 41"/>
                  <a:gd name="T11" fmla="*/ 3 h 41"/>
                  <a:gd name="T12" fmla="*/ 4 w 41"/>
                  <a:gd name="T13" fmla="*/ 0 h 41"/>
                  <a:gd name="T14" fmla="*/ 7 w 41"/>
                  <a:gd name="T15" fmla="*/ 1 h 41"/>
                  <a:gd name="T16" fmla="*/ 40 w 41"/>
                  <a:gd name="T1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41">
                    <a:moveTo>
                      <a:pt x="40" y="34"/>
                    </a:moveTo>
                    <a:cubicBezTo>
                      <a:pt x="41" y="35"/>
                      <a:pt x="41" y="37"/>
                      <a:pt x="41" y="37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7" y="41"/>
                      <a:pt x="36" y="41"/>
                      <a:pt x="35" y="3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40" y="34"/>
                      <a:pt x="40" y="34"/>
                      <a:pt x="40" y="34"/>
                    </a:cubicBezTo>
                  </a:path>
                </a:pathLst>
              </a:custGeom>
              <a:solidFill>
                <a:srgbClr val="F3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5" name="Freeform 680"/>
              <p:cNvSpPr>
                <a:spLocks noChangeArrowheads="1"/>
              </p:cNvSpPr>
              <p:nvPr/>
            </p:nvSpPr>
            <p:spPr bwMode="auto">
              <a:xfrm>
                <a:off x="7967663" y="2914650"/>
                <a:ext cx="127000" cy="293688"/>
              </a:xfrm>
              <a:custGeom>
                <a:avLst/>
                <a:gdLst>
                  <a:gd name="T0" fmla="*/ 12 w 19"/>
                  <a:gd name="T1" fmla="*/ 38 h 44"/>
                  <a:gd name="T2" fmla="*/ 11 w 19"/>
                  <a:gd name="T3" fmla="*/ 43 h 44"/>
                  <a:gd name="T4" fmla="*/ 6 w 19"/>
                  <a:gd name="T5" fmla="*/ 41 h 44"/>
                  <a:gd name="T6" fmla="*/ 12 w 19"/>
                  <a:gd name="T7" fmla="*/ 2 h 44"/>
                  <a:gd name="T8" fmla="*/ 18 w 19"/>
                  <a:gd name="T9" fmla="*/ 1 h 44"/>
                  <a:gd name="T10" fmla="*/ 17 w 19"/>
                  <a:gd name="T11" fmla="*/ 6 h 44"/>
                  <a:gd name="T12" fmla="*/ 12 w 19"/>
                  <a:gd name="T13" fmla="*/ 3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4">
                    <a:moveTo>
                      <a:pt x="12" y="38"/>
                    </a:moveTo>
                    <a:cubicBezTo>
                      <a:pt x="13" y="40"/>
                      <a:pt x="13" y="42"/>
                      <a:pt x="11" y="43"/>
                    </a:cubicBezTo>
                    <a:cubicBezTo>
                      <a:pt x="10" y="44"/>
                      <a:pt x="7" y="43"/>
                      <a:pt x="6" y="41"/>
                    </a:cubicBezTo>
                    <a:cubicBezTo>
                      <a:pt x="0" y="28"/>
                      <a:pt x="3" y="12"/>
                      <a:pt x="12" y="2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19" y="3"/>
                      <a:pt x="19" y="5"/>
                      <a:pt x="17" y="6"/>
                    </a:cubicBezTo>
                    <a:cubicBezTo>
                      <a:pt x="10" y="15"/>
                      <a:pt x="8" y="27"/>
                      <a:pt x="12" y="38"/>
                    </a:cubicBezTo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6" name="Freeform 681"/>
              <p:cNvSpPr>
                <a:spLocks noChangeArrowheads="1"/>
              </p:cNvSpPr>
              <p:nvPr/>
            </p:nvSpPr>
            <p:spPr bwMode="auto">
              <a:xfrm>
                <a:off x="8013701" y="2914650"/>
                <a:ext cx="635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7" name="Freeform 682"/>
              <p:cNvSpPr>
                <a:spLocks noChangeArrowheads="1"/>
              </p:cNvSpPr>
              <p:nvPr/>
            </p:nvSpPr>
            <p:spPr bwMode="auto">
              <a:xfrm>
                <a:off x="8294688" y="3235325"/>
                <a:ext cx="47625" cy="39688"/>
              </a:xfrm>
              <a:custGeom>
                <a:avLst/>
                <a:gdLst>
                  <a:gd name="T0" fmla="*/ 7 w 7"/>
                  <a:gd name="T1" fmla="*/ 0 h 6"/>
                  <a:gd name="T2" fmla="*/ 7 w 7"/>
                  <a:gd name="T3" fmla="*/ 0 h 6"/>
                  <a:gd name="T4" fmla="*/ 0 w 7"/>
                  <a:gd name="T5" fmla="*/ 6 h 6"/>
                  <a:gd name="T6" fmla="*/ 0 w 7"/>
                  <a:gd name="T7" fmla="*/ 6 h 6"/>
                  <a:gd name="T8" fmla="*/ 7 w 7"/>
                  <a:gd name="T9" fmla="*/ 0 h 6"/>
                  <a:gd name="T10" fmla="*/ 7 w 7"/>
                  <a:gd name="T11" fmla="*/ 0 h 6"/>
                  <a:gd name="T12" fmla="*/ 7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3"/>
                      <a:pt x="2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4"/>
                      <a:pt x="5" y="3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9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8" name="Freeform 683"/>
              <p:cNvSpPr>
                <a:spLocks noEditPoints="1" noChangeArrowheads="1"/>
              </p:cNvSpPr>
              <p:nvPr/>
            </p:nvSpPr>
            <p:spPr bwMode="auto">
              <a:xfrm>
                <a:off x="7967663" y="3287713"/>
                <a:ext cx="52388" cy="39688"/>
              </a:xfrm>
              <a:custGeom>
                <a:avLst/>
                <a:gdLst>
                  <a:gd name="T0" fmla="*/ 7 w 8"/>
                  <a:gd name="T1" fmla="*/ 6 h 6"/>
                  <a:gd name="T2" fmla="*/ 7 w 8"/>
                  <a:gd name="T3" fmla="*/ 6 h 6"/>
                  <a:gd name="T4" fmla="*/ 8 w 8"/>
                  <a:gd name="T5" fmla="*/ 6 h 6"/>
                  <a:gd name="T6" fmla="*/ 8 w 8"/>
                  <a:gd name="T7" fmla="*/ 6 h 6"/>
                  <a:gd name="T8" fmla="*/ 7 w 8"/>
                  <a:gd name="T9" fmla="*/ 6 h 6"/>
                  <a:gd name="T10" fmla="*/ 1 w 8"/>
                  <a:gd name="T11" fmla="*/ 2 h 6"/>
                  <a:gd name="T12" fmla="*/ 1 w 8"/>
                  <a:gd name="T13" fmla="*/ 2 h 6"/>
                  <a:gd name="T14" fmla="*/ 6 w 8"/>
                  <a:gd name="T15" fmla="*/ 6 h 6"/>
                  <a:gd name="T16" fmla="*/ 6 w 8"/>
                  <a:gd name="T17" fmla="*/ 6 h 6"/>
                  <a:gd name="T18" fmla="*/ 1 w 8"/>
                  <a:gd name="T19" fmla="*/ 2 h 6"/>
                  <a:gd name="T20" fmla="*/ 0 w 8"/>
                  <a:gd name="T21" fmla="*/ 0 h 6"/>
                  <a:gd name="T22" fmla="*/ 0 w 8"/>
                  <a:gd name="T23" fmla="*/ 0 h 6"/>
                  <a:gd name="T24" fmla="*/ 0 w 8"/>
                  <a:gd name="T25" fmla="*/ 0 h 6"/>
                  <a:gd name="T26" fmla="*/ 0 w 8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5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4"/>
                      <a:pt x="3" y="3"/>
                      <a:pt x="1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9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29" name="Freeform 684"/>
              <p:cNvSpPr>
                <a:spLocks noChangeArrowheads="1"/>
              </p:cNvSpPr>
              <p:nvPr/>
            </p:nvSpPr>
            <p:spPr bwMode="auto">
              <a:xfrm>
                <a:off x="7967663" y="3287713"/>
                <a:ext cx="6350" cy="14288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solidFill>
                <a:srgbClr val="2D3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0" name="Freeform 685"/>
              <p:cNvSpPr>
                <a:spLocks noChangeArrowheads="1"/>
              </p:cNvSpPr>
              <p:nvPr/>
            </p:nvSpPr>
            <p:spPr bwMode="auto">
              <a:xfrm>
                <a:off x="8007351" y="3327400"/>
                <a:ext cx="6350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2D3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1" name="Freeform 686"/>
              <p:cNvSpPr>
                <a:spLocks noEditPoints="1" noChangeArrowheads="1"/>
              </p:cNvSpPr>
              <p:nvPr/>
            </p:nvSpPr>
            <p:spPr bwMode="auto">
              <a:xfrm>
                <a:off x="8020051" y="3327400"/>
                <a:ext cx="0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2D3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2" name="Freeform 687"/>
              <p:cNvSpPr>
                <a:spLocks noChangeArrowheads="1"/>
              </p:cNvSpPr>
              <p:nvPr/>
            </p:nvSpPr>
            <p:spPr bwMode="auto">
              <a:xfrm>
                <a:off x="7874001" y="2860675"/>
                <a:ext cx="514350" cy="514350"/>
              </a:xfrm>
              <a:custGeom>
                <a:avLst/>
                <a:gdLst>
                  <a:gd name="T0" fmla="*/ 14 w 77"/>
                  <a:gd name="T1" fmla="*/ 0 h 77"/>
                  <a:gd name="T2" fmla="*/ 14 w 77"/>
                  <a:gd name="T3" fmla="*/ 0 h 77"/>
                  <a:gd name="T4" fmla="*/ 14 w 77"/>
                  <a:gd name="T5" fmla="*/ 0 h 77"/>
                  <a:gd name="T6" fmla="*/ 0 w 77"/>
                  <a:gd name="T7" fmla="*/ 32 h 77"/>
                  <a:gd name="T8" fmla="*/ 14 w 77"/>
                  <a:gd name="T9" fmla="*/ 64 h 77"/>
                  <a:gd name="T10" fmla="*/ 14 w 77"/>
                  <a:gd name="T11" fmla="*/ 64 h 77"/>
                  <a:gd name="T12" fmla="*/ 14 w 77"/>
                  <a:gd name="T13" fmla="*/ 64 h 77"/>
                  <a:gd name="T14" fmla="*/ 15 w 77"/>
                  <a:gd name="T15" fmla="*/ 66 h 77"/>
                  <a:gd name="T16" fmla="*/ 20 w 77"/>
                  <a:gd name="T17" fmla="*/ 70 h 77"/>
                  <a:gd name="T18" fmla="*/ 21 w 77"/>
                  <a:gd name="T19" fmla="*/ 70 h 77"/>
                  <a:gd name="T20" fmla="*/ 22 w 77"/>
                  <a:gd name="T21" fmla="*/ 70 h 77"/>
                  <a:gd name="T22" fmla="*/ 22 w 77"/>
                  <a:gd name="T23" fmla="*/ 71 h 77"/>
                  <a:gd name="T24" fmla="*/ 22 w 77"/>
                  <a:gd name="T25" fmla="*/ 71 h 77"/>
                  <a:gd name="T26" fmla="*/ 22 w 77"/>
                  <a:gd name="T27" fmla="*/ 71 h 77"/>
                  <a:gd name="T28" fmla="*/ 46 w 77"/>
                  <a:gd name="T29" fmla="*/ 77 h 77"/>
                  <a:gd name="T30" fmla="*/ 71 w 77"/>
                  <a:gd name="T31" fmla="*/ 69 h 77"/>
                  <a:gd name="T32" fmla="*/ 71 w 77"/>
                  <a:gd name="T33" fmla="*/ 69 h 77"/>
                  <a:gd name="T34" fmla="*/ 77 w 77"/>
                  <a:gd name="T35" fmla="*/ 63 h 77"/>
                  <a:gd name="T36" fmla="*/ 70 w 77"/>
                  <a:gd name="T37" fmla="*/ 56 h 77"/>
                  <a:gd name="T38" fmla="*/ 70 w 77"/>
                  <a:gd name="T39" fmla="*/ 56 h 77"/>
                  <a:gd name="T40" fmla="*/ 63 w 77"/>
                  <a:gd name="T41" fmla="*/ 62 h 77"/>
                  <a:gd name="T42" fmla="*/ 46 w 77"/>
                  <a:gd name="T43" fmla="*/ 66 h 77"/>
                  <a:gd name="T44" fmla="*/ 30 w 77"/>
                  <a:gd name="T45" fmla="*/ 63 h 77"/>
                  <a:gd name="T46" fmla="*/ 28 w 77"/>
                  <a:gd name="T47" fmla="*/ 61 h 77"/>
                  <a:gd name="T48" fmla="*/ 26 w 77"/>
                  <a:gd name="T49" fmla="*/ 60 h 77"/>
                  <a:gd name="T50" fmla="*/ 24 w 77"/>
                  <a:gd name="T51" fmla="*/ 59 h 77"/>
                  <a:gd name="T52" fmla="*/ 22 w 77"/>
                  <a:gd name="T53" fmla="*/ 57 h 77"/>
                  <a:gd name="T54" fmla="*/ 21 w 77"/>
                  <a:gd name="T55" fmla="*/ 56 h 77"/>
                  <a:gd name="T56" fmla="*/ 21 w 77"/>
                  <a:gd name="T57" fmla="*/ 56 h 77"/>
                  <a:gd name="T58" fmla="*/ 20 w 77"/>
                  <a:gd name="T59" fmla="*/ 54 h 77"/>
                  <a:gd name="T60" fmla="*/ 19 w 77"/>
                  <a:gd name="T61" fmla="*/ 53 h 77"/>
                  <a:gd name="T62" fmla="*/ 18 w 77"/>
                  <a:gd name="T63" fmla="*/ 52 h 77"/>
                  <a:gd name="T64" fmla="*/ 17 w 77"/>
                  <a:gd name="T65" fmla="*/ 51 h 77"/>
                  <a:gd name="T66" fmla="*/ 13 w 77"/>
                  <a:gd name="T67" fmla="*/ 42 h 77"/>
                  <a:gd name="T68" fmla="*/ 12 w 77"/>
                  <a:gd name="T69" fmla="*/ 39 h 77"/>
                  <a:gd name="T70" fmla="*/ 11 w 77"/>
                  <a:gd name="T71" fmla="*/ 32 h 77"/>
                  <a:gd name="T72" fmla="*/ 21 w 77"/>
                  <a:gd name="T73" fmla="*/ 8 h 77"/>
                  <a:gd name="T74" fmla="*/ 21 w 77"/>
                  <a:gd name="T75" fmla="*/ 8 h 77"/>
                  <a:gd name="T76" fmla="*/ 22 w 77"/>
                  <a:gd name="T77" fmla="*/ 8 h 77"/>
                  <a:gd name="T78" fmla="*/ 14 w 77"/>
                  <a:gd name="T7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7" h="77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5" y="9"/>
                      <a:pt x="0" y="21"/>
                      <a:pt x="0" y="32"/>
                    </a:cubicBezTo>
                    <a:cubicBezTo>
                      <a:pt x="0" y="44"/>
                      <a:pt x="5" y="55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5"/>
                      <a:pt x="15" y="65"/>
                      <a:pt x="15" y="66"/>
                    </a:cubicBezTo>
                    <a:cubicBezTo>
                      <a:pt x="17" y="67"/>
                      <a:pt x="19" y="68"/>
                      <a:pt x="20" y="70"/>
                    </a:cubicBezTo>
                    <a:cubicBezTo>
                      <a:pt x="20" y="70"/>
                      <a:pt x="21" y="70"/>
                      <a:pt x="21" y="70"/>
                    </a:cubicBezTo>
                    <a:cubicBezTo>
                      <a:pt x="21" y="70"/>
                      <a:pt x="21" y="70"/>
                      <a:pt x="22" y="70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9" y="75"/>
                      <a:pt x="37" y="77"/>
                      <a:pt x="46" y="77"/>
                    </a:cubicBezTo>
                    <a:cubicBezTo>
                      <a:pt x="55" y="77"/>
                      <a:pt x="64" y="75"/>
                      <a:pt x="71" y="69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8" y="59"/>
                      <a:pt x="65" y="60"/>
                      <a:pt x="63" y="62"/>
                    </a:cubicBezTo>
                    <a:cubicBezTo>
                      <a:pt x="57" y="65"/>
                      <a:pt x="51" y="66"/>
                      <a:pt x="46" y="66"/>
                    </a:cubicBezTo>
                    <a:cubicBezTo>
                      <a:pt x="40" y="66"/>
                      <a:pt x="35" y="65"/>
                      <a:pt x="30" y="63"/>
                    </a:cubicBezTo>
                    <a:cubicBezTo>
                      <a:pt x="30" y="62"/>
                      <a:pt x="29" y="62"/>
                      <a:pt x="28" y="61"/>
                    </a:cubicBezTo>
                    <a:cubicBezTo>
                      <a:pt x="27" y="61"/>
                      <a:pt x="26" y="60"/>
                      <a:pt x="26" y="60"/>
                    </a:cubicBezTo>
                    <a:cubicBezTo>
                      <a:pt x="25" y="59"/>
                      <a:pt x="24" y="59"/>
                      <a:pt x="24" y="59"/>
                    </a:cubicBezTo>
                    <a:cubicBezTo>
                      <a:pt x="23" y="58"/>
                      <a:pt x="23" y="57"/>
                      <a:pt x="22" y="57"/>
                    </a:cubicBezTo>
                    <a:cubicBezTo>
                      <a:pt x="22" y="57"/>
                      <a:pt x="22" y="57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0" y="55"/>
                      <a:pt x="20" y="55"/>
                      <a:pt x="20" y="54"/>
                    </a:cubicBezTo>
                    <a:cubicBezTo>
                      <a:pt x="19" y="54"/>
                      <a:pt x="19" y="54"/>
                      <a:pt x="19" y="53"/>
                    </a:cubicBezTo>
                    <a:cubicBezTo>
                      <a:pt x="18" y="53"/>
                      <a:pt x="18" y="52"/>
                      <a:pt x="18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5" y="48"/>
                      <a:pt x="14" y="45"/>
                      <a:pt x="13" y="42"/>
                    </a:cubicBezTo>
                    <a:cubicBezTo>
                      <a:pt x="13" y="41"/>
                      <a:pt x="12" y="40"/>
                      <a:pt x="12" y="39"/>
                    </a:cubicBezTo>
                    <a:cubicBezTo>
                      <a:pt x="12" y="37"/>
                      <a:pt x="11" y="34"/>
                      <a:pt x="11" y="32"/>
                    </a:cubicBezTo>
                    <a:cubicBezTo>
                      <a:pt x="11" y="24"/>
                      <a:pt x="15" y="15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033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3" name="Freeform 688"/>
              <p:cNvSpPr>
                <a:spLocks noChangeArrowheads="1"/>
              </p:cNvSpPr>
              <p:nvPr/>
            </p:nvSpPr>
            <p:spPr bwMode="auto">
              <a:xfrm>
                <a:off x="8348663" y="3281363"/>
                <a:ext cx="66675" cy="66675"/>
              </a:xfrm>
              <a:custGeom>
                <a:avLst/>
                <a:gdLst>
                  <a:gd name="T0" fmla="*/ 6 w 10"/>
                  <a:gd name="T1" fmla="*/ 0 h 10"/>
                  <a:gd name="T2" fmla="*/ 0 w 10"/>
                  <a:gd name="T3" fmla="*/ 6 h 10"/>
                  <a:gd name="T4" fmla="*/ 0 w 10"/>
                  <a:gd name="T5" fmla="*/ 6 h 10"/>
                  <a:gd name="T6" fmla="*/ 0 w 10"/>
                  <a:gd name="T7" fmla="*/ 6 h 10"/>
                  <a:gd name="T8" fmla="*/ 4 w 10"/>
                  <a:gd name="T9" fmla="*/ 10 h 10"/>
                  <a:gd name="T10" fmla="*/ 4 w 10"/>
                  <a:gd name="T11" fmla="*/ 9 h 10"/>
                  <a:gd name="T12" fmla="*/ 10 w 10"/>
                  <a:gd name="T13" fmla="*/ 4 h 10"/>
                  <a:gd name="T14" fmla="*/ 6 w 1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022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4" name="Freeform 689"/>
              <p:cNvSpPr>
                <a:spLocks noEditPoints="1" noChangeArrowheads="1"/>
              </p:cNvSpPr>
              <p:nvPr/>
            </p:nvSpPr>
            <p:spPr bwMode="auto">
              <a:xfrm>
                <a:off x="8362951" y="3381375"/>
                <a:ext cx="6350" cy="0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98C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5" name="Freeform 690"/>
              <p:cNvSpPr>
                <a:spLocks noEditPoints="1" noChangeArrowheads="1"/>
              </p:cNvSpPr>
              <p:nvPr/>
            </p:nvSpPr>
            <p:spPr bwMode="auto">
              <a:xfrm>
                <a:off x="8629651" y="3614738"/>
                <a:ext cx="14288" cy="635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  <a:gd name="T10" fmla="*/ 2 w 2"/>
                  <a:gd name="T11" fmla="*/ 0 h 1"/>
                  <a:gd name="T12" fmla="*/ 2 w 2"/>
                  <a:gd name="T13" fmla="*/ 0 h 1"/>
                  <a:gd name="T14" fmla="*/ 2 w 2"/>
                  <a:gd name="T15" fmla="*/ 0 h 1"/>
                  <a:gd name="T16" fmla="*/ 2 w 2"/>
                  <a:gd name="T17" fmla="*/ 0 h 1"/>
                  <a:gd name="T18" fmla="*/ 2 w 2"/>
                  <a:gd name="T19" fmla="*/ 0 h 1"/>
                  <a:gd name="T20" fmla="*/ 2 w 2"/>
                  <a:gd name="T21" fmla="*/ 0 h 1"/>
                  <a:gd name="T22" fmla="*/ 2 w 2"/>
                  <a:gd name="T23" fmla="*/ 0 h 1"/>
                  <a:gd name="T24" fmla="*/ 2 w 2"/>
                  <a:gd name="T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6" name="Freeform 691"/>
              <p:cNvSpPr>
                <a:spLocks noEditPoints="1" noChangeArrowheads="1"/>
              </p:cNvSpPr>
              <p:nvPr/>
            </p:nvSpPr>
            <p:spPr bwMode="auto">
              <a:xfrm>
                <a:off x="8610601" y="3621088"/>
                <a:ext cx="19050" cy="6350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  <a:gd name="T6" fmla="*/ 2 w 3"/>
                  <a:gd name="T7" fmla="*/ 1 h 1"/>
                  <a:gd name="T8" fmla="*/ 3 w 3"/>
                  <a:gd name="T9" fmla="*/ 0 h 1"/>
                  <a:gd name="T10" fmla="*/ 2 w 3"/>
                  <a:gd name="T11" fmla="*/ 1 h 1"/>
                  <a:gd name="T12" fmla="*/ 3 w 3"/>
                  <a:gd name="T13" fmla="*/ 0 h 1"/>
                  <a:gd name="T14" fmla="*/ 3 w 3"/>
                  <a:gd name="T15" fmla="*/ 0 h 1"/>
                  <a:gd name="T16" fmla="*/ 0 w 3"/>
                  <a:gd name="T17" fmla="*/ 0 h 1"/>
                  <a:gd name="T18" fmla="*/ 0 w 3"/>
                  <a:gd name="T19" fmla="*/ 0 h 1"/>
                  <a:gd name="T20" fmla="*/ 0 w 3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0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98C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7" name="Freeform 692"/>
              <p:cNvSpPr>
                <a:spLocks noEditPoints="1" noChangeArrowheads="1"/>
              </p:cNvSpPr>
              <p:nvPr/>
            </p:nvSpPr>
            <p:spPr bwMode="auto">
              <a:xfrm>
                <a:off x="8362951" y="3308350"/>
                <a:ext cx="320675" cy="319088"/>
              </a:xfrm>
              <a:custGeom>
                <a:avLst/>
                <a:gdLst>
                  <a:gd name="T0" fmla="*/ 39 w 48"/>
                  <a:gd name="T1" fmla="*/ 45 h 48"/>
                  <a:gd name="T2" fmla="*/ 37 w 48"/>
                  <a:gd name="T3" fmla="*/ 43 h 48"/>
                  <a:gd name="T4" fmla="*/ 4 w 48"/>
                  <a:gd name="T5" fmla="*/ 10 h 48"/>
                  <a:gd name="T6" fmla="*/ 3 w 48"/>
                  <a:gd name="T7" fmla="*/ 7 h 48"/>
                  <a:gd name="T8" fmla="*/ 6 w 48"/>
                  <a:gd name="T9" fmla="*/ 4 h 48"/>
                  <a:gd name="T10" fmla="*/ 6 w 48"/>
                  <a:gd name="T11" fmla="*/ 4 h 48"/>
                  <a:gd name="T12" fmla="*/ 9 w 48"/>
                  <a:gd name="T13" fmla="*/ 5 h 48"/>
                  <a:gd name="T14" fmla="*/ 42 w 48"/>
                  <a:gd name="T15" fmla="*/ 38 h 48"/>
                  <a:gd name="T16" fmla="*/ 43 w 48"/>
                  <a:gd name="T17" fmla="*/ 41 h 48"/>
                  <a:gd name="T18" fmla="*/ 40 w 48"/>
                  <a:gd name="T19" fmla="*/ 44 h 48"/>
                  <a:gd name="T20" fmla="*/ 39 w 48"/>
                  <a:gd name="T21" fmla="*/ 45 h 48"/>
                  <a:gd name="T22" fmla="*/ 8 w 48"/>
                  <a:gd name="T23" fmla="*/ 0 h 48"/>
                  <a:gd name="T24" fmla="*/ 2 w 48"/>
                  <a:gd name="T25" fmla="*/ 5 h 48"/>
                  <a:gd name="T26" fmla="*/ 2 w 48"/>
                  <a:gd name="T27" fmla="*/ 6 h 48"/>
                  <a:gd name="T28" fmla="*/ 2 w 48"/>
                  <a:gd name="T29" fmla="*/ 6 h 48"/>
                  <a:gd name="T30" fmla="*/ 0 w 48"/>
                  <a:gd name="T31" fmla="*/ 11 h 48"/>
                  <a:gd name="T32" fmla="*/ 0 w 48"/>
                  <a:gd name="T33" fmla="*/ 11 h 48"/>
                  <a:gd name="T34" fmla="*/ 0 w 48"/>
                  <a:gd name="T35" fmla="*/ 11 h 48"/>
                  <a:gd name="T36" fmla="*/ 1 w 48"/>
                  <a:gd name="T37" fmla="*/ 11 h 48"/>
                  <a:gd name="T38" fmla="*/ 1 w 48"/>
                  <a:gd name="T39" fmla="*/ 11 h 48"/>
                  <a:gd name="T40" fmla="*/ 37 w 48"/>
                  <a:gd name="T41" fmla="*/ 47 h 48"/>
                  <a:gd name="T42" fmla="*/ 37 w 48"/>
                  <a:gd name="T43" fmla="*/ 47 h 48"/>
                  <a:gd name="T44" fmla="*/ 37 w 48"/>
                  <a:gd name="T45" fmla="*/ 47 h 48"/>
                  <a:gd name="T46" fmla="*/ 39 w 48"/>
                  <a:gd name="T47" fmla="*/ 48 h 48"/>
                  <a:gd name="T48" fmla="*/ 39 w 48"/>
                  <a:gd name="T49" fmla="*/ 48 h 48"/>
                  <a:gd name="T50" fmla="*/ 39 w 48"/>
                  <a:gd name="T51" fmla="*/ 48 h 48"/>
                  <a:gd name="T52" fmla="*/ 40 w 48"/>
                  <a:gd name="T53" fmla="*/ 47 h 48"/>
                  <a:gd name="T54" fmla="*/ 42 w 48"/>
                  <a:gd name="T55" fmla="*/ 46 h 48"/>
                  <a:gd name="T56" fmla="*/ 42 w 48"/>
                  <a:gd name="T57" fmla="*/ 46 h 48"/>
                  <a:gd name="T58" fmla="*/ 42 w 48"/>
                  <a:gd name="T59" fmla="*/ 46 h 48"/>
                  <a:gd name="T60" fmla="*/ 42 w 48"/>
                  <a:gd name="T61" fmla="*/ 46 h 48"/>
                  <a:gd name="T62" fmla="*/ 42 w 48"/>
                  <a:gd name="T63" fmla="*/ 46 h 48"/>
                  <a:gd name="T64" fmla="*/ 42 w 48"/>
                  <a:gd name="T65" fmla="*/ 46 h 48"/>
                  <a:gd name="T66" fmla="*/ 42 w 48"/>
                  <a:gd name="T67" fmla="*/ 46 h 48"/>
                  <a:gd name="T68" fmla="*/ 42 w 48"/>
                  <a:gd name="T69" fmla="*/ 46 h 48"/>
                  <a:gd name="T70" fmla="*/ 48 w 48"/>
                  <a:gd name="T71" fmla="*/ 40 h 48"/>
                  <a:gd name="T72" fmla="*/ 8 w 48"/>
                  <a:gd name="T7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8" h="48">
                    <a:moveTo>
                      <a:pt x="39" y="45"/>
                    </a:moveTo>
                    <a:cubicBezTo>
                      <a:pt x="38" y="45"/>
                      <a:pt x="38" y="44"/>
                      <a:pt x="37" y="4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9"/>
                      <a:pt x="2" y="8"/>
                      <a:pt x="3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4"/>
                      <a:pt x="9" y="5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3" y="39"/>
                      <a:pt x="43" y="41"/>
                      <a:pt x="43" y="41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39" y="45"/>
                      <a:pt x="39" y="45"/>
                      <a:pt x="39" y="45"/>
                    </a:cubicBezTo>
                    <a:moveTo>
                      <a:pt x="8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0" y="9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8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40" y="48"/>
                      <a:pt x="40" y="47"/>
                    </a:cubicBezTo>
                    <a:cubicBezTo>
                      <a:pt x="41" y="47"/>
                      <a:pt x="42" y="47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C14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238" name="Freeform 693"/>
              <p:cNvSpPr>
                <a:spLocks noChangeArrowheads="1"/>
              </p:cNvSpPr>
              <p:nvPr/>
            </p:nvSpPr>
            <p:spPr bwMode="auto">
              <a:xfrm>
                <a:off x="8375651" y="3335338"/>
                <a:ext cx="274638" cy="273050"/>
              </a:xfrm>
              <a:custGeom>
                <a:avLst/>
                <a:gdLst>
                  <a:gd name="T0" fmla="*/ 4 w 41"/>
                  <a:gd name="T1" fmla="*/ 0 h 41"/>
                  <a:gd name="T2" fmla="*/ 4 w 41"/>
                  <a:gd name="T3" fmla="*/ 0 h 41"/>
                  <a:gd name="T4" fmla="*/ 1 w 41"/>
                  <a:gd name="T5" fmla="*/ 3 h 41"/>
                  <a:gd name="T6" fmla="*/ 2 w 41"/>
                  <a:gd name="T7" fmla="*/ 6 h 41"/>
                  <a:gd name="T8" fmla="*/ 35 w 41"/>
                  <a:gd name="T9" fmla="*/ 39 h 41"/>
                  <a:gd name="T10" fmla="*/ 37 w 41"/>
                  <a:gd name="T11" fmla="*/ 41 h 41"/>
                  <a:gd name="T12" fmla="*/ 38 w 41"/>
                  <a:gd name="T13" fmla="*/ 40 h 41"/>
                  <a:gd name="T14" fmla="*/ 41 w 41"/>
                  <a:gd name="T15" fmla="*/ 37 h 41"/>
                  <a:gd name="T16" fmla="*/ 40 w 41"/>
                  <a:gd name="T17" fmla="*/ 34 h 41"/>
                  <a:gd name="T18" fmla="*/ 7 w 41"/>
                  <a:gd name="T19" fmla="*/ 1 h 41"/>
                  <a:gd name="T20" fmla="*/ 4 w 41"/>
                  <a:gd name="T2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2" y="6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6" y="40"/>
                      <a:pt x="36" y="41"/>
                      <a:pt x="37" y="41"/>
                    </a:cubicBezTo>
                    <a:cubicBezTo>
                      <a:pt x="37" y="41"/>
                      <a:pt x="37" y="41"/>
                      <a:pt x="38" y="40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5"/>
                      <a:pt x="40" y="34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5" y="0"/>
                      <a:pt x="4" y="0"/>
                    </a:cubicBezTo>
                  </a:path>
                </a:pathLst>
              </a:custGeom>
              <a:solidFill>
                <a:srgbClr val="C77C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23" name="Freeform 694"/>
            <p:cNvSpPr>
              <a:spLocks noChangeArrowheads="1"/>
            </p:cNvSpPr>
            <p:nvPr/>
          </p:nvSpPr>
          <p:spPr bwMode="auto">
            <a:xfrm>
              <a:off x="5564188" y="1462088"/>
              <a:ext cx="942975" cy="585788"/>
            </a:xfrm>
            <a:custGeom>
              <a:avLst/>
              <a:gdLst>
                <a:gd name="T0" fmla="*/ 76 w 141"/>
                <a:gd name="T1" fmla="*/ 0 h 88"/>
                <a:gd name="T2" fmla="*/ 43 w 141"/>
                <a:gd name="T3" fmla="*/ 22 h 88"/>
                <a:gd name="T4" fmla="*/ 42 w 141"/>
                <a:gd name="T5" fmla="*/ 22 h 88"/>
                <a:gd name="T6" fmla="*/ 41 w 141"/>
                <a:gd name="T7" fmla="*/ 22 h 88"/>
                <a:gd name="T8" fmla="*/ 13 w 141"/>
                <a:gd name="T9" fmla="*/ 30 h 88"/>
                <a:gd name="T10" fmla="*/ 0 w 141"/>
                <a:gd name="T11" fmla="*/ 53 h 88"/>
                <a:gd name="T12" fmla="*/ 29 w 141"/>
                <a:gd name="T13" fmla="*/ 85 h 88"/>
                <a:gd name="T14" fmla="*/ 35 w 141"/>
                <a:gd name="T15" fmla="*/ 87 h 88"/>
                <a:gd name="T16" fmla="*/ 68 w 141"/>
                <a:gd name="T17" fmla="*/ 87 h 88"/>
                <a:gd name="T18" fmla="*/ 110 w 141"/>
                <a:gd name="T19" fmla="*/ 88 h 88"/>
                <a:gd name="T20" fmla="*/ 110 w 141"/>
                <a:gd name="T21" fmla="*/ 88 h 88"/>
                <a:gd name="T22" fmla="*/ 113 w 141"/>
                <a:gd name="T23" fmla="*/ 88 h 88"/>
                <a:gd name="T24" fmla="*/ 141 w 141"/>
                <a:gd name="T25" fmla="*/ 63 h 88"/>
                <a:gd name="T26" fmla="*/ 110 w 141"/>
                <a:gd name="T27" fmla="*/ 36 h 88"/>
                <a:gd name="T28" fmla="*/ 111 w 141"/>
                <a:gd name="T29" fmla="*/ 29 h 88"/>
                <a:gd name="T30" fmla="*/ 77 w 141"/>
                <a:gd name="T31" fmla="*/ 0 h 88"/>
                <a:gd name="T32" fmla="*/ 76 w 141"/>
                <a:gd name="T3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88">
                  <a:moveTo>
                    <a:pt x="76" y="0"/>
                  </a:moveTo>
                  <a:cubicBezTo>
                    <a:pt x="60" y="0"/>
                    <a:pt x="46" y="9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1" y="22"/>
                    <a:pt x="41" y="22"/>
                  </a:cubicBezTo>
                  <a:cubicBezTo>
                    <a:pt x="30" y="22"/>
                    <a:pt x="20" y="25"/>
                    <a:pt x="13" y="30"/>
                  </a:cubicBezTo>
                  <a:cubicBezTo>
                    <a:pt x="5" y="36"/>
                    <a:pt x="0" y="44"/>
                    <a:pt x="0" y="53"/>
                  </a:cubicBezTo>
                  <a:cubicBezTo>
                    <a:pt x="0" y="68"/>
                    <a:pt x="12" y="81"/>
                    <a:pt x="29" y="85"/>
                  </a:cubicBezTo>
                  <a:cubicBezTo>
                    <a:pt x="31" y="86"/>
                    <a:pt x="33" y="87"/>
                    <a:pt x="35" y="87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111" y="88"/>
                    <a:pt x="112" y="88"/>
                    <a:pt x="113" y="88"/>
                  </a:cubicBezTo>
                  <a:cubicBezTo>
                    <a:pt x="129" y="86"/>
                    <a:pt x="141" y="76"/>
                    <a:pt x="141" y="63"/>
                  </a:cubicBezTo>
                  <a:cubicBezTo>
                    <a:pt x="141" y="49"/>
                    <a:pt x="127" y="37"/>
                    <a:pt x="110" y="36"/>
                  </a:cubicBezTo>
                  <a:cubicBezTo>
                    <a:pt x="111" y="34"/>
                    <a:pt x="111" y="31"/>
                    <a:pt x="111" y="29"/>
                  </a:cubicBezTo>
                  <a:cubicBezTo>
                    <a:pt x="112" y="13"/>
                    <a:pt x="96" y="1"/>
                    <a:pt x="77" y="0"/>
                  </a:cubicBezTo>
                  <a:cubicBezTo>
                    <a:pt x="77" y="0"/>
                    <a:pt x="77" y="0"/>
                    <a:pt x="76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24" name="Freeform 696"/>
            <p:cNvSpPr>
              <a:spLocks noChangeArrowheads="1"/>
            </p:cNvSpPr>
            <p:nvPr/>
          </p:nvSpPr>
          <p:spPr bwMode="auto">
            <a:xfrm>
              <a:off x="6353176" y="1362075"/>
              <a:ext cx="515938" cy="319088"/>
            </a:xfrm>
            <a:custGeom>
              <a:avLst/>
              <a:gdLst>
                <a:gd name="T0" fmla="*/ 41 w 77"/>
                <a:gd name="T1" fmla="*/ 0 h 48"/>
                <a:gd name="T2" fmla="*/ 23 w 77"/>
                <a:gd name="T3" fmla="*/ 12 h 48"/>
                <a:gd name="T4" fmla="*/ 23 w 77"/>
                <a:gd name="T5" fmla="*/ 12 h 48"/>
                <a:gd name="T6" fmla="*/ 22 w 77"/>
                <a:gd name="T7" fmla="*/ 12 h 48"/>
                <a:gd name="T8" fmla="*/ 7 w 77"/>
                <a:gd name="T9" fmla="*/ 17 h 48"/>
                <a:gd name="T10" fmla="*/ 0 w 77"/>
                <a:gd name="T11" fmla="*/ 29 h 48"/>
                <a:gd name="T12" fmla="*/ 15 w 77"/>
                <a:gd name="T13" fmla="*/ 47 h 48"/>
                <a:gd name="T14" fmla="*/ 19 w 77"/>
                <a:gd name="T15" fmla="*/ 47 h 48"/>
                <a:gd name="T16" fmla="*/ 37 w 77"/>
                <a:gd name="T17" fmla="*/ 48 h 48"/>
                <a:gd name="T18" fmla="*/ 60 w 77"/>
                <a:gd name="T19" fmla="*/ 48 h 48"/>
                <a:gd name="T20" fmla="*/ 60 w 77"/>
                <a:gd name="T21" fmla="*/ 48 h 48"/>
                <a:gd name="T22" fmla="*/ 61 w 77"/>
                <a:gd name="T23" fmla="*/ 48 h 48"/>
                <a:gd name="T24" fmla="*/ 76 w 77"/>
                <a:gd name="T25" fmla="*/ 35 h 48"/>
                <a:gd name="T26" fmla="*/ 59 w 77"/>
                <a:gd name="T27" fmla="*/ 20 h 48"/>
                <a:gd name="T28" fmla="*/ 60 w 77"/>
                <a:gd name="T29" fmla="*/ 16 h 48"/>
                <a:gd name="T30" fmla="*/ 42 w 77"/>
                <a:gd name="T31" fmla="*/ 0 h 48"/>
                <a:gd name="T32" fmla="*/ 41 w 7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48">
                  <a:moveTo>
                    <a:pt x="41" y="0"/>
                  </a:moveTo>
                  <a:cubicBezTo>
                    <a:pt x="32" y="0"/>
                    <a:pt x="25" y="5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1" y="14"/>
                    <a:pt x="7" y="17"/>
                  </a:cubicBezTo>
                  <a:cubicBezTo>
                    <a:pt x="2" y="20"/>
                    <a:pt x="0" y="24"/>
                    <a:pt x="0" y="29"/>
                  </a:cubicBezTo>
                  <a:cubicBezTo>
                    <a:pt x="0" y="37"/>
                    <a:pt x="6" y="44"/>
                    <a:pt x="15" y="47"/>
                  </a:cubicBezTo>
                  <a:cubicBezTo>
                    <a:pt x="16" y="47"/>
                    <a:pt x="18" y="47"/>
                    <a:pt x="19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8"/>
                    <a:pt x="61" y="48"/>
                    <a:pt x="61" y="48"/>
                  </a:cubicBezTo>
                  <a:cubicBezTo>
                    <a:pt x="70" y="47"/>
                    <a:pt x="76" y="42"/>
                    <a:pt x="76" y="35"/>
                  </a:cubicBezTo>
                  <a:cubicBezTo>
                    <a:pt x="77" y="27"/>
                    <a:pt x="69" y="20"/>
                    <a:pt x="59" y="20"/>
                  </a:cubicBezTo>
                  <a:cubicBezTo>
                    <a:pt x="60" y="19"/>
                    <a:pt x="60" y="17"/>
                    <a:pt x="60" y="16"/>
                  </a:cubicBezTo>
                  <a:cubicBezTo>
                    <a:pt x="60" y="8"/>
                    <a:pt x="52" y="1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25" name="Freeform 697"/>
            <p:cNvSpPr>
              <a:spLocks noChangeArrowheads="1"/>
            </p:cNvSpPr>
            <p:nvPr/>
          </p:nvSpPr>
          <p:spPr bwMode="auto">
            <a:xfrm>
              <a:off x="5576888" y="1447800"/>
              <a:ext cx="950913" cy="587375"/>
            </a:xfrm>
            <a:custGeom>
              <a:avLst/>
              <a:gdLst>
                <a:gd name="T0" fmla="*/ 110 w 142"/>
                <a:gd name="T1" fmla="*/ 36 h 88"/>
                <a:gd name="T2" fmla="*/ 112 w 142"/>
                <a:gd name="T3" fmla="*/ 29 h 88"/>
                <a:gd name="T4" fmla="*/ 78 w 142"/>
                <a:gd name="T5" fmla="*/ 0 h 88"/>
                <a:gd name="T6" fmla="*/ 44 w 142"/>
                <a:gd name="T7" fmla="*/ 22 h 88"/>
                <a:gd name="T8" fmla="*/ 43 w 142"/>
                <a:gd name="T9" fmla="*/ 22 h 88"/>
                <a:gd name="T10" fmla="*/ 13 w 142"/>
                <a:gd name="T11" fmla="*/ 30 h 88"/>
                <a:gd name="T12" fmla="*/ 1 w 142"/>
                <a:gd name="T13" fmla="*/ 53 h 88"/>
                <a:gd name="T14" fmla="*/ 29 w 142"/>
                <a:gd name="T15" fmla="*/ 85 h 88"/>
                <a:gd name="T16" fmla="*/ 36 w 142"/>
                <a:gd name="T17" fmla="*/ 87 h 88"/>
                <a:gd name="T18" fmla="*/ 68 w 142"/>
                <a:gd name="T19" fmla="*/ 87 h 88"/>
                <a:gd name="T20" fmla="*/ 111 w 142"/>
                <a:gd name="T21" fmla="*/ 88 h 88"/>
                <a:gd name="T22" fmla="*/ 114 w 142"/>
                <a:gd name="T23" fmla="*/ 88 h 88"/>
                <a:gd name="T24" fmla="*/ 142 w 142"/>
                <a:gd name="T25" fmla="*/ 63 h 88"/>
                <a:gd name="T26" fmla="*/ 110 w 142"/>
                <a:gd name="T27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88">
                  <a:moveTo>
                    <a:pt x="110" y="36"/>
                  </a:moveTo>
                  <a:cubicBezTo>
                    <a:pt x="111" y="34"/>
                    <a:pt x="112" y="31"/>
                    <a:pt x="112" y="29"/>
                  </a:cubicBezTo>
                  <a:cubicBezTo>
                    <a:pt x="112" y="13"/>
                    <a:pt x="97" y="1"/>
                    <a:pt x="78" y="0"/>
                  </a:cubicBezTo>
                  <a:cubicBezTo>
                    <a:pt x="61" y="0"/>
                    <a:pt x="47" y="9"/>
                    <a:pt x="44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31" y="21"/>
                    <a:pt x="21" y="25"/>
                    <a:pt x="13" y="30"/>
                  </a:cubicBezTo>
                  <a:cubicBezTo>
                    <a:pt x="6" y="36"/>
                    <a:pt x="1" y="44"/>
                    <a:pt x="1" y="53"/>
                  </a:cubicBezTo>
                  <a:cubicBezTo>
                    <a:pt x="0" y="68"/>
                    <a:pt x="12" y="81"/>
                    <a:pt x="29" y="85"/>
                  </a:cubicBezTo>
                  <a:cubicBezTo>
                    <a:pt x="31" y="86"/>
                    <a:pt x="33" y="87"/>
                    <a:pt x="36" y="87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2" y="88"/>
                    <a:pt x="113" y="88"/>
                    <a:pt x="114" y="88"/>
                  </a:cubicBezTo>
                  <a:cubicBezTo>
                    <a:pt x="129" y="86"/>
                    <a:pt x="141" y="76"/>
                    <a:pt x="142" y="63"/>
                  </a:cubicBezTo>
                  <a:cubicBezTo>
                    <a:pt x="142" y="49"/>
                    <a:pt x="128" y="37"/>
                    <a:pt x="110" y="36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26" name="组合 814"/>
            <p:cNvGrpSpPr>
              <a:grpSpLocks/>
            </p:cNvGrpSpPr>
            <p:nvPr/>
          </p:nvGrpSpPr>
          <p:grpSpPr bwMode="auto">
            <a:xfrm>
              <a:off x="5362576" y="1262063"/>
              <a:ext cx="434975" cy="273050"/>
              <a:chOff x="5362576" y="1262063"/>
              <a:chExt cx="434975" cy="273050"/>
            </a:xfrm>
          </p:grpSpPr>
          <p:sp>
            <p:nvSpPr>
              <p:cNvPr id="110" name="Freeform 695"/>
              <p:cNvSpPr>
                <a:spLocks noChangeArrowheads="1"/>
              </p:cNvSpPr>
              <p:nvPr/>
            </p:nvSpPr>
            <p:spPr bwMode="auto">
              <a:xfrm>
                <a:off x="5362576" y="1281113"/>
                <a:ext cx="415925" cy="254000"/>
              </a:xfrm>
              <a:custGeom>
                <a:avLst/>
                <a:gdLst>
                  <a:gd name="T0" fmla="*/ 34 w 62"/>
                  <a:gd name="T1" fmla="*/ 0 h 38"/>
                  <a:gd name="T2" fmla="*/ 19 w 62"/>
                  <a:gd name="T3" fmla="*/ 9 h 38"/>
                  <a:gd name="T4" fmla="*/ 19 w 62"/>
                  <a:gd name="T5" fmla="*/ 9 h 38"/>
                  <a:gd name="T6" fmla="*/ 18 w 62"/>
                  <a:gd name="T7" fmla="*/ 9 h 38"/>
                  <a:gd name="T8" fmla="*/ 6 w 62"/>
                  <a:gd name="T9" fmla="*/ 13 h 38"/>
                  <a:gd name="T10" fmla="*/ 0 w 62"/>
                  <a:gd name="T11" fmla="*/ 23 h 38"/>
                  <a:gd name="T12" fmla="*/ 13 w 62"/>
                  <a:gd name="T13" fmla="*/ 37 h 38"/>
                  <a:gd name="T14" fmla="*/ 16 w 62"/>
                  <a:gd name="T15" fmla="*/ 37 h 38"/>
                  <a:gd name="T16" fmla="*/ 30 w 62"/>
                  <a:gd name="T17" fmla="*/ 38 h 38"/>
                  <a:gd name="T18" fmla="*/ 48 w 62"/>
                  <a:gd name="T19" fmla="*/ 38 h 38"/>
                  <a:gd name="T20" fmla="*/ 49 w 62"/>
                  <a:gd name="T21" fmla="*/ 38 h 38"/>
                  <a:gd name="T22" fmla="*/ 50 w 62"/>
                  <a:gd name="T23" fmla="*/ 38 h 38"/>
                  <a:gd name="T24" fmla="*/ 62 w 62"/>
                  <a:gd name="T25" fmla="*/ 27 h 38"/>
                  <a:gd name="T26" fmla="*/ 48 w 62"/>
                  <a:gd name="T27" fmla="*/ 15 h 38"/>
                  <a:gd name="T28" fmla="*/ 49 w 62"/>
                  <a:gd name="T29" fmla="*/ 12 h 38"/>
                  <a:gd name="T30" fmla="*/ 34 w 62"/>
                  <a:gd name="T31" fmla="*/ 0 h 38"/>
                  <a:gd name="T32" fmla="*/ 34 w 62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38">
                    <a:moveTo>
                      <a:pt x="34" y="0"/>
                    </a:moveTo>
                    <a:cubicBezTo>
                      <a:pt x="27" y="0"/>
                      <a:pt x="21" y="3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3" y="9"/>
                      <a:pt x="9" y="10"/>
                      <a:pt x="6" y="13"/>
                    </a:cubicBezTo>
                    <a:cubicBezTo>
                      <a:pt x="3" y="15"/>
                      <a:pt x="0" y="19"/>
                      <a:pt x="0" y="23"/>
                    </a:cubicBezTo>
                    <a:cubicBezTo>
                      <a:pt x="0" y="29"/>
                      <a:pt x="5" y="35"/>
                      <a:pt x="13" y="37"/>
                    </a:cubicBezTo>
                    <a:cubicBezTo>
                      <a:pt x="14" y="37"/>
                      <a:pt x="15" y="37"/>
                      <a:pt x="16" y="37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8"/>
                      <a:pt x="50" y="38"/>
                      <a:pt x="50" y="38"/>
                    </a:cubicBezTo>
                    <a:cubicBezTo>
                      <a:pt x="57" y="37"/>
                      <a:pt x="62" y="33"/>
                      <a:pt x="62" y="27"/>
                    </a:cubicBezTo>
                    <a:cubicBezTo>
                      <a:pt x="62" y="21"/>
                      <a:pt x="56" y="16"/>
                      <a:pt x="48" y="15"/>
                    </a:cubicBezTo>
                    <a:cubicBezTo>
                      <a:pt x="49" y="14"/>
                      <a:pt x="49" y="13"/>
                      <a:pt x="49" y="12"/>
                    </a:cubicBezTo>
                    <a:cubicBezTo>
                      <a:pt x="49" y="5"/>
                      <a:pt x="43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11" name="Freeform 698"/>
              <p:cNvSpPr>
                <a:spLocks noChangeArrowheads="1"/>
              </p:cNvSpPr>
              <p:nvPr/>
            </p:nvSpPr>
            <p:spPr bwMode="auto">
              <a:xfrm>
                <a:off x="5383213" y="1262063"/>
                <a:ext cx="414338" cy="258763"/>
              </a:xfrm>
              <a:custGeom>
                <a:avLst/>
                <a:gdLst>
                  <a:gd name="T0" fmla="*/ 48 w 62"/>
                  <a:gd name="T1" fmla="*/ 16 h 39"/>
                  <a:gd name="T2" fmla="*/ 49 w 62"/>
                  <a:gd name="T3" fmla="*/ 13 h 39"/>
                  <a:gd name="T4" fmla="*/ 34 w 62"/>
                  <a:gd name="T5" fmla="*/ 0 h 39"/>
                  <a:gd name="T6" fmla="*/ 19 w 62"/>
                  <a:gd name="T7" fmla="*/ 10 h 39"/>
                  <a:gd name="T8" fmla="*/ 18 w 62"/>
                  <a:gd name="T9" fmla="*/ 10 h 39"/>
                  <a:gd name="T10" fmla="*/ 6 w 62"/>
                  <a:gd name="T11" fmla="*/ 14 h 39"/>
                  <a:gd name="T12" fmla="*/ 0 w 62"/>
                  <a:gd name="T13" fmla="*/ 24 h 39"/>
                  <a:gd name="T14" fmla="*/ 12 w 62"/>
                  <a:gd name="T15" fmla="*/ 38 h 39"/>
                  <a:gd name="T16" fmla="*/ 15 w 62"/>
                  <a:gd name="T17" fmla="*/ 38 h 39"/>
                  <a:gd name="T18" fmla="*/ 30 w 62"/>
                  <a:gd name="T19" fmla="*/ 39 h 39"/>
                  <a:gd name="T20" fmla="*/ 48 w 62"/>
                  <a:gd name="T21" fmla="*/ 39 h 39"/>
                  <a:gd name="T22" fmla="*/ 50 w 62"/>
                  <a:gd name="T23" fmla="*/ 39 h 39"/>
                  <a:gd name="T24" fmla="*/ 62 w 62"/>
                  <a:gd name="T25" fmla="*/ 28 h 39"/>
                  <a:gd name="T26" fmla="*/ 48 w 62"/>
                  <a:gd name="T27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39">
                    <a:moveTo>
                      <a:pt x="48" y="16"/>
                    </a:moveTo>
                    <a:cubicBezTo>
                      <a:pt x="48" y="15"/>
                      <a:pt x="49" y="14"/>
                      <a:pt x="49" y="13"/>
                    </a:cubicBezTo>
                    <a:cubicBezTo>
                      <a:pt x="49" y="6"/>
                      <a:pt x="42" y="1"/>
                      <a:pt x="34" y="0"/>
                    </a:cubicBezTo>
                    <a:cubicBezTo>
                      <a:pt x="26" y="0"/>
                      <a:pt x="20" y="4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3" y="10"/>
                      <a:pt x="9" y="11"/>
                      <a:pt x="6" y="14"/>
                    </a:cubicBezTo>
                    <a:cubicBezTo>
                      <a:pt x="2" y="16"/>
                      <a:pt x="0" y="20"/>
                      <a:pt x="0" y="24"/>
                    </a:cubicBezTo>
                    <a:cubicBezTo>
                      <a:pt x="0" y="30"/>
                      <a:pt x="5" y="36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9"/>
                      <a:pt x="49" y="39"/>
                      <a:pt x="50" y="39"/>
                    </a:cubicBezTo>
                    <a:cubicBezTo>
                      <a:pt x="56" y="38"/>
                      <a:pt x="61" y="34"/>
                      <a:pt x="62" y="28"/>
                    </a:cubicBezTo>
                    <a:cubicBezTo>
                      <a:pt x="62" y="22"/>
                      <a:pt x="56" y="17"/>
                      <a:pt x="48" y="16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27" name="Freeform 699"/>
            <p:cNvSpPr>
              <a:spLocks noChangeArrowheads="1"/>
            </p:cNvSpPr>
            <p:nvPr/>
          </p:nvSpPr>
          <p:spPr bwMode="auto">
            <a:xfrm>
              <a:off x="6367463" y="1347788"/>
              <a:ext cx="515938" cy="320675"/>
            </a:xfrm>
            <a:custGeom>
              <a:avLst/>
              <a:gdLst>
                <a:gd name="T0" fmla="*/ 60 w 77"/>
                <a:gd name="T1" fmla="*/ 20 h 48"/>
                <a:gd name="T2" fmla="*/ 61 w 77"/>
                <a:gd name="T3" fmla="*/ 16 h 48"/>
                <a:gd name="T4" fmla="*/ 42 w 77"/>
                <a:gd name="T5" fmla="*/ 0 h 48"/>
                <a:gd name="T6" fmla="*/ 24 w 77"/>
                <a:gd name="T7" fmla="*/ 12 h 48"/>
                <a:gd name="T8" fmla="*/ 23 w 77"/>
                <a:gd name="T9" fmla="*/ 12 h 48"/>
                <a:gd name="T10" fmla="*/ 7 w 77"/>
                <a:gd name="T11" fmla="*/ 17 h 48"/>
                <a:gd name="T12" fmla="*/ 0 w 77"/>
                <a:gd name="T13" fmla="*/ 29 h 48"/>
                <a:gd name="T14" fmla="*/ 16 w 77"/>
                <a:gd name="T15" fmla="*/ 46 h 48"/>
                <a:gd name="T16" fmla="*/ 19 w 77"/>
                <a:gd name="T17" fmla="*/ 47 h 48"/>
                <a:gd name="T18" fmla="*/ 37 w 77"/>
                <a:gd name="T19" fmla="*/ 48 h 48"/>
                <a:gd name="T20" fmla="*/ 60 w 77"/>
                <a:gd name="T21" fmla="*/ 48 h 48"/>
                <a:gd name="T22" fmla="*/ 62 w 77"/>
                <a:gd name="T23" fmla="*/ 48 h 48"/>
                <a:gd name="T24" fmla="*/ 77 w 77"/>
                <a:gd name="T25" fmla="*/ 34 h 48"/>
                <a:gd name="T26" fmla="*/ 60 w 77"/>
                <a:gd name="T2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8">
                  <a:moveTo>
                    <a:pt x="60" y="20"/>
                  </a:moveTo>
                  <a:cubicBezTo>
                    <a:pt x="61" y="19"/>
                    <a:pt x="61" y="17"/>
                    <a:pt x="61" y="16"/>
                  </a:cubicBezTo>
                  <a:cubicBezTo>
                    <a:pt x="61" y="7"/>
                    <a:pt x="53" y="1"/>
                    <a:pt x="42" y="0"/>
                  </a:cubicBezTo>
                  <a:cubicBezTo>
                    <a:pt x="33" y="0"/>
                    <a:pt x="26" y="5"/>
                    <a:pt x="24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7" y="12"/>
                    <a:pt x="11" y="14"/>
                    <a:pt x="7" y="17"/>
                  </a:cubicBezTo>
                  <a:cubicBezTo>
                    <a:pt x="3" y="20"/>
                    <a:pt x="0" y="24"/>
                    <a:pt x="0" y="29"/>
                  </a:cubicBezTo>
                  <a:cubicBezTo>
                    <a:pt x="0" y="37"/>
                    <a:pt x="7" y="44"/>
                    <a:pt x="16" y="46"/>
                  </a:cubicBezTo>
                  <a:cubicBezTo>
                    <a:pt x="17" y="47"/>
                    <a:pt x="18" y="47"/>
                    <a:pt x="19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1" y="48"/>
                    <a:pt x="61" y="48"/>
                    <a:pt x="62" y="48"/>
                  </a:cubicBezTo>
                  <a:cubicBezTo>
                    <a:pt x="70" y="47"/>
                    <a:pt x="77" y="41"/>
                    <a:pt x="77" y="34"/>
                  </a:cubicBezTo>
                  <a:cubicBezTo>
                    <a:pt x="77" y="27"/>
                    <a:pt x="70" y="20"/>
                    <a:pt x="60" y="20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28" name="组合 816"/>
            <p:cNvGrpSpPr>
              <a:grpSpLocks/>
            </p:cNvGrpSpPr>
            <p:nvPr/>
          </p:nvGrpSpPr>
          <p:grpSpPr bwMode="auto">
            <a:xfrm>
              <a:off x="3421063" y="1962150"/>
              <a:ext cx="784226" cy="406401"/>
              <a:chOff x="3421063" y="1962150"/>
              <a:chExt cx="784226" cy="406401"/>
            </a:xfrm>
          </p:grpSpPr>
          <p:sp>
            <p:nvSpPr>
              <p:cNvPr id="104" name="Freeform 700"/>
              <p:cNvSpPr>
                <a:spLocks noChangeArrowheads="1"/>
              </p:cNvSpPr>
              <p:nvPr/>
            </p:nvSpPr>
            <p:spPr bwMode="auto">
              <a:xfrm>
                <a:off x="3522663" y="2068513"/>
                <a:ext cx="487363" cy="300038"/>
              </a:xfrm>
              <a:custGeom>
                <a:avLst/>
                <a:gdLst>
                  <a:gd name="T0" fmla="*/ 40 w 73"/>
                  <a:gd name="T1" fmla="*/ 0 h 45"/>
                  <a:gd name="T2" fmla="*/ 22 w 73"/>
                  <a:gd name="T3" fmla="*/ 11 h 45"/>
                  <a:gd name="T4" fmla="*/ 22 w 73"/>
                  <a:gd name="T5" fmla="*/ 11 h 45"/>
                  <a:gd name="T6" fmla="*/ 21 w 73"/>
                  <a:gd name="T7" fmla="*/ 11 h 45"/>
                  <a:gd name="T8" fmla="*/ 7 w 73"/>
                  <a:gd name="T9" fmla="*/ 15 h 45"/>
                  <a:gd name="T10" fmla="*/ 0 w 73"/>
                  <a:gd name="T11" fmla="*/ 27 h 45"/>
                  <a:gd name="T12" fmla="*/ 15 w 73"/>
                  <a:gd name="T13" fmla="*/ 43 h 45"/>
                  <a:gd name="T14" fmla="*/ 18 w 73"/>
                  <a:gd name="T15" fmla="*/ 44 h 45"/>
                  <a:gd name="T16" fmla="*/ 35 w 73"/>
                  <a:gd name="T17" fmla="*/ 45 h 45"/>
                  <a:gd name="T18" fmla="*/ 57 w 73"/>
                  <a:gd name="T19" fmla="*/ 45 h 45"/>
                  <a:gd name="T20" fmla="*/ 57 w 73"/>
                  <a:gd name="T21" fmla="*/ 45 h 45"/>
                  <a:gd name="T22" fmla="*/ 59 w 73"/>
                  <a:gd name="T23" fmla="*/ 45 h 45"/>
                  <a:gd name="T24" fmla="*/ 73 w 73"/>
                  <a:gd name="T25" fmla="*/ 32 h 45"/>
                  <a:gd name="T26" fmla="*/ 57 w 73"/>
                  <a:gd name="T27" fmla="*/ 18 h 45"/>
                  <a:gd name="T28" fmla="*/ 58 w 73"/>
                  <a:gd name="T29" fmla="*/ 14 h 45"/>
                  <a:gd name="T30" fmla="*/ 40 w 73"/>
                  <a:gd name="T31" fmla="*/ 0 h 45"/>
                  <a:gd name="T32" fmla="*/ 40 w 73"/>
                  <a:gd name="T3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5">
                    <a:moveTo>
                      <a:pt x="40" y="0"/>
                    </a:moveTo>
                    <a:cubicBezTo>
                      <a:pt x="31" y="0"/>
                      <a:pt x="24" y="4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1" y="11"/>
                    </a:cubicBezTo>
                    <a:cubicBezTo>
                      <a:pt x="16" y="11"/>
                      <a:pt x="11" y="12"/>
                      <a:pt x="7" y="15"/>
                    </a:cubicBezTo>
                    <a:cubicBezTo>
                      <a:pt x="3" y="18"/>
                      <a:pt x="0" y="22"/>
                      <a:pt x="0" y="27"/>
                    </a:cubicBezTo>
                    <a:cubicBezTo>
                      <a:pt x="0" y="35"/>
                      <a:pt x="6" y="41"/>
                      <a:pt x="15" y="43"/>
                    </a:cubicBezTo>
                    <a:cubicBezTo>
                      <a:pt x="16" y="44"/>
                      <a:pt x="17" y="44"/>
                      <a:pt x="18" y="44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8" y="45"/>
                      <a:pt x="58" y="45"/>
                      <a:pt x="59" y="45"/>
                    </a:cubicBezTo>
                    <a:cubicBezTo>
                      <a:pt x="67" y="44"/>
                      <a:pt x="73" y="39"/>
                      <a:pt x="73" y="32"/>
                    </a:cubicBezTo>
                    <a:cubicBezTo>
                      <a:pt x="73" y="25"/>
                      <a:pt x="66" y="19"/>
                      <a:pt x="57" y="18"/>
                    </a:cubicBezTo>
                    <a:cubicBezTo>
                      <a:pt x="57" y="17"/>
                      <a:pt x="58" y="16"/>
                      <a:pt x="58" y="14"/>
                    </a:cubicBezTo>
                    <a:cubicBezTo>
                      <a:pt x="58" y="6"/>
                      <a:pt x="5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5" name="Freeform 701"/>
              <p:cNvSpPr>
                <a:spLocks noChangeArrowheads="1"/>
              </p:cNvSpPr>
              <p:nvPr/>
            </p:nvSpPr>
            <p:spPr bwMode="auto">
              <a:xfrm>
                <a:off x="3421063" y="1968500"/>
                <a:ext cx="214313" cy="133350"/>
              </a:xfrm>
              <a:custGeom>
                <a:avLst/>
                <a:gdLst>
                  <a:gd name="T0" fmla="*/ 17 w 32"/>
                  <a:gd name="T1" fmla="*/ 0 h 20"/>
                  <a:gd name="T2" fmla="*/ 9 w 32"/>
                  <a:gd name="T3" fmla="*/ 5 h 20"/>
                  <a:gd name="T4" fmla="*/ 9 w 32"/>
                  <a:gd name="T5" fmla="*/ 5 h 20"/>
                  <a:gd name="T6" fmla="*/ 9 w 32"/>
                  <a:gd name="T7" fmla="*/ 5 h 20"/>
                  <a:gd name="T8" fmla="*/ 3 w 32"/>
                  <a:gd name="T9" fmla="*/ 7 h 20"/>
                  <a:gd name="T10" fmla="*/ 0 w 32"/>
                  <a:gd name="T11" fmla="*/ 12 h 20"/>
                  <a:gd name="T12" fmla="*/ 6 w 32"/>
                  <a:gd name="T13" fmla="*/ 19 h 20"/>
                  <a:gd name="T14" fmla="*/ 8 w 32"/>
                  <a:gd name="T15" fmla="*/ 20 h 20"/>
                  <a:gd name="T16" fmla="*/ 15 w 32"/>
                  <a:gd name="T17" fmla="*/ 20 h 20"/>
                  <a:gd name="T18" fmla="*/ 25 w 32"/>
                  <a:gd name="T19" fmla="*/ 20 h 20"/>
                  <a:gd name="T20" fmla="*/ 25 w 32"/>
                  <a:gd name="T21" fmla="*/ 20 h 20"/>
                  <a:gd name="T22" fmla="*/ 32 w 32"/>
                  <a:gd name="T23" fmla="*/ 14 h 20"/>
                  <a:gd name="T24" fmla="*/ 25 w 32"/>
                  <a:gd name="T25" fmla="*/ 8 h 20"/>
                  <a:gd name="T26" fmla="*/ 25 w 32"/>
                  <a:gd name="T27" fmla="*/ 7 h 20"/>
                  <a:gd name="T28" fmla="*/ 17 w 32"/>
                  <a:gd name="T29" fmla="*/ 0 h 20"/>
                  <a:gd name="T30" fmla="*/ 17 w 32"/>
                  <a:gd name="T3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20">
                    <a:moveTo>
                      <a:pt x="17" y="0"/>
                    </a:moveTo>
                    <a:cubicBezTo>
                      <a:pt x="13" y="0"/>
                      <a:pt x="10" y="2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5"/>
                      <a:pt x="4" y="6"/>
                      <a:pt x="3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16"/>
                      <a:pt x="2" y="18"/>
                      <a:pt x="6" y="19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9" y="20"/>
                      <a:pt x="32" y="17"/>
                      <a:pt x="32" y="14"/>
                    </a:cubicBezTo>
                    <a:cubicBezTo>
                      <a:pt x="32" y="11"/>
                      <a:pt x="29" y="9"/>
                      <a:pt x="25" y="8"/>
                    </a:cubicBezTo>
                    <a:cubicBezTo>
                      <a:pt x="25" y="8"/>
                      <a:pt x="25" y="7"/>
                      <a:pt x="25" y="7"/>
                    </a:cubicBezTo>
                    <a:cubicBezTo>
                      <a:pt x="25" y="3"/>
                      <a:pt x="22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6" name="Freeform 702"/>
              <p:cNvSpPr>
                <a:spLocks noChangeArrowheads="1"/>
              </p:cNvSpPr>
              <p:nvPr/>
            </p:nvSpPr>
            <p:spPr bwMode="auto">
              <a:xfrm>
                <a:off x="3930651" y="2014538"/>
                <a:ext cx="268288" cy="166688"/>
              </a:xfrm>
              <a:custGeom>
                <a:avLst/>
                <a:gdLst>
                  <a:gd name="T0" fmla="*/ 21 w 40"/>
                  <a:gd name="T1" fmla="*/ 0 h 25"/>
                  <a:gd name="T2" fmla="*/ 12 w 40"/>
                  <a:gd name="T3" fmla="*/ 6 h 25"/>
                  <a:gd name="T4" fmla="*/ 12 w 40"/>
                  <a:gd name="T5" fmla="*/ 6 h 25"/>
                  <a:gd name="T6" fmla="*/ 12 w 40"/>
                  <a:gd name="T7" fmla="*/ 6 h 25"/>
                  <a:gd name="T8" fmla="*/ 4 w 40"/>
                  <a:gd name="T9" fmla="*/ 8 h 25"/>
                  <a:gd name="T10" fmla="*/ 0 w 40"/>
                  <a:gd name="T11" fmla="*/ 15 h 25"/>
                  <a:gd name="T12" fmla="*/ 8 w 40"/>
                  <a:gd name="T13" fmla="*/ 24 h 25"/>
                  <a:gd name="T14" fmla="*/ 10 w 40"/>
                  <a:gd name="T15" fmla="*/ 24 h 25"/>
                  <a:gd name="T16" fmla="*/ 19 w 40"/>
                  <a:gd name="T17" fmla="*/ 24 h 25"/>
                  <a:gd name="T18" fmla="*/ 31 w 40"/>
                  <a:gd name="T19" fmla="*/ 25 h 25"/>
                  <a:gd name="T20" fmla="*/ 32 w 40"/>
                  <a:gd name="T21" fmla="*/ 25 h 25"/>
                  <a:gd name="T22" fmla="*/ 40 w 40"/>
                  <a:gd name="T23" fmla="*/ 18 h 25"/>
                  <a:gd name="T24" fmla="*/ 31 w 40"/>
                  <a:gd name="T25" fmla="*/ 10 h 25"/>
                  <a:gd name="T26" fmla="*/ 31 w 40"/>
                  <a:gd name="T27" fmla="*/ 8 h 25"/>
                  <a:gd name="T28" fmla="*/ 22 w 40"/>
                  <a:gd name="T29" fmla="*/ 0 h 25"/>
                  <a:gd name="T30" fmla="*/ 21 w 40"/>
                  <a:gd name="T3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" h="25">
                    <a:moveTo>
                      <a:pt x="21" y="0"/>
                    </a:moveTo>
                    <a:cubicBezTo>
                      <a:pt x="17" y="0"/>
                      <a:pt x="13" y="2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6"/>
                      <a:pt x="6" y="7"/>
                      <a:pt x="4" y="8"/>
                    </a:cubicBezTo>
                    <a:cubicBezTo>
                      <a:pt x="1" y="10"/>
                      <a:pt x="0" y="12"/>
                      <a:pt x="0" y="15"/>
                    </a:cubicBezTo>
                    <a:cubicBezTo>
                      <a:pt x="0" y="19"/>
                      <a:pt x="3" y="23"/>
                      <a:pt x="8" y="24"/>
                    </a:cubicBezTo>
                    <a:cubicBezTo>
                      <a:pt x="9" y="24"/>
                      <a:pt x="9" y="24"/>
                      <a:pt x="10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6" y="24"/>
                      <a:pt x="40" y="21"/>
                      <a:pt x="40" y="18"/>
                    </a:cubicBezTo>
                    <a:cubicBezTo>
                      <a:pt x="40" y="14"/>
                      <a:pt x="36" y="10"/>
                      <a:pt x="31" y="10"/>
                    </a:cubicBezTo>
                    <a:cubicBezTo>
                      <a:pt x="31" y="9"/>
                      <a:pt x="31" y="9"/>
                      <a:pt x="31" y="8"/>
                    </a:cubicBezTo>
                    <a:cubicBezTo>
                      <a:pt x="31" y="4"/>
                      <a:pt x="27" y="0"/>
                      <a:pt x="22" y="0"/>
                    </a:cubicBezTo>
                    <a:cubicBezTo>
                      <a:pt x="22" y="0"/>
                      <a:pt x="22" y="0"/>
                      <a:pt x="21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7" name="Freeform 703"/>
              <p:cNvSpPr>
                <a:spLocks noChangeArrowheads="1"/>
              </p:cNvSpPr>
              <p:nvPr/>
            </p:nvSpPr>
            <p:spPr bwMode="auto">
              <a:xfrm>
                <a:off x="3529013" y="2054225"/>
                <a:ext cx="495300" cy="307975"/>
              </a:xfrm>
              <a:custGeom>
                <a:avLst/>
                <a:gdLst>
                  <a:gd name="T0" fmla="*/ 57 w 74"/>
                  <a:gd name="T1" fmla="*/ 19 h 46"/>
                  <a:gd name="T2" fmla="*/ 58 w 74"/>
                  <a:gd name="T3" fmla="*/ 15 h 46"/>
                  <a:gd name="T4" fmla="*/ 40 w 74"/>
                  <a:gd name="T5" fmla="*/ 1 h 46"/>
                  <a:gd name="T6" fmla="*/ 23 w 74"/>
                  <a:gd name="T7" fmla="*/ 12 h 46"/>
                  <a:gd name="T8" fmla="*/ 22 w 74"/>
                  <a:gd name="T9" fmla="*/ 12 h 46"/>
                  <a:gd name="T10" fmla="*/ 7 w 74"/>
                  <a:gd name="T11" fmla="*/ 16 h 46"/>
                  <a:gd name="T12" fmla="*/ 0 w 74"/>
                  <a:gd name="T13" fmla="*/ 28 h 46"/>
                  <a:gd name="T14" fmla="*/ 15 w 74"/>
                  <a:gd name="T15" fmla="*/ 44 h 46"/>
                  <a:gd name="T16" fmla="*/ 19 w 74"/>
                  <a:gd name="T17" fmla="*/ 45 h 46"/>
                  <a:gd name="T18" fmla="*/ 36 w 74"/>
                  <a:gd name="T19" fmla="*/ 46 h 46"/>
                  <a:gd name="T20" fmla="*/ 57 w 74"/>
                  <a:gd name="T21" fmla="*/ 46 h 46"/>
                  <a:gd name="T22" fmla="*/ 59 w 74"/>
                  <a:gd name="T23" fmla="*/ 46 h 46"/>
                  <a:gd name="T24" fmla="*/ 73 w 74"/>
                  <a:gd name="T25" fmla="*/ 33 h 46"/>
                  <a:gd name="T26" fmla="*/ 57 w 74"/>
                  <a:gd name="T27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46">
                    <a:moveTo>
                      <a:pt x="57" y="19"/>
                    </a:moveTo>
                    <a:cubicBezTo>
                      <a:pt x="58" y="18"/>
                      <a:pt x="58" y="17"/>
                      <a:pt x="58" y="15"/>
                    </a:cubicBezTo>
                    <a:cubicBezTo>
                      <a:pt x="58" y="7"/>
                      <a:pt x="50" y="1"/>
                      <a:pt x="40" y="1"/>
                    </a:cubicBezTo>
                    <a:cubicBezTo>
                      <a:pt x="32" y="0"/>
                      <a:pt x="24" y="5"/>
                      <a:pt x="23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6" y="11"/>
                      <a:pt x="11" y="13"/>
                      <a:pt x="7" y="16"/>
                    </a:cubicBezTo>
                    <a:cubicBezTo>
                      <a:pt x="3" y="19"/>
                      <a:pt x="1" y="23"/>
                      <a:pt x="0" y="28"/>
                    </a:cubicBezTo>
                    <a:cubicBezTo>
                      <a:pt x="0" y="36"/>
                      <a:pt x="7" y="42"/>
                      <a:pt x="15" y="44"/>
                    </a:cubicBezTo>
                    <a:cubicBezTo>
                      <a:pt x="16" y="45"/>
                      <a:pt x="17" y="45"/>
                      <a:pt x="19" y="45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8" y="46"/>
                      <a:pt x="59" y="46"/>
                      <a:pt x="59" y="46"/>
                    </a:cubicBezTo>
                    <a:cubicBezTo>
                      <a:pt x="67" y="45"/>
                      <a:pt x="73" y="40"/>
                      <a:pt x="73" y="33"/>
                    </a:cubicBezTo>
                    <a:cubicBezTo>
                      <a:pt x="74" y="26"/>
                      <a:pt x="66" y="20"/>
                      <a:pt x="57" y="19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8" name="Freeform 704"/>
              <p:cNvSpPr>
                <a:spLocks noChangeArrowheads="1"/>
              </p:cNvSpPr>
              <p:nvPr/>
            </p:nvSpPr>
            <p:spPr bwMode="auto">
              <a:xfrm>
                <a:off x="3429001" y="1962150"/>
                <a:ext cx="212725" cy="133350"/>
              </a:xfrm>
              <a:custGeom>
                <a:avLst/>
                <a:gdLst>
                  <a:gd name="T0" fmla="*/ 25 w 32"/>
                  <a:gd name="T1" fmla="*/ 8 h 20"/>
                  <a:gd name="T2" fmla="*/ 25 w 32"/>
                  <a:gd name="T3" fmla="*/ 7 h 20"/>
                  <a:gd name="T4" fmla="*/ 18 w 32"/>
                  <a:gd name="T5" fmla="*/ 0 h 20"/>
                  <a:gd name="T6" fmla="*/ 10 w 32"/>
                  <a:gd name="T7" fmla="*/ 5 h 20"/>
                  <a:gd name="T8" fmla="*/ 10 w 32"/>
                  <a:gd name="T9" fmla="*/ 5 h 20"/>
                  <a:gd name="T10" fmla="*/ 3 w 32"/>
                  <a:gd name="T11" fmla="*/ 7 h 20"/>
                  <a:gd name="T12" fmla="*/ 0 w 32"/>
                  <a:gd name="T13" fmla="*/ 12 h 20"/>
                  <a:gd name="T14" fmla="*/ 7 w 32"/>
                  <a:gd name="T15" fmla="*/ 19 h 20"/>
                  <a:gd name="T16" fmla="*/ 8 w 32"/>
                  <a:gd name="T17" fmla="*/ 20 h 20"/>
                  <a:gd name="T18" fmla="*/ 15 w 32"/>
                  <a:gd name="T19" fmla="*/ 20 h 20"/>
                  <a:gd name="T20" fmla="*/ 25 w 32"/>
                  <a:gd name="T21" fmla="*/ 20 h 20"/>
                  <a:gd name="T22" fmla="*/ 26 w 32"/>
                  <a:gd name="T23" fmla="*/ 20 h 20"/>
                  <a:gd name="T24" fmla="*/ 32 w 32"/>
                  <a:gd name="T25" fmla="*/ 14 h 20"/>
                  <a:gd name="T26" fmla="*/ 25 w 32"/>
                  <a:gd name="T2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5" y="8"/>
                    </a:moveTo>
                    <a:cubicBezTo>
                      <a:pt x="25" y="8"/>
                      <a:pt x="25" y="7"/>
                      <a:pt x="25" y="7"/>
                    </a:cubicBezTo>
                    <a:cubicBezTo>
                      <a:pt x="25" y="3"/>
                      <a:pt x="22" y="0"/>
                      <a:pt x="18" y="0"/>
                    </a:cubicBezTo>
                    <a:cubicBezTo>
                      <a:pt x="14" y="0"/>
                      <a:pt x="11" y="2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5" y="6"/>
                      <a:pt x="3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16"/>
                      <a:pt x="3" y="18"/>
                      <a:pt x="7" y="19"/>
                    </a:cubicBezTo>
                    <a:cubicBezTo>
                      <a:pt x="7" y="20"/>
                      <a:pt x="8" y="20"/>
                      <a:pt x="8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20"/>
                      <a:pt x="32" y="17"/>
                      <a:pt x="32" y="14"/>
                    </a:cubicBezTo>
                    <a:cubicBezTo>
                      <a:pt x="32" y="11"/>
                      <a:pt x="29" y="9"/>
                      <a:pt x="25" y="8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9" name="Freeform 705"/>
              <p:cNvSpPr>
                <a:spLocks noChangeArrowheads="1"/>
              </p:cNvSpPr>
              <p:nvPr/>
            </p:nvSpPr>
            <p:spPr bwMode="auto">
              <a:xfrm>
                <a:off x="3937001" y="2008188"/>
                <a:ext cx="268288" cy="166688"/>
              </a:xfrm>
              <a:custGeom>
                <a:avLst/>
                <a:gdLst>
                  <a:gd name="T0" fmla="*/ 31 w 40"/>
                  <a:gd name="T1" fmla="*/ 10 h 25"/>
                  <a:gd name="T2" fmla="*/ 32 w 40"/>
                  <a:gd name="T3" fmla="*/ 8 h 25"/>
                  <a:gd name="T4" fmla="*/ 22 w 40"/>
                  <a:gd name="T5" fmla="*/ 0 h 25"/>
                  <a:gd name="T6" fmla="*/ 12 w 40"/>
                  <a:gd name="T7" fmla="*/ 6 h 25"/>
                  <a:gd name="T8" fmla="*/ 12 w 40"/>
                  <a:gd name="T9" fmla="*/ 6 h 25"/>
                  <a:gd name="T10" fmla="*/ 4 w 40"/>
                  <a:gd name="T11" fmla="*/ 8 h 25"/>
                  <a:gd name="T12" fmla="*/ 0 w 40"/>
                  <a:gd name="T13" fmla="*/ 15 h 25"/>
                  <a:gd name="T14" fmla="*/ 8 w 40"/>
                  <a:gd name="T15" fmla="*/ 24 h 25"/>
                  <a:gd name="T16" fmla="*/ 10 w 40"/>
                  <a:gd name="T17" fmla="*/ 24 h 25"/>
                  <a:gd name="T18" fmla="*/ 19 w 40"/>
                  <a:gd name="T19" fmla="*/ 24 h 25"/>
                  <a:gd name="T20" fmla="*/ 31 w 40"/>
                  <a:gd name="T21" fmla="*/ 25 h 25"/>
                  <a:gd name="T22" fmla="*/ 32 w 40"/>
                  <a:gd name="T23" fmla="*/ 25 h 25"/>
                  <a:gd name="T24" fmla="*/ 40 w 40"/>
                  <a:gd name="T25" fmla="*/ 18 h 25"/>
                  <a:gd name="T26" fmla="*/ 31 w 40"/>
                  <a:gd name="T27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25">
                    <a:moveTo>
                      <a:pt x="31" y="10"/>
                    </a:moveTo>
                    <a:cubicBezTo>
                      <a:pt x="31" y="9"/>
                      <a:pt x="32" y="9"/>
                      <a:pt x="32" y="8"/>
                    </a:cubicBezTo>
                    <a:cubicBezTo>
                      <a:pt x="32" y="4"/>
                      <a:pt x="27" y="0"/>
                      <a:pt x="22" y="0"/>
                    </a:cubicBezTo>
                    <a:cubicBezTo>
                      <a:pt x="17" y="0"/>
                      <a:pt x="13" y="2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9" y="6"/>
                      <a:pt x="6" y="7"/>
                      <a:pt x="4" y="8"/>
                    </a:cubicBezTo>
                    <a:cubicBezTo>
                      <a:pt x="2" y="10"/>
                      <a:pt x="0" y="12"/>
                      <a:pt x="0" y="15"/>
                    </a:cubicBezTo>
                    <a:cubicBezTo>
                      <a:pt x="0" y="19"/>
                      <a:pt x="4" y="22"/>
                      <a:pt x="8" y="24"/>
                    </a:cubicBezTo>
                    <a:cubicBezTo>
                      <a:pt x="9" y="24"/>
                      <a:pt x="10" y="24"/>
                      <a:pt x="10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7" y="24"/>
                      <a:pt x="40" y="21"/>
                      <a:pt x="40" y="18"/>
                    </a:cubicBezTo>
                    <a:cubicBezTo>
                      <a:pt x="40" y="14"/>
                      <a:pt x="36" y="10"/>
                      <a:pt x="31" y="10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29" name="组合 817"/>
            <p:cNvGrpSpPr>
              <a:grpSpLocks/>
            </p:cNvGrpSpPr>
            <p:nvPr/>
          </p:nvGrpSpPr>
          <p:grpSpPr bwMode="auto">
            <a:xfrm>
              <a:off x="7699376" y="4094163"/>
              <a:ext cx="1050925" cy="547687"/>
              <a:chOff x="7699376" y="4094163"/>
              <a:chExt cx="1050925" cy="547687"/>
            </a:xfrm>
          </p:grpSpPr>
          <p:sp>
            <p:nvSpPr>
              <p:cNvPr id="98" name="Freeform 706"/>
              <p:cNvSpPr>
                <a:spLocks noChangeArrowheads="1"/>
              </p:cNvSpPr>
              <p:nvPr/>
            </p:nvSpPr>
            <p:spPr bwMode="auto">
              <a:xfrm>
                <a:off x="7832726" y="4235450"/>
                <a:ext cx="657225" cy="406400"/>
              </a:xfrm>
              <a:custGeom>
                <a:avLst/>
                <a:gdLst>
                  <a:gd name="T0" fmla="*/ 53 w 98"/>
                  <a:gd name="T1" fmla="*/ 0 h 61"/>
                  <a:gd name="T2" fmla="*/ 30 w 98"/>
                  <a:gd name="T3" fmla="*/ 15 h 61"/>
                  <a:gd name="T4" fmla="*/ 29 w 98"/>
                  <a:gd name="T5" fmla="*/ 15 h 61"/>
                  <a:gd name="T6" fmla="*/ 29 w 98"/>
                  <a:gd name="T7" fmla="*/ 15 h 61"/>
                  <a:gd name="T8" fmla="*/ 9 w 98"/>
                  <a:gd name="T9" fmla="*/ 21 h 61"/>
                  <a:gd name="T10" fmla="*/ 0 w 98"/>
                  <a:gd name="T11" fmla="*/ 37 h 61"/>
                  <a:gd name="T12" fmla="*/ 20 w 98"/>
                  <a:gd name="T13" fmla="*/ 59 h 61"/>
                  <a:gd name="T14" fmla="*/ 24 w 98"/>
                  <a:gd name="T15" fmla="*/ 60 h 61"/>
                  <a:gd name="T16" fmla="*/ 47 w 98"/>
                  <a:gd name="T17" fmla="*/ 60 h 61"/>
                  <a:gd name="T18" fmla="*/ 76 w 98"/>
                  <a:gd name="T19" fmla="*/ 61 h 61"/>
                  <a:gd name="T20" fmla="*/ 77 w 98"/>
                  <a:gd name="T21" fmla="*/ 61 h 61"/>
                  <a:gd name="T22" fmla="*/ 79 w 98"/>
                  <a:gd name="T23" fmla="*/ 61 h 61"/>
                  <a:gd name="T24" fmla="*/ 98 w 98"/>
                  <a:gd name="T25" fmla="*/ 43 h 61"/>
                  <a:gd name="T26" fmla="*/ 76 w 98"/>
                  <a:gd name="T27" fmla="*/ 25 h 61"/>
                  <a:gd name="T28" fmla="*/ 77 w 98"/>
                  <a:gd name="T29" fmla="*/ 20 h 61"/>
                  <a:gd name="T30" fmla="*/ 54 w 98"/>
                  <a:gd name="T31" fmla="*/ 0 h 61"/>
                  <a:gd name="T32" fmla="*/ 53 w 98"/>
                  <a:gd name="T3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61">
                    <a:moveTo>
                      <a:pt x="53" y="0"/>
                    </a:moveTo>
                    <a:cubicBezTo>
                      <a:pt x="42" y="0"/>
                      <a:pt x="32" y="6"/>
                      <a:pt x="30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1" y="15"/>
                      <a:pt x="14" y="17"/>
                      <a:pt x="9" y="21"/>
                    </a:cubicBezTo>
                    <a:cubicBezTo>
                      <a:pt x="4" y="25"/>
                      <a:pt x="0" y="30"/>
                      <a:pt x="0" y="37"/>
                    </a:cubicBezTo>
                    <a:cubicBezTo>
                      <a:pt x="0" y="47"/>
                      <a:pt x="8" y="56"/>
                      <a:pt x="20" y="59"/>
                    </a:cubicBezTo>
                    <a:cubicBezTo>
                      <a:pt x="21" y="59"/>
                      <a:pt x="23" y="60"/>
                      <a:pt x="24" y="60"/>
                    </a:cubicBezTo>
                    <a:cubicBezTo>
                      <a:pt x="47" y="60"/>
                      <a:pt x="47" y="60"/>
                      <a:pt x="47" y="60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6" y="61"/>
                      <a:pt x="77" y="61"/>
                      <a:pt x="77" y="61"/>
                    </a:cubicBezTo>
                    <a:cubicBezTo>
                      <a:pt x="77" y="61"/>
                      <a:pt x="78" y="61"/>
                      <a:pt x="79" y="61"/>
                    </a:cubicBezTo>
                    <a:cubicBezTo>
                      <a:pt x="89" y="59"/>
                      <a:pt x="98" y="52"/>
                      <a:pt x="98" y="43"/>
                    </a:cubicBezTo>
                    <a:cubicBezTo>
                      <a:pt x="98" y="34"/>
                      <a:pt x="88" y="25"/>
                      <a:pt x="76" y="25"/>
                    </a:cubicBezTo>
                    <a:cubicBezTo>
                      <a:pt x="77" y="23"/>
                      <a:pt x="77" y="21"/>
                      <a:pt x="77" y="20"/>
                    </a:cubicBezTo>
                    <a:cubicBezTo>
                      <a:pt x="78" y="9"/>
                      <a:pt x="67" y="0"/>
                      <a:pt x="54" y="0"/>
                    </a:cubicBezTo>
                    <a:cubicBezTo>
                      <a:pt x="54" y="0"/>
                      <a:pt x="53" y="0"/>
                      <a:pt x="53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9" name="Freeform 707"/>
              <p:cNvSpPr>
                <a:spLocks noChangeArrowheads="1"/>
              </p:cNvSpPr>
              <p:nvPr/>
            </p:nvSpPr>
            <p:spPr bwMode="auto">
              <a:xfrm>
                <a:off x="7699376" y="4108450"/>
                <a:ext cx="280988" cy="173038"/>
              </a:xfrm>
              <a:custGeom>
                <a:avLst/>
                <a:gdLst>
                  <a:gd name="T0" fmla="*/ 23 w 42"/>
                  <a:gd name="T1" fmla="*/ 0 h 26"/>
                  <a:gd name="T2" fmla="*/ 13 w 42"/>
                  <a:gd name="T3" fmla="*/ 6 h 26"/>
                  <a:gd name="T4" fmla="*/ 12 w 42"/>
                  <a:gd name="T5" fmla="*/ 6 h 26"/>
                  <a:gd name="T6" fmla="*/ 12 w 42"/>
                  <a:gd name="T7" fmla="*/ 6 h 26"/>
                  <a:gd name="T8" fmla="*/ 4 w 42"/>
                  <a:gd name="T9" fmla="*/ 9 h 26"/>
                  <a:gd name="T10" fmla="*/ 0 w 42"/>
                  <a:gd name="T11" fmla="*/ 16 h 26"/>
                  <a:gd name="T12" fmla="*/ 8 w 42"/>
                  <a:gd name="T13" fmla="*/ 25 h 26"/>
                  <a:gd name="T14" fmla="*/ 10 w 42"/>
                  <a:gd name="T15" fmla="*/ 26 h 26"/>
                  <a:gd name="T16" fmla="*/ 20 w 42"/>
                  <a:gd name="T17" fmla="*/ 26 h 26"/>
                  <a:gd name="T18" fmla="*/ 33 w 42"/>
                  <a:gd name="T19" fmla="*/ 26 h 26"/>
                  <a:gd name="T20" fmla="*/ 34 w 42"/>
                  <a:gd name="T21" fmla="*/ 26 h 26"/>
                  <a:gd name="T22" fmla="*/ 42 w 42"/>
                  <a:gd name="T23" fmla="*/ 19 h 26"/>
                  <a:gd name="T24" fmla="*/ 33 w 42"/>
                  <a:gd name="T25" fmla="*/ 11 h 26"/>
                  <a:gd name="T26" fmla="*/ 33 w 42"/>
                  <a:gd name="T27" fmla="*/ 8 h 26"/>
                  <a:gd name="T28" fmla="*/ 23 w 42"/>
                  <a:gd name="T29" fmla="*/ 0 h 26"/>
                  <a:gd name="T30" fmla="*/ 23 w 42"/>
                  <a:gd name="T3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26">
                    <a:moveTo>
                      <a:pt x="23" y="0"/>
                    </a:moveTo>
                    <a:cubicBezTo>
                      <a:pt x="18" y="0"/>
                      <a:pt x="14" y="2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9" y="6"/>
                      <a:pt x="6" y="7"/>
                      <a:pt x="4" y="9"/>
                    </a:cubicBezTo>
                    <a:cubicBezTo>
                      <a:pt x="1" y="11"/>
                      <a:pt x="0" y="13"/>
                      <a:pt x="0" y="16"/>
                    </a:cubicBezTo>
                    <a:cubicBezTo>
                      <a:pt x="0" y="20"/>
                      <a:pt x="3" y="24"/>
                      <a:pt x="8" y="25"/>
                    </a:cubicBezTo>
                    <a:cubicBezTo>
                      <a:pt x="9" y="26"/>
                      <a:pt x="10" y="26"/>
                      <a:pt x="1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9" y="26"/>
                      <a:pt x="42" y="23"/>
                      <a:pt x="42" y="19"/>
                    </a:cubicBezTo>
                    <a:cubicBezTo>
                      <a:pt x="42" y="14"/>
                      <a:pt x="38" y="11"/>
                      <a:pt x="33" y="11"/>
                    </a:cubicBezTo>
                    <a:cubicBezTo>
                      <a:pt x="33" y="10"/>
                      <a:pt x="33" y="9"/>
                      <a:pt x="33" y="8"/>
                    </a:cubicBezTo>
                    <a:cubicBezTo>
                      <a:pt x="33" y="4"/>
                      <a:pt x="29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0" name="Freeform 708"/>
              <p:cNvSpPr>
                <a:spLocks noChangeArrowheads="1"/>
              </p:cNvSpPr>
              <p:nvPr/>
            </p:nvSpPr>
            <p:spPr bwMode="auto">
              <a:xfrm>
                <a:off x="8382001" y="4168775"/>
                <a:ext cx="355600" cy="219075"/>
              </a:xfrm>
              <a:custGeom>
                <a:avLst/>
                <a:gdLst>
                  <a:gd name="T0" fmla="*/ 28 w 53"/>
                  <a:gd name="T1" fmla="*/ 0 h 33"/>
                  <a:gd name="T2" fmla="*/ 16 w 53"/>
                  <a:gd name="T3" fmla="*/ 8 h 33"/>
                  <a:gd name="T4" fmla="*/ 16 w 53"/>
                  <a:gd name="T5" fmla="*/ 8 h 33"/>
                  <a:gd name="T6" fmla="*/ 15 w 53"/>
                  <a:gd name="T7" fmla="*/ 8 h 33"/>
                  <a:gd name="T8" fmla="*/ 5 w 53"/>
                  <a:gd name="T9" fmla="*/ 11 h 33"/>
                  <a:gd name="T10" fmla="*/ 0 w 53"/>
                  <a:gd name="T11" fmla="*/ 20 h 33"/>
                  <a:gd name="T12" fmla="*/ 10 w 53"/>
                  <a:gd name="T13" fmla="*/ 32 h 33"/>
                  <a:gd name="T14" fmla="*/ 13 w 53"/>
                  <a:gd name="T15" fmla="*/ 32 h 33"/>
                  <a:gd name="T16" fmla="*/ 25 w 53"/>
                  <a:gd name="T17" fmla="*/ 32 h 33"/>
                  <a:gd name="T18" fmla="*/ 41 w 53"/>
                  <a:gd name="T19" fmla="*/ 33 h 33"/>
                  <a:gd name="T20" fmla="*/ 41 w 53"/>
                  <a:gd name="T21" fmla="*/ 33 h 33"/>
                  <a:gd name="T22" fmla="*/ 42 w 53"/>
                  <a:gd name="T23" fmla="*/ 33 h 33"/>
                  <a:gd name="T24" fmla="*/ 53 w 53"/>
                  <a:gd name="T25" fmla="*/ 23 h 33"/>
                  <a:gd name="T26" fmla="*/ 41 w 53"/>
                  <a:gd name="T27" fmla="*/ 13 h 33"/>
                  <a:gd name="T28" fmla="*/ 42 w 53"/>
                  <a:gd name="T29" fmla="*/ 10 h 33"/>
                  <a:gd name="T30" fmla="*/ 29 w 53"/>
                  <a:gd name="T31" fmla="*/ 0 h 33"/>
                  <a:gd name="T32" fmla="*/ 28 w 53"/>
                  <a:gd name="T3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3">
                    <a:moveTo>
                      <a:pt x="28" y="0"/>
                    </a:moveTo>
                    <a:cubicBezTo>
                      <a:pt x="22" y="0"/>
                      <a:pt x="17" y="3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7" y="9"/>
                      <a:pt x="5" y="11"/>
                    </a:cubicBezTo>
                    <a:cubicBezTo>
                      <a:pt x="2" y="13"/>
                      <a:pt x="0" y="16"/>
                      <a:pt x="0" y="20"/>
                    </a:cubicBezTo>
                    <a:cubicBezTo>
                      <a:pt x="0" y="25"/>
                      <a:pt x="4" y="30"/>
                      <a:pt x="10" y="32"/>
                    </a:cubicBezTo>
                    <a:cubicBezTo>
                      <a:pt x="11" y="32"/>
                      <a:pt x="12" y="32"/>
                      <a:pt x="13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8" y="32"/>
                      <a:pt x="53" y="28"/>
                      <a:pt x="53" y="23"/>
                    </a:cubicBezTo>
                    <a:cubicBezTo>
                      <a:pt x="53" y="18"/>
                      <a:pt x="48" y="13"/>
                      <a:pt x="41" y="13"/>
                    </a:cubicBezTo>
                    <a:cubicBezTo>
                      <a:pt x="41" y="12"/>
                      <a:pt x="42" y="11"/>
                      <a:pt x="42" y="10"/>
                    </a:cubicBezTo>
                    <a:cubicBezTo>
                      <a:pt x="42" y="5"/>
                      <a:pt x="36" y="0"/>
                      <a:pt x="29" y="0"/>
                    </a:cubicBezTo>
                    <a:cubicBezTo>
                      <a:pt x="29" y="0"/>
                      <a:pt x="29" y="0"/>
                      <a:pt x="28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1" name="Freeform 709"/>
              <p:cNvSpPr>
                <a:spLocks noChangeArrowheads="1"/>
              </p:cNvSpPr>
              <p:nvPr/>
            </p:nvSpPr>
            <p:spPr bwMode="auto">
              <a:xfrm>
                <a:off x="7847013" y="4221163"/>
                <a:ext cx="655638" cy="406400"/>
              </a:xfrm>
              <a:custGeom>
                <a:avLst/>
                <a:gdLst>
                  <a:gd name="T0" fmla="*/ 76 w 98"/>
                  <a:gd name="T1" fmla="*/ 25 h 61"/>
                  <a:gd name="T2" fmla="*/ 77 w 98"/>
                  <a:gd name="T3" fmla="*/ 20 h 61"/>
                  <a:gd name="T4" fmla="*/ 54 w 98"/>
                  <a:gd name="T5" fmla="*/ 0 h 61"/>
                  <a:gd name="T6" fmla="*/ 30 w 98"/>
                  <a:gd name="T7" fmla="*/ 15 h 61"/>
                  <a:gd name="T8" fmla="*/ 29 w 98"/>
                  <a:gd name="T9" fmla="*/ 15 h 61"/>
                  <a:gd name="T10" fmla="*/ 9 w 98"/>
                  <a:gd name="T11" fmla="*/ 21 h 61"/>
                  <a:gd name="T12" fmla="*/ 0 w 98"/>
                  <a:gd name="T13" fmla="*/ 37 h 61"/>
                  <a:gd name="T14" fmla="*/ 20 w 98"/>
                  <a:gd name="T15" fmla="*/ 59 h 61"/>
                  <a:gd name="T16" fmla="*/ 24 w 98"/>
                  <a:gd name="T17" fmla="*/ 60 h 61"/>
                  <a:gd name="T18" fmla="*/ 47 w 98"/>
                  <a:gd name="T19" fmla="*/ 61 h 61"/>
                  <a:gd name="T20" fmla="*/ 76 w 98"/>
                  <a:gd name="T21" fmla="*/ 61 h 61"/>
                  <a:gd name="T22" fmla="*/ 79 w 98"/>
                  <a:gd name="T23" fmla="*/ 61 h 61"/>
                  <a:gd name="T24" fmla="*/ 98 w 98"/>
                  <a:gd name="T25" fmla="*/ 44 h 61"/>
                  <a:gd name="T26" fmla="*/ 76 w 98"/>
                  <a:gd name="T27" fmla="*/ 2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61">
                    <a:moveTo>
                      <a:pt x="76" y="25"/>
                    </a:moveTo>
                    <a:cubicBezTo>
                      <a:pt x="77" y="24"/>
                      <a:pt x="77" y="22"/>
                      <a:pt x="77" y="20"/>
                    </a:cubicBezTo>
                    <a:cubicBezTo>
                      <a:pt x="77" y="10"/>
                      <a:pt x="67" y="1"/>
                      <a:pt x="54" y="0"/>
                    </a:cubicBezTo>
                    <a:cubicBezTo>
                      <a:pt x="42" y="0"/>
                      <a:pt x="32" y="7"/>
                      <a:pt x="30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1" y="15"/>
                      <a:pt x="14" y="17"/>
                      <a:pt x="9" y="21"/>
                    </a:cubicBezTo>
                    <a:cubicBezTo>
                      <a:pt x="3" y="25"/>
                      <a:pt x="0" y="31"/>
                      <a:pt x="0" y="37"/>
                    </a:cubicBezTo>
                    <a:cubicBezTo>
                      <a:pt x="0" y="47"/>
                      <a:pt x="8" y="56"/>
                      <a:pt x="20" y="59"/>
                    </a:cubicBezTo>
                    <a:cubicBezTo>
                      <a:pt x="21" y="60"/>
                      <a:pt x="23" y="60"/>
                      <a:pt x="24" y="6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7" y="61"/>
                      <a:pt x="78" y="61"/>
                      <a:pt x="79" y="61"/>
                    </a:cubicBezTo>
                    <a:cubicBezTo>
                      <a:pt x="89" y="60"/>
                      <a:pt x="97" y="53"/>
                      <a:pt x="98" y="44"/>
                    </a:cubicBezTo>
                    <a:cubicBezTo>
                      <a:pt x="98" y="34"/>
                      <a:pt x="88" y="26"/>
                      <a:pt x="76" y="25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2" name="Freeform 710"/>
              <p:cNvSpPr>
                <a:spLocks noChangeArrowheads="1"/>
              </p:cNvSpPr>
              <p:nvPr/>
            </p:nvSpPr>
            <p:spPr bwMode="auto">
              <a:xfrm>
                <a:off x="7705726" y="4094163"/>
                <a:ext cx="288925" cy="180975"/>
              </a:xfrm>
              <a:custGeom>
                <a:avLst/>
                <a:gdLst>
                  <a:gd name="T0" fmla="*/ 34 w 43"/>
                  <a:gd name="T1" fmla="*/ 11 h 27"/>
                  <a:gd name="T2" fmla="*/ 34 w 43"/>
                  <a:gd name="T3" fmla="*/ 9 h 27"/>
                  <a:gd name="T4" fmla="*/ 24 w 43"/>
                  <a:gd name="T5" fmla="*/ 0 h 27"/>
                  <a:gd name="T6" fmla="*/ 13 w 43"/>
                  <a:gd name="T7" fmla="*/ 7 h 27"/>
                  <a:gd name="T8" fmla="*/ 13 w 43"/>
                  <a:gd name="T9" fmla="*/ 7 h 27"/>
                  <a:gd name="T10" fmla="*/ 4 w 43"/>
                  <a:gd name="T11" fmla="*/ 9 h 27"/>
                  <a:gd name="T12" fmla="*/ 0 w 43"/>
                  <a:gd name="T13" fmla="*/ 16 h 27"/>
                  <a:gd name="T14" fmla="*/ 9 w 43"/>
                  <a:gd name="T15" fmla="*/ 26 h 27"/>
                  <a:gd name="T16" fmla="*/ 11 w 43"/>
                  <a:gd name="T17" fmla="*/ 26 h 27"/>
                  <a:gd name="T18" fmla="*/ 21 w 43"/>
                  <a:gd name="T19" fmla="*/ 27 h 27"/>
                  <a:gd name="T20" fmla="*/ 34 w 43"/>
                  <a:gd name="T21" fmla="*/ 27 h 27"/>
                  <a:gd name="T22" fmla="*/ 35 w 43"/>
                  <a:gd name="T23" fmla="*/ 27 h 27"/>
                  <a:gd name="T24" fmla="*/ 43 w 43"/>
                  <a:gd name="T25" fmla="*/ 19 h 27"/>
                  <a:gd name="T26" fmla="*/ 34 w 43"/>
                  <a:gd name="T27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27">
                    <a:moveTo>
                      <a:pt x="34" y="11"/>
                    </a:moveTo>
                    <a:cubicBezTo>
                      <a:pt x="34" y="10"/>
                      <a:pt x="34" y="10"/>
                      <a:pt x="34" y="9"/>
                    </a:cubicBezTo>
                    <a:cubicBezTo>
                      <a:pt x="34" y="4"/>
                      <a:pt x="30" y="0"/>
                      <a:pt x="24" y="0"/>
                    </a:cubicBezTo>
                    <a:cubicBezTo>
                      <a:pt x="19" y="0"/>
                      <a:pt x="14" y="3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7" y="8"/>
                      <a:pt x="4" y="9"/>
                    </a:cubicBezTo>
                    <a:cubicBezTo>
                      <a:pt x="2" y="11"/>
                      <a:pt x="0" y="14"/>
                      <a:pt x="0" y="16"/>
                    </a:cubicBezTo>
                    <a:cubicBezTo>
                      <a:pt x="0" y="21"/>
                      <a:pt x="4" y="25"/>
                      <a:pt x="9" y="26"/>
                    </a:cubicBezTo>
                    <a:cubicBezTo>
                      <a:pt x="10" y="26"/>
                      <a:pt x="10" y="26"/>
                      <a:pt x="11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9" y="26"/>
                      <a:pt x="43" y="23"/>
                      <a:pt x="43" y="19"/>
                    </a:cubicBezTo>
                    <a:cubicBezTo>
                      <a:pt x="43" y="15"/>
                      <a:pt x="39" y="11"/>
                      <a:pt x="34" y="1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103" name="Freeform 711"/>
              <p:cNvSpPr>
                <a:spLocks noChangeArrowheads="1"/>
              </p:cNvSpPr>
              <p:nvPr/>
            </p:nvSpPr>
            <p:spPr bwMode="auto">
              <a:xfrm>
                <a:off x="8388351" y="4154488"/>
                <a:ext cx="361950" cy="220663"/>
              </a:xfrm>
              <a:custGeom>
                <a:avLst/>
                <a:gdLst>
                  <a:gd name="T0" fmla="*/ 42 w 54"/>
                  <a:gd name="T1" fmla="*/ 14 h 33"/>
                  <a:gd name="T2" fmla="*/ 42 w 54"/>
                  <a:gd name="T3" fmla="*/ 11 h 33"/>
                  <a:gd name="T4" fmla="*/ 30 w 54"/>
                  <a:gd name="T5" fmla="*/ 0 h 33"/>
                  <a:gd name="T6" fmla="*/ 17 w 54"/>
                  <a:gd name="T7" fmla="*/ 8 h 33"/>
                  <a:gd name="T8" fmla="*/ 16 w 54"/>
                  <a:gd name="T9" fmla="*/ 8 h 33"/>
                  <a:gd name="T10" fmla="*/ 5 w 54"/>
                  <a:gd name="T11" fmla="*/ 11 h 33"/>
                  <a:gd name="T12" fmla="*/ 0 w 54"/>
                  <a:gd name="T13" fmla="*/ 20 h 33"/>
                  <a:gd name="T14" fmla="*/ 11 w 54"/>
                  <a:gd name="T15" fmla="*/ 32 h 33"/>
                  <a:gd name="T16" fmla="*/ 14 w 54"/>
                  <a:gd name="T17" fmla="*/ 33 h 33"/>
                  <a:gd name="T18" fmla="*/ 26 w 54"/>
                  <a:gd name="T19" fmla="*/ 33 h 33"/>
                  <a:gd name="T20" fmla="*/ 42 w 54"/>
                  <a:gd name="T21" fmla="*/ 33 h 33"/>
                  <a:gd name="T22" fmla="*/ 43 w 54"/>
                  <a:gd name="T23" fmla="*/ 33 h 33"/>
                  <a:gd name="T24" fmla="*/ 54 w 54"/>
                  <a:gd name="T25" fmla="*/ 24 h 33"/>
                  <a:gd name="T26" fmla="*/ 42 w 54"/>
                  <a:gd name="T27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33">
                    <a:moveTo>
                      <a:pt x="42" y="14"/>
                    </a:moveTo>
                    <a:cubicBezTo>
                      <a:pt x="42" y="13"/>
                      <a:pt x="42" y="12"/>
                      <a:pt x="42" y="11"/>
                    </a:cubicBezTo>
                    <a:cubicBezTo>
                      <a:pt x="43" y="5"/>
                      <a:pt x="37" y="0"/>
                      <a:pt x="30" y="0"/>
                    </a:cubicBezTo>
                    <a:cubicBezTo>
                      <a:pt x="23" y="0"/>
                      <a:pt x="18" y="3"/>
                      <a:pt x="17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8"/>
                      <a:pt x="8" y="9"/>
                      <a:pt x="5" y="11"/>
                    </a:cubicBezTo>
                    <a:cubicBezTo>
                      <a:pt x="2" y="14"/>
                      <a:pt x="1" y="17"/>
                      <a:pt x="0" y="20"/>
                    </a:cubicBezTo>
                    <a:cubicBezTo>
                      <a:pt x="0" y="26"/>
                      <a:pt x="5" y="30"/>
                      <a:pt x="11" y="32"/>
                    </a:cubicBezTo>
                    <a:cubicBezTo>
                      <a:pt x="12" y="32"/>
                      <a:pt x="13" y="33"/>
                      <a:pt x="14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3" y="33"/>
                      <a:pt x="43" y="33"/>
                    </a:cubicBezTo>
                    <a:cubicBezTo>
                      <a:pt x="49" y="33"/>
                      <a:pt x="53" y="29"/>
                      <a:pt x="54" y="24"/>
                    </a:cubicBezTo>
                    <a:cubicBezTo>
                      <a:pt x="54" y="18"/>
                      <a:pt x="48" y="14"/>
                      <a:pt x="42" y="14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30" name="组合 818"/>
            <p:cNvGrpSpPr>
              <a:grpSpLocks/>
            </p:cNvGrpSpPr>
            <p:nvPr/>
          </p:nvGrpSpPr>
          <p:grpSpPr bwMode="auto">
            <a:xfrm>
              <a:off x="7405688" y="1162050"/>
              <a:ext cx="809625" cy="1046163"/>
              <a:chOff x="7405688" y="1162050"/>
              <a:chExt cx="809625" cy="1046163"/>
            </a:xfrm>
          </p:grpSpPr>
          <p:sp>
            <p:nvSpPr>
              <p:cNvPr id="71" name="Freeform 712"/>
              <p:cNvSpPr>
                <a:spLocks noChangeArrowheads="1"/>
              </p:cNvSpPr>
              <p:nvPr/>
            </p:nvSpPr>
            <p:spPr bwMode="auto">
              <a:xfrm>
                <a:off x="7405688" y="1168400"/>
                <a:ext cx="809625" cy="1039813"/>
              </a:xfrm>
              <a:custGeom>
                <a:avLst/>
                <a:gdLst>
                  <a:gd name="T0" fmla="*/ 379 w 510"/>
                  <a:gd name="T1" fmla="*/ 0 h 655"/>
                  <a:gd name="T2" fmla="*/ 0 w 510"/>
                  <a:gd name="T3" fmla="*/ 0 h 655"/>
                  <a:gd name="T4" fmla="*/ 0 w 510"/>
                  <a:gd name="T5" fmla="*/ 487 h 655"/>
                  <a:gd name="T6" fmla="*/ 75 w 510"/>
                  <a:gd name="T7" fmla="*/ 487 h 655"/>
                  <a:gd name="T8" fmla="*/ 75 w 510"/>
                  <a:gd name="T9" fmla="*/ 554 h 655"/>
                  <a:gd name="T10" fmla="*/ 177 w 510"/>
                  <a:gd name="T11" fmla="*/ 655 h 655"/>
                  <a:gd name="T12" fmla="*/ 510 w 510"/>
                  <a:gd name="T13" fmla="*/ 655 h 655"/>
                  <a:gd name="T14" fmla="*/ 510 w 510"/>
                  <a:gd name="T15" fmla="*/ 105 h 655"/>
                  <a:gd name="T16" fmla="*/ 379 w 510"/>
                  <a:gd name="T17" fmla="*/ 105 h 655"/>
                  <a:gd name="T18" fmla="*/ 379 w 510"/>
                  <a:gd name="T1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0" h="655">
                    <a:moveTo>
                      <a:pt x="379" y="0"/>
                    </a:moveTo>
                    <a:lnTo>
                      <a:pt x="0" y="0"/>
                    </a:lnTo>
                    <a:lnTo>
                      <a:pt x="0" y="487"/>
                    </a:lnTo>
                    <a:lnTo>
                      <a:pt x="75" y="487"/>
                    </a:lnTo>
                    <a:lnTo>
                      <a:pt x="75" y="554"/>
                    </a:lnTo>
                    <a:lnTo>
                      <a:pt x="177" y="655"/>
                    </a:lnTo>
                    <a:lnTo>
                      <a:pt x="510" y="655"/>
                    </a:lnTo>
                    <a:lnTo>
                      <a:pt x="510" y="105"/>
                    </a:lnTo>
                    <a:lnTo>
                      <a:pt x="379" y="105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2" name="Freeform 713"/>
              <p:cNvSpPr>
                <a:spLocks noChangeArrowheads="1"/>
              </p:cNvSpPr>
              <p:nvPr/>
            </p:nvSpPr>
            <p:spPr bwMode="auto">
              <a:xfrm>
                <a:off x="7405688" y="1168400"/>
                <a:ext cx="809625" cy="1039813"/>
              </a:xfrm>
              <a:custGeom>
                <a:avLst/>
                <a:gdLst>
                  <a:gd name="T0" fmla="*/ 379 w 510"/>
                  <a:gd name="T1" fmla="*/ 0 h 655"/>
                  <a:gd name="T2" fmla="*/ 0 w 510"/>
                  <a:gd name="T3" fmla="*/ 0 h 655"/>
                  <a:gd name="T4" fmla="*/ 0 w 510"/>
                  <a:gd name="T5" fmla="*/ 487 h 655"/>
                  <a:gd name="T6" fmla="*/ 75 w 510"/>
                  <a:gd name="T7" fmla="*/ 487 h 655"/>
                  <a:gd name="T8" fmla="*/ 75 w 510"/>
                  <a:gd name="T9" fmla="*/ 554 h 655"/>
                  <a:gd name="T10" fmla="*/ 177 w 510"/>
                  <a:gd name="T11" fmla="*/ 655 h 655"/>
                  <a:gd name="T12" fmla="*/ 510 w 510"/>
                  <a:gd name="T13" fmla="*/ 655 h 655"/>
                  <a:gd name="T14" fmla="*/ 510 w 510"/>
                  <a:gd name="T15" fmla="*/ 105 h 655"/>
                  <a:gd name="T16" fmla="*/ 379 w 510"/>
                  <a:gd name="T17" fmla="*/ 105 h 655"/>
                  <a:gd name="T18" fmla="*/ 379 w 510"/>
                  <a:gd name="T1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0" h="655">
                    <a:moveTo>
                      <a:pt x="379" y="0"/>
                    </a:moveTo>
                    <a:lnTo>
                      <a:pt x="0" y="0"/>
                    </a:lnTo>
                    <a:lnTo>
                      <a:pt x="0" y="487"/>
                    </a:lnTo>
                    <a:lnTo>
                      <a:pt x="75" y="487"/>
                    </a:lnTo>
                    <a:lnTo>
                      <a:pt x="75" y="554"/>
                    </a:lnTo>
                    <a:lnTo>
                      <a:pt x="177" y="655"/>
                    </a:lnTo>
                    <a:lnTo>
                      <a:pt x="510" y="655"/>
                    </a:lnTo>
                    <a:lnTo>
                      <a:pt x="510" y="105"/>
                    </a:lnTo>
                    <a:lnTo>
                      <a:pt x="379" y="105"/>
                    </a:lnTo>
                    <a:lnTo>
                      <a:pt x="3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3" name="Rectangle 714"/>
              <p:cNvSpPr>
                <a:spLocks noChangeArrowheads="1"/>
              </p:cNvSpPr>
              <p:nvPr/>
            </p:nvSpPr>
            <p:spPr bwMode="auto">
              <a:xfrm>
                <a:off x="7412038" y="1162050"/>
                <a:ext cx="601663" cy="773113"/>
              </a:xfrm>
              <a:prstGeom prst="rect">
                <a:avLst/>
              </a:prstGeom>
              <a:solidFill>
                <a:srgbClr val="FFFB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Rectangle 715"/>
              <p:cNvSpPr>
                <a:spLocks noChangeArrowheads="1"/>
              </p:cNvSpPr>
              <p:nvPr/>
            </p:nvSpPr>
            <p:spPr bwMode="auto">
              <a:xfrm>
                <a:off x="7464426" y="1274763"/>
                <a:ext cx="214313" cy="212725"/>
              </a:xfrm>
              <a:prstGeom prst="rect">
                <a:avLst/>
              </a:prstGeom>
              <a:solidFill>
                <a:srgbClr val="F56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Rectangle 716"/>
              <p:cNvSpPr>
                <a:spLocks noChangeArrowheads="1"/>
              </p:cNvSpPr>
              <p:nvPr/>
            </p:nvSpPr>
            <p:spPr bwMode="auto">
              <a:xfrm>
                <a:off x="7464426" y="1508125"/>
                <a:ext cx="488950" cy="2698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Rectangle 717"/>
              <p:cNvSpPr>
                <a:spLocks noChangeArrowheads="1"/>
              </p:cNvSpPr>
              <p:nvPr/>
            </p:nvSpPr>
            <p:spPr bwMode="auto">
              <a:xfrm>
                <a:off x="7464426" y="1568450"/>
                <a:ext cx="488950" cy="19050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Rectangle 718"/>
              <p:cNvSpPr>
                <a:spLocks noChangeArrowheads="1"/>
              </p:cNvSpPr>
              <p:nvPr/>
            </p:nvSpPr>
            <p:spPr bwMode="auto">
              <a:xfrm>
                <a:off x="7464426" y="1620838"/>
                <a:ext cx="488950" cy="2063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Rectangle 719"/>
              <p:cNvSpPr>
                <a:spLocks noChangeArrowheads="1"/>
              </p:cNvSpPr>
              <p:nvPr/>
            </p:nvSpPr>
            <p:spPr bwMode="auto">
              <a:xfrm>
                <a:off x="7464426" y="1674813"/>
                <a:ext cx="488950" cy="2063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Rectangle 720"/>
              <p:cNvSpPr>
                <a:spLocks noChangeArrowheads="1"/>
              </p:cNvSpPr>
              <p:nvPr/>
            </p:nvSpPr>
            <p:spPr bwMode="auto">
              <a:xfrm>
                <a:off x="7464426" y="1728788"/>
                <a:ext cx="488950" cy="25400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Rectangle 721"/>
              <p:cNvSpPr>
                <a:spLocks noChangeArrowheads="1"/>
              </p:cNvSpPr>
              <p:nvPr/>
            </p:nvSpPr>
            <p:spPr bwMode="auto">
              <a:xfrm>
                <a:off x="7464426" y="1781175"/>
                <a:ext cx="488950" cy="2698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Rectangle 722"/>
              <p:cNvSpPr>
                <a:spLocks noChangeArrowheads="1"/>
              </p:cNvSpPr>
              <p:nvPr/>
            </p:nvSpPr>
            <p:spPr bwMode="auto">
              <a:xfrm>
                <a:off x="7464426" y="1835150"/>
                <a:ext cx="488950" cy="26988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Oval 723"/>
              <p:cNvSpPr>
                <a:spLocks noChangeArrowheads="1"/>
              </p:cNvSpPr>
              <p:nvPr/>
            </p:nvSpPr>
            <p:spPr bwMode="auto">
              <a:xfrm>
                <a:off x="7807326" y="1181100"/>
                <a:ext cx="33338" cy="33338"/>
              </a:xfrm>
              <a:prstGeom prst="ellipse">
                <a:avLst/>
              </a:pr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Oval 724"/>
              <p:cNvSpPr>
                <a:spLocks noChangeArrowheads="1"/>
              </p:cNvSpPr>
              <p:nvPr/>
            </p:nvSpPr>
            <p:spPr bwMode="auto">
              <a:xfrm>
                <a:off x="7874001" y="1181100"/>
                <a:ext cx="33338" cy="33338"/>
              </a:xfrm>
              <a:prstGeom prst="ellipse">
                <a:avLst/>
              </a:prstGeom>
              <a:solidFill>
                <a:srgbClr val="F2B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Oval 725"/>
              <p:cNvSpPr>
                <a:spLocks noChangeArrowheads="1"/>
              </p:cNvSpPr>
              <p:nvPr/>
            </p:nvSpPr>
            <p:spPr bwMode="auto">
              <a:xfrm>
                <a:off x="7940676" y="1181100"/>
                <a:ext cx="39688" cy="33338"/>
              </a:xfrm>
              <a:prstGeom prst="ellipse">
                <a:avLst/>
              </a:prstGeom>
              <a:solidFill>
                <a:srgbClr val="0365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Freeform 726"/>
              <p:cNvSpPr>
                <a:spLocks noChangeArrowheads="1"/>
              </p:cNvSpPr>
              <p:nvPr/>
            </p:nvSpPr>
            <p:spPr bwMode="auto">
              <a:xfrm>
                <a:off x="7659688" y="1208088"/>
                <a:ext cx="187325" cy="279400"/>
              </a:xfrm>
              <a:custGeom>
                <a:avLst/>
                <a:gdLst>
                  <a:gd name="T0" fmla="*/ 0 w 28"/>
                  <a:gd name="T1" fmla="*/ 42 h 42"/>
                  <a:gd name="T2" fmla="*/ 22 w 28"/>
                  <a:gd name="T3" fmla="*/ 2 h 42"/>
                  <a:gd name="T4" fmla="*/ 28 w 28"/>
                  <a:gd name="T5" fmla="*/ 4 h 42"/>
                  <a:gd name="T6" fmla="*/ 28 w 28"/>
                  <a:gd name="T7" fmla="*/ 5 h 42"/>
                  <a:gd name="T8" fmla="*/ 0 w 28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2">
                    <a:moveTo>
                      <a:pt x="0" y="42"/>
                    </a:moveTo>
                    <a:cubicBezTo>
                      <a:pt x="5" y="16"/>
                      <a:pt x="14" y="0"/>
                      <a:pt x="22" y="2"/>
                    </a:cubicBezTo>
                    <a:cubicBezTo>
                      <a:pt x="24" y="2"/>
                      <a:pt x="26" y="3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0"/>
                      <a:pt x="6" y="22"/>
                      <a:pt x="0" y="42"/>
                    </a:cubicBezTo>
                  </a:path>
                </a:pathLst>
              </a:custGeom>
              <a:solidFill>
                <a:srgbClr val="1E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6" name="Freeform 727"/>
              <p:cNvSpPr>
                <a:spLocks noChangeArrowheads="1"/>
              </p:cNvSpPr>
              <p:nvPr/>
            </p:nvSpPr>
            <p:spPr bwMode="auto">
              <a:xfrm>
                <a:off x="7532688" y="1328738"/>
                <a:ext cx="682625" cy="873125"/>
              </a:xfrm>
              <a:custGeom>
                <a:avLst/>
                <a:gdLst>
                  <a:gd name="T0" fmla="*/ 101 w 430"/>
                  <a:gd name="T1" fmla="*/ 550 h 550"/>
                  <a:gd name="T2" fmla="*/ 430 w 430"/>
                  <a:gd name="T3" fmla="*/ 550 h 550"/>
                  <a:gd name="T4" fmla="*/ 430 w 430"/>
                  <a:gd name="T5" fmla="*/ 0 h 550"/>
                  <a:gd name="T6" fmla="*/ 0 w 430"/>
                  <a:gd name="T7" fmla="*/ 0 h 550"/>
                  <a:gd name="T8" fmla="*/ 0 w 430"/>
                  <a:gd name="T9" fmla="*/ 449 h 550"/>
                  <a:gd name="T10" fmla="*/ 101 w 430"/>
                  <a:gd name="T11" fmla="*/ 55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0" h="550">
                    <a:moveTo>
                      <a:pt x="101" y="550"/>
                    </a:moveTo>
                    <a:lnTo>
                      <a:pt x="430" y="550"/>
                    </a:lnTo>
                    <a:lnTo>
                      <a:pt x="430" y="0"/>
                    </a:lnTo>
                    <a:lnTo>
                      <a:pt x="0" y="0"/>
                    </a:lnTo>
                    <a:lnTo>
                      <a:pt x="0" y="449"/>
                    </a:lnTo>
                    <a:lnTo>
                      <a:pt x="101" y="550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87" name="Rectangle 728"/>
              <p:cNvSpPr>
                <a:spLocks noChangeArrowheads="1"/>
              </p:cNvSpPr>
              <p:nvPr/>
            </p:nvSpPr>
            <p:spPr bwMode="auto">
              <a:xfrm>
                <a:off x="7893051" y="2087563"/>
                <a:ext cx="241300" cy="26988"/>
              </a:xfrm>
              <a:prstGeom prst="rect">
                <a:avLst/>
              </a:prstGeom>
              <a:solidFill>
                <a:srgbClr val="F56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Rectangle 729"/>
              <p:cNvSpPr>
                <a:spLocks noChangeArrowheads="1"/>
              </p:cNvSpPr>
              <p:nvPr/>
            </p:nvSpPr>
            <p:spPr bwMode="auto">
              <a:xfrm>
                <a:off x="7612063" y="1914525"/>
                <a:ext cx="522288" cy="20638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Rectangle 730"/>
              <p:cNvSpPr>
                <a:spLocks noChangeArrowheads="1"/>
              </p:cNvSpPr>
              <p:nvPr/>
            </p:nvSpPr>
            <p:spPr bwMode="auto">
              <a:xfrm>
                <a:off x="7612063" y="1835150"/>
                <a:ext cx="522288" cy="12700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Rectangle 731"/>
              <p:cNvSpPr>
                <a:spLocks noChangeArrowheads="1"/>
              </p:cNvSpPr>
              <p:nvPr/>
            </p:nvSpPr>
            <p:spPr bwMode="auto">
              <a:xfrm>
                <a:off x="7612063" y="1762125"/>
                <a:ext cx="522288" cy="19050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Rectangle 732"/>
              <p:cNvSpPr>
                <a:spLocks noChangeArrowheads="1"/>
              </p:cNvSpPr>
              <p:nvPr/>
            </p:nvSpPr>
            <p:spPr bwMode="auto">
              <a:xfrm>
                <a:off x="7612063" y="1681163"/>
                <a:ext cx="522288" cy="14288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Rectangle 733"/>
              <p:cNvSpPr>
                <a:spLocks noChangeArrowheads="1"/>
              </p:cNvSpPr>
              <p:nvPr/>
            </p:nvSpPr>
            <p:spPr bwMode="auto">
              <a:xfrm>
                <a:off x="7612063" y="1595438"/>
                <a:ext cx="522288" cy="12700"/>
              </a:xfrm>
              <a:prstGeom prst="rect">
                <a:avLst/>
              </a:prstGeom>
              <a:solidFill>
                <a:srgbClr val="287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Rectangle 734"/>
              <p:cNvSpPr>
                <a:spLocks noChangeArrowheads="1"/>
              </p:cNvSpPr>
              <p:nvPr/>
            </p:nvSpPr>
            <p:spPr bwMode="auto">
              <a:xfrm>
                <a:off x="7953376" y="1414463"/>
                <a:ext cx="180975" cy="33338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Rectangle 735"/>
              <p:cNvSpPr>
                <a:spLocks noChangeArrowheads="1"/>
              </p:cNvSpPr>
              <p:nvPr/>
            </p:nvSpPr>
            <p:spPr bwMode="auto">
              <a:xfrm>
                <a:off x="7612063" y="1414463"/>
                <a:ext cx="180975" cy="33338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736"/>
              <p:cNvSpPr>
                <a:spLocks noChangeArrowheads="1"/>
              </p:cNvSpPr>
              <p:nvPr/>
            </p:nvSpPr>
            <p:spPr bwMode="auto">
              <a:xfrm>
                <a:off x="7532688" y="2041525"/>
                <a:ext cx="166688" cy="160338"/>
              </a:xfrm>
              <a:custGeom>
                <a:avLst/>
                <a:gdLst>
                  <a:gd name="T0" fmla="*/ 105 w 105"/>
                  <a:gd name="T1" fmla="*/ 0 h 101"/>
                  <a:gd name="T2" fmla="*/ 0 w 105"/>
                  <a:gd name="T3" fmla="*/ 0 h 101"/>
                  <a:gd name="T4" fmla="*/ 101 w 105"/>
                  <a:gd name="T5" fmla="*/ 101 h 101"/>
                  <a:gd name="T6" fmla="*/ 105 w 105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1">
                    <a:moveTo>
                      <a:pt x="105" y="0"/>
                    </a:moveTo>
                    <a:lnTo>
                      <a:pt x="0" y="0"/>
                    </a:lnTo>
                    <a:lnTo>
                      <a:pt x="101" y="10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C7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6" name="Freeform 737"/>
              <p:cNvSpPr>
                <a:spLocks noChangeArrowheads="1"/>
              </p:cNvSpPr>
              <p:nvPr/>
            </p:nvSpPr>
            <p:spPr bwMode="auto">
              <a:xfrm>
                <a:off x="7532688" y="2041525"/>
                <a:ext cx="160338" cy="160338"/>
              </a:xfrm>
              <a:custGeom>
                <a:avLst/>
                <a:gdLst>
                  <a:gd name="T0" fmla="*/ 97 w 101"/>
                  <a:gd name="T1" fmla="*/ 8 h 101"/>
                  <a:gd name="T2" fmla="*/ 0 w 101"/>
                  <a:gd name="T3" fmla="*/ 0 h 101"/>
                  <a:gd name="T4" fmla="*/ 101 w 101"/>
                  <a:gd name="T5" fmla="*/ 101 h 101"/>
                  <a:gd name="T6" fmla="*/ 97 w 101"/>
                  <a:gd name="T7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101">
                    <a:moveTo>
                      <a:pt x="97" y="8"/>
                    </a:moveTo>
                    <a:lnTo>
                      <a:pt x="0" y="0"/>
                    </a:lnTo>
                    <a:lnTo>
                      <a:pt x="101" y="101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97" name="Freeform 738"/>
              <p:cNvSpPr>
                <a:spLocks noChangeArrowheads="1"/>
              </p:cNvSpPr>
              <p:nvPr/>
            </p:nvSpPr>
            <p:spPr bwMode="auto">
              <a:xfrm>
                <a:off x="7705726" y="1220788"/>
                <a:ext cx="322263" cy="393700"/>
              </a:xfrm>
              <a:custGeom>
                <a:avLst/>
                <a:gdLst>
                  <a:gd name="T0" fmla="*/ 23 w 48"/>
                  <a:gd name="T1" fmla="*/ 59 h 59"/>
                  <a:gd name="T2" fmla="*/ 26 w 48"/>
                  <a:gd name="T3" fmla="*/ 57 h 59"/>
                  <a:gd name="T4" fmla="*/ 47 w 48"/>
                  <a:gd name="T5" fmla="*/ 29 h 59"/>
                  <a:gd name="T6" fmla="*/ 43 w 48"/>
                  <a:gd name="T7" fmla="*/ 23 h 59"/>
                  <a:gd name="T8" fmla="*/ 31 w 48"/>
                  <a:gd name="T9" fmla="*/ 37 h 59"/>
                  <a:gd name="T10" fmla="*/ 21 w 48"/>
                  <a:gd name="T11" fmla="*/ 2 h 59"/>
                  <a:gd name="T12" fmla="*/ 21 w 48"/>
                  <a:gd name="T13" fmla="*/ 2 h 59"/>
                  <a:gd name="T14" fmla="*/ 15 w 48"/>
                  <a:gd name="T15" fmla="*/ 0 h 59"/>
                  <a:gd name="T16" fmla="*/ 21 w 48"/>
                  <a:gd name="T17" fmla="*/ 35 h 59"/>
                  <a:gd name="T18" fmla="*/ 10 w 48"/>
                  <a:gd name="T19" fmla="*/ 19 h 59"/>
                  <a:gd name="T20" fmla="*/ 0 w 48"/>
                  <a:gd name="T21" fmla="*/ 21 h 59"/>
                  <a:gd name="T22" fmla="*/ 6 w 48"/>
                  <a:gd name="T23" fmla="*/ 28 h 59"/>
                  <a:gd name="T24" fmla="*/ 21 w 48"/>
                  <a:gd name="T25" fmla="*/ 57 h 59"/>
                  <a:gd name="T26" fmla="*/ 21 w 48"/>
                  <a:gd name="T27" fmla="*/ 57 h 59"/>
                  <a:gd name="T28" fmla="*/ 23 w 48"/>
                  <a:gd name="T29" fmla="*/ 59 h 59"/>
                  <a:gd name="T30" fmla="*/ 23 w 48"/>
                  <a:gd name="T3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59">
                    <a:moveTo>
                      <a:pt x="23" y="59"/>
                    </a:moveTo>
                    <a:cubicBezTo>
                      <a:pt x="24" y="59"/>
                      <a:pt x="25" y="58"/>
                      <a:pt x="26" y="57"/>
                    </a:cubicBezTo>
                    <a:cubicBezTo>
                      <a:pt x="32" y="49"/>
                      <a:pt x="40" y="37"/>
                      <a:pt x="47" y="29"/>
                    </a:cubicBezTo>
                    <a:cubicBezTo>
                      <a:pt x="48" y="26"/>
                      <a:pt x="44" y="22"/>
                      <a:pt x="43" y="23"/>
                    </a:cubicBezTo>
                    <a:cubicBezTo>
                      <a:pt x="42" y="23"/>
                      <a:pt x="34" y="33"/>
                      <a:pt x="31" y="37"/>
                    </a:cubicBezTo>
                    <a:cubicBezTo>
                      <a:pt x="31" y="11"/>
                      <a:pt x="25" y="4"/>
                      <a:pt x="21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9" y="1"/>
                      <a:pt x="16" y="0"/>
                      <a:pt x="15" y="0"/>
                    </a:cubicBezTo>
                    <a:cubicBezTo>
                      <a:pt x="22" y="4"/>
                      <a:pt x="22" y="23"/>
                      <a:pt x="21" y="35"/>
                    </a:cubicBezTo>
                    <a:cubicBezTo>
                      <a:pt x="15" y="25"/>
                      <a:pt x="17" y="25"/>
                      <a:pt x="10" y="19"/>
                    </a:cubicBezTo>
                    <a:cubicBezTo>
                      <a:pt x="7" y="16"/>
                      <a:pt x="1" y="18"/>
                      <a:pt x="0" y="21"/>
                    </a:cubicBezTo>
                    <a:cubicBezTo>
                      <a:pt x="0" y="23"/>
                      <a:pt x="2" y="23"/>
                      <a:pt x="6" y="28"/>
                    </a:cubicBezTo>
                    <a:cubicBezTo>
                      <a:pt x="13" y="36"/>
                      <a:pt x="15" y="42"/>
                      <a:pt x="21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1" y="58"/>
                      <a:pt x="22" y="59"/>
                      <a:pt x="23" y="59"/>
                    </a:cubicBezTo>
                    <a:cubicBezTo>
                      <a:pt x="23" y="59"/>
                      <a:pt x="23" y="59"/>
                      <a:pt x="23" y="59"/>
                    </a:cubicBezTo>
                  </a:path>
                </a:pathLst>
              </a:custGeom>
              <a:solidFill>
                <a:srgbClr val="043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31" name="组合 819"/>
            <p:cNvGrpSpPr>
              <a:grpSpLocks/>
            </p:cNvGrpSpPr>
            <p:nvPr/>
          </p:nvGrpSpPr>
          <p:grpSpPr bwMode="auto">
            <a:xfrm>
              <a:off x="4352926" y="1162050"/>
              <a:ext cx="434975" cy="433388"/>
              <a:chOff x="4352926" y="1162050"/>
              <a:chExt cx="434975" cy="433388"/>
            </a:xfrm>
          </p:grpSpPr>
          <p:sp>
            <p:nvSpPr>
              <p:cNvPr id="66" name="Oval 739"/>
              <p:cNvSpPr>
                <a:spLocks noChangeArrowheads="1"/>
              </p:cNvSpPr>
              <p:nvPr/>
            </p:nvSpPr>
            <p:spPr bwMode="auto">
              <a:xfrm>
                <a:off x="4352926" y="1162050"/>
                <a:ext cx="434975" cy="433388"/>
              </a:xfrm>
              <a:prstGeom prst="ellipse">
                <a:avLst/>
              </a:prstGeom>
              <a:solidFill>
                <a:srgbClr val="68C3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Freeform 740"/>
              <p:cNvSpPr>
                <a:spLocks noEditPoints="1" noChangeArrowheads="1"/>
              </p:cNvSpPr>
              <p:nvPr/>
            </p:nvSpPr>
            <p:spPr bwMode="auto">
              <a:xfrm>
                <a:off x="4486276" y="1268413"/>
                <a:ext cx="160338" cy="166688"/>
              </a:xfrm>
              <a:custGeom>
                <a:avLst/>
                <a:gdLst>
                  <a:gd name="T0" fmla="*/ 6 w 24"/>
                  <a:gd name="T1" fmla="*/ 20 h 25"/>
                  <a:gd name="T2" fmla="*/ 0 w 24"/>
                  <a:gd name="T3" fmla="*/ 11 h 25"/>
                  <a:gd name="T4" fmla="*/ 12 w 24"/>
                  <a:gd name="T5" fmla="*/ 0 h 25"/>
                  <a:gd name="T6" fmla="*/ 18 w 24"/>
                  <a:gd name="T7" fmla="*/ 1 h 25"/>
                  <a:gd name="T8" fmla="*/ 24 w 24"/>
                  <a:gd name="T9" fmla="*/ 11 h 25"/>
                  <a:gd name="T10" fmla="*/ 18 w 24"/>
                  <a:gd name="T11" fmla="*/ 20 h 25"/>
                  <a:gd name="T12" fmla="*/ 18 w 24"/>
                  <a:gd name="T13" fmla="*/ 23 h 25"/>
                  <a:gd name="T14" fmla="*/ 6 w 24"/>
                  <a:gd name="T15" fmla="*/ 25 h 25"/>
                  <a:gd name="T16" fmla="*/ 6 w 24"/>
                  <a:gd name="T17" fmla="*/ 20 h 25"/>
                  <a:gd name="T18" fmla="*/ 17 w 24"/>
                  <a:gd name="T19" fmla="*/ 20 h 25"/>
                  <a:gd name="T20" fmla="*/ 18 w 24"/>
                  <a:gd name="T21" fmla="*/ 20 h 25"/>
                  <a:gd name="T22" fmla="*/ 23 w 24"/>
                  <a:gd name="T23" fmla="*/ 11 h 25"/>
                  <a:gd name="T24" fmla="*/ 17 w 24"/>
                  <a:gd name="T25" fmla="*/ 2 h 25"/>
                  <a:gd name="T26" fmla="*/ 12 w 24"/>
                  <a:gd name="T27" fmla="*/ 1 h 25"/>
                  <a:gd name="T28" fmla="*/ 1 w 24"/>
                  <a:gd name="T29" fmla="*/ 11 h 25"/>
                  <a:gd name="T30" fmla="*/ 6 w 24"/>
                  <a:gd name="T31" fmla="*/ 20 h 25"/>
                  <a:gd name="T32" fmla="*/ 6 w 24"/>
                  <a:gd name="T33" fmla="*/ 20 h 25"/>
                  <a:gd name="T34" fmla="*/ 7 w 24"/>
                  <a:gd name="T35" fmla="*/ 24 h 25"/>
                  <a:gd name="T36" fmla="*/ 17 w 24"/>
                  <a:gd name="T37" fmla="*/ 22 h 25"/>
                  <a:gd name="T38" fmla="*/ 17 w 24"/>
                  <a:gd name="T39" fmla="*/ 20 h 25"/>
                  <a:gd name="T40" fmla="*/ 18 w 24"/>
                  <a:gd name="T41" fmla="*/ 11 h 25"/>
                  <a:gd name="T42" fmla="*/ 17 w 24"/>
                  <a:gd name="T43" fmla="*/ 8 h 25"/>
                  <a:gd name="T44" fmla="*/ 13 w 24"/>
                  <a:gd name="T45" fmla="*/ 6 h 25"/>
                  <a:gd name="T46" fmla="*/ 13 w 24"/>
                  <a:gd name="T47" fmla="*/ 6 h 25"/>
                  <a:gd name="T48" fmla="*/ 13 w 24"/>
                  <a:gd name="T49" fmla="*/ 2 h 25"/>
                  <a:gd name="T50" fmla="*/ 14 w 24"/>
                  <a:gd name="T51" fmla="*/ 2 h 25"/>
                  <a:gd name="T52" fmla="*/ 18 w 24"/>
                  <a:gd name="T53" fmla="*/ 4 h 25"/>
                  <a:gd name="T54" fmla="*/ 22 w 24"/>
                  <a:gd name="T55" fmla="*/ 11 h 25"/>
                  <a:gd name="T56" fmla="*/ 22 w 24"/>
                  <a:gd name="T57" fmla="*/ 12 h 25"/>
                  <a:gd name="T58" fmla="*/ 18 w 24"/>
                  <a:gd name="T59" fmla="*/ 12 h 25"/>
                  <a:gd name="T60" fmla="*/ 18 w 24"/>
                  <a:gd name="T61" fmla="*/ 11 h 25"/>
                  <a:gd name="T62" fmla="*/ 17 w 24"/>
                  <a:gd name="T63" fmla="*/ 4 h 25"/>
                  <a:gd name="T64" fmla="*/ 14 w 24"/>
                  <a:gd name="T65" fmla="*/ 3 h 25"/>
                  <a:gd name="T66" fmla="*/ 14 w 24"/>
                  <a:gd name="T67" fmla="*/ 5 h 25"/>
                  <a:gd name="T68" fmla="*/ 18 w 24"/>
                  <a:gd name="T69" fmla="*/ 8 h 25"/>
                  <a:gd name="T70" fmla="*/ 19 w 24"/>
                  <a:gd name="T71" fmla="*/ 11 h 25"/>
                  <a:gd name="T72" fmla="*/ 21 w 24"/>
                  <a:gd name="T73" fmla="*/ 11 h 25"/>
                  <a:gd name="T74" fmla="*/ 17 w 24"/>
                  <a:gd name="T75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25">
                    <a:moveTo>
                      <a:pt x="6" y="20"/>
                    </a:moveTo>
                    <a:cubicBezTo>
                      <a:pt x="2" y="18"/>
                      <a:pt x="0" y="15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22" y="3"/>
                      <a:pt x="24" y="7"/>
                      <a:pt x="24" y="11"/>
                    </a:cubicBezTo>
                    <a:cubicBezTo>
                      <a:pt x="24" y="15"/>
                      <a:pt x="22" y="18"/>
                      <a:pt x="18" y="20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6" y="25"/>
                      <a:pt x="6" y="25"/>
                      <a:pt x="6" y="25"/>
                    </a:cubicBezTo>
                    <a:lnTo>
                      <a:pt x="6" y="20"/>
                    </a:lnTo>
                    <a:close/>
                    <a:moveTo>
                      <a:pt x="17" y="20"/>
                    </a:moveTo>
                    <a:cubicBezTo>
                      <a:pt x="18" y="20"/>
                      <a:pt x="18" y="20"/>
                      <a:pt x="18" y="20"/>
                    </a:cubicBezTo>
                    <a:cubicBezTo>
                      <a:pt x="21" y="18"/>
                      <a:pt x="23" y="15"/>
                      <a:pt x="23" y="11"/>
                    </a:cubicBezTo>
                    <a:cubicBezTo>
                      <a:pt x="23" y="7"/>
                      <a:pt x="21" y="4"/>
                      <a:pt x="17" y="2"/>
                    </a:cubicBezTo>
                    <a:cubicBezTo>
                      <a:pt x="16" y="1"/>
                      <a:pt x="14" y="1"/>
                      <a:pt x="12" y="1"/>
                    </a:cubicBezTo>
                    <a:cubicBezTo>
                      <a:pt x="6" y="1"/>
                      <a:pt x="1" y="5"/>
                      <a:pt x="1" y="11"/>
                    </a:cubicBezTo>
                    <a:cubicBezTo>
                      <a:pt x="1" y="15"/>
                      <a:pt x="3" y="18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7" y="22"/>
                      <a:pt x="17" y="22"/>
                      <a:pt x="17" y="22"/>
                    </a:cubicBezTo>
                    <a:lnTo>
                      <a:pt x="17" y="20"/>
                    </a:lnTo>
                    <a:close/>
                    <a:moveTo>
                      <a:pt x="18" y="11"/>
                    </a:moveTo>
                    <a:cubicBezTo>
                      <a:pt x="18" y="10"/>
                      <a:pt x="18" y="9"/>
                      <a:pt x="17" y="8"/>
                    </a:cubicBezTo>
                    <a:cubicBezTo>
                      <a:pt x="16" y="7"/>
                      <a:pt x="15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3"/>
                      <a:pt x="18" y="4"/>
                    </a:cubicBezTo>
                    <a:cubicBezTo>
                      <a:pt x="20" y="5"/>
                      <a:pt x="22" y="8"/>
                      <a:pt x="22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2"/>
                      <a:pt x="18" y="12"/>
                      <a:pt x="18" y="12"/>
                    </a:cubicBezTo>
                    <a:lnTo>
                      <a:pt x="18" y="11"/>
                    </a:lnTo>
                    <a:close/>
                    <a:moveTo>
                      <a:pt x="17" y="4"/>
                    </a:moveTo>
                    <a:cubicBezTo>
                      <a:pt x="16" y="4"/>
                      <a:pt x="15" y="3"/>
                      <a:pt x="14" y="3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6"/>
                      <a:pt x="17" y="6"/>
                      <a:pt x="18" y="8"/>
                    </a:cubicBezTo>
                    <a:cubicBezTo>
                      <a:pt x="18" y="9"/>
                      <a:pt x="19" y="10"/>
                      <a:pt x="19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8"/>
                      <a:pt x="19" y="6"/>
                      <a:pt x="17" y="4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8" name="Freeform 741"/>
              <p:cNvSpPr>
                <a:spLocks noEditPoints="1" noChangeArrowheads="1"/>
              </p:cNvSpPr>
              <p:nvPr/>
            </p:nvSpPr>
            <p:spPr bwMode="auto">
              <a:xfrm>
                <a:off x="4525963" y="1420813"/>
                <a:ext cx="87313" cy="33338"/>
              </a:xfrm>
              <a:custGeom>
                <a:avLst/>
                <a:gdLst>
                  <a:gd name="T0" fmla="*/ 0 w 13"/>
                  <a:gd name="T1" fmla="*/ 4 h 5"/>
                  <a:gd name="T2" fmla="*/ 0 w 13"/>
                  <a:gd name="T3" fmla="*/ 3 h 5"/>
                  <a:gd name="T4" fmla="*/ 1 w 13"/>
                  <a:gd name="T5" fmla="*/ 2 h 5"/>
                  <a:gd name="T6" fmla="*/ 11 w 13"/>
                  <a:gd name="T7" fmla="*/ 0 h 5"/>
                  <a:gd name="T8" fmla="*/ 12 w 13"/>
                  <a:gd name="T9" fmla="*/ 1 h 5"/>
                  <a:gd name="T10" fmla="*/ 11 w 13"/>
                  <a:gd name="T11" fmla="*/ 3 h 5"/>
                  <a:gd name="T12" fmla="*/ 2 w 13"/>
                  <a:gd name="T13" fmla="*/ 5 h 5"/>
                  <a:gd name="T14" fmla="*/ 1 w 13"/>
                  <a:gd name="T15" fmla="*/ 5 h 5"/>
                  <a:gd name="T16" fmla="*/ 0 w 13"/>
                  <a:gd name="T17" fmla="*/ 4 h 5"/>
                  <a:gd name="T18" fmla="*/ 11 w 13"/>
                  <a:gd name="T19" fmla="*/ 1 h 5"/>
                  <a:gd name="T20" fmla="*/ 1 w 13"/>
                  <a:gd name="T21" fmla="*/ 3 h 5"/>
                  <a:gd name="T22" fmla="*/ 1 w 13"/>
                  <a:gd name="T23" fmla="*/ 3 h 5"/>
                  <a:gd name="T24" fmla="*/ 1 w 13"/>
                  <a:gd name="T25" fmla="*/ 3 h 5"/>
                  <a:gd name="T26" fmla="*/ 1 w 13"/>
                  <a:gd name="T27" fmla="*/ 4 h 5"/>
                  <a:gd name="T28" fmla="*/ 11 w 13"/>
                  <a:gd name="T29" fmla="*/ 2 h 5"/>
                  <a:gd name="T30" fmla="*/ 12 w 13"/>
                  <a:gd name="T31" fmla="*/ 1 h 5"/>
                  <a:gd name="T32" fmla="*/ 11 w 13"/>
                  <a:gd name="T3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5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3" y="2"/>
                      <a:pt x="12" y="2"/>
                      <a:pt x="1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  <a:moveTo>
                      <a:pt x="1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9" name="Freeform 742"/>
              <p:cNvSpPr>
                <a:spLocks noEditPoints="1" noChangeArrowheads="1"/>
              </p:cNvSpPr>
              <p:nvPr/>
            </p:nvSpPr>
            <p:spPr bwMode="auto">
              <a:xfrm>
                <a:off x="4525963" y="1441450"/>
                <a:ext cx="80963" cy="26988"/>
              </a:xfrm>
              <a:custGeom>
                <a:avLst/>
                <a:gdLst>
                  <a:gd name="T0" fmla="*/ 0 w 12"/>
                  <a:gd name="T1" fmla="*/ 3 h 4"/>
                  <a:gd name="T2" fmla="*/ 0 w 12"/>
                  <a:gd name="T3" fmla="*/ 2 h 4"/>
                  <a:gd name="T4" fmla="*/ 1 w 12"/>
                  <a:gd name="T5" fmla="*/ 2 h 4"/>
                  <a:gd name="T6" fmla="*/ 11 w 12"/>
                  <a:gd name="T7" fmla="*/ 0 h 4"/>
                  <a:gd name="T8" fmla="*/ 12 w 12"/>
                  <a:gd name="T9" fmla="*/ 1 h 4"/>
                  <a:gd name="T10" fmla="*/ 12 w 12"/>
                  <a:gd name="T11" fmla="*/ 2 h 4"/>
                  <a:gd name="T12" fmla="*/ 11 w 12"/>
                  <a:gd name="T13" fmla="*/ 2 h 4"/>
                  <a:gd name="T14" fmla="*/ 2 w 12"/>
                  <a:gd name="T15" fmla="*/ 4 h 4"/>
                  <a:gd name="T16" fmla="*/ 1 w 12"/>
                  <a:gd name="T17" fmla="*/ 4 h 4"/>
                  <a:gd name="T18" fmla="*/ 0 w 12"/>
                  <a:gd name="T19" fmla="*/ 3 h 4"/>
                  <a:gd name="T20" fmla="*/ 11 w 12"/>
                  <a:gd name="T21" fmla="*/ 0 h 4"/>
                  <a:gd name="T22" fmla="*/ 1 w 12"/>
                  <a:gd name="T23" fmla="*/ 2 h 4"/>
                  <a:gd name="T24" fmla="*/ 1 w 12"/>
                  <a:gd name="T25" fmla="*/ 3 h 4"/>
                  <a:gd name="T26" fmla="*/ 1 w 12"/>
                  <a:gd name="T27" fmla="*/ 3 h 4"/>
                  <a:gd name="T28" fmla="*/ 1 w 12"/>
                  <a:gd name="T29" fmla="*/ 3 h 4"/>
                  <a:gd name="T30" fmla="*/ 11 w 12"/>
                  <a:gd name="T31" fmla="*/ 1 h 4"/>
                  <a:gd name="T32" fmla="*/ 12 w 12"/>
                  <a:gd name="T33" fmla="*/ 1 h 4"/>
                  <a:gd name="T34" fmla="*/ 12 w 12"/>
                  <a:gd name="T35" fmla="*/ 1 h 4"/>
                  <a:gd name="T36" fmla="*/ 11 w 12"/>
                  <a:gd name="T3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4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close/>
                    <a:moveTo>
                      <a:pt x="1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70" name="Freeform 743"/>
              <p:cNvSpPr>
                <a:spLocks noEditPoints="1" noChangeArrowheads="1"/>
              </p:cNvSpPr>
              <p:nvPr/>
            </p:nvSpPr>
            <p:spPr bwMode="auto">
              <a:xfrm>
                <a:off x="4525963" y="1454150"/>
                <a:ext cx="80963" cy="33338"/>
              </a:xfrm>
              <a:custGeom>
                <a:avLst/>
                <a:gdLst>
                  <a:gd name="T0" fmla="*/ 0 w 12"/>
                  <a:gd name="T1" fmla="*/ 4 h 5"/>
                  <a:gd name="T2" fmla="*/ 0 w 12"/>
                  <a:gd name="T3" fmla="*/ 3 h 5"/>
                  <a:gd name="T4" fmla="*/ 1 w 12"/>
                  <a:gd name="T5" fmla="*/ 2 h 5"/>
                  <a:gd name="T6" fmla="*/ 11 w 12"/>
                  <a:gd name="T7" fmla="*/ 0 h 5"/>
                  <a:gd name="T8" fmla="*/ 12 w 12"/>
                  <a:gd name="T9" fmla="*/ 1 h 5"/>
                  <a:gd name="T10" fmla="*/ 12 w 12"/>
                  <a:gd name="T11" fmla="*/ 2 h 5"/>
                  <a:gd name="T12" fmla="*/ 11 w 12"/>
                  <a:gd name="T13" fmla="*/ 3 h 5"/>
                  <a:gd name="T14" fmla="*/ 2 w 12"/>
                  <a:gd name="T15" fmla="*/ 5 h 5"/>
                  <a:gd name="T16" fmla="*/ 1 w 12"/>
                  <a:gd name="T17" fmla="*/ 5 h 5"/>
                  <a:gd name="T18" fmla="*/ 0 w 12"/>
                  <a:gd name="T19" fmla="*/ 4 h 5"/>
                  <a:gd name="T20" fmla="*/ 11 w 12"/>
                  <a:gd name="T21" fmla="*/ 1 h 5"/>
                  <a:gd name="T22" fmla="*/ 1 w 12"/>
                  <a:gd name="T23" fmla="*/ 3 h 5"/>
                  <a:gd name="T24" fmla="*/ 1 w 12"/>
                  <a:gd name="T25" fmla="*/ 3 h 5"/>
                  <a:gd name="T26" fmla="*/ 1 w 12"/>
                  <a:gd name="T27" fmla="*/ 4 h 5"/>
                  <a:gd name="T28" fmla="*/ 1 w 12"/>
                  <a:gd name="T29" fmla="*/ 4 h 5"/>
                  <a:gd name="T30" fmla="*/ 11 w 12"/>
                  <a:gd name="T31" fmla="*/ 2 h 5"/>
                  <a:gd name="T32" fmla="*/ 12 w 12"/>
                  <a:gd name="T33" fmla="*/ 1 h 5"/>
                  <a:gd name="T34" fmla="*/ 11 w 12"/>
                  <a:gd name="T3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5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  <a:moveTo>
                      <a:pt x="1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32" name="组合 820"/>
            <p:cNvGrpSpPr>
              <a:grpSpLocks/>
            </p:cNvGrpSpPr>
            <p:nvPr/>
          </p:nvGrpSpPr>
          <p:grpSpPr bwMode="auto">
            <a:xfrm>
              <a:off x="6815138" y="3987800"/>
              <a:ext cx="549275" cy="554038"/>
              <a:chOff x="6815138" y="3987800"/>
              <a:chExt cx="549275" cy="554038"/>
            </a:xfrm>
          </p:grpSpPr>
          <p:sp>
            <p:nvSpPr>
              <p:cNvPr id="63" name="Oval 744"/>
              <p:cNvSpPr>
                <a:spLocks noChangeArrowheads="1"/>
              </p:cNvSpPr>
              <p:nvPr/>
            </p:nvSpPr>
            <p:spPr bwMode="auto">
              <a:xfrm>
                <a:off x="6815138" y="3987800"/>
                <a:ext cx="549275" cy="554038"/>
              </a:xfrm>
              <a:prstGeom prst="ellipse">
                <a:avLst/>
              </a:prstGeom>
              <a:solidFill>
                <a:srgbClr val="F9C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Freeform 745"/>
              <p:cNvSpPr>
                <a:spLocks noEditPoints="1" noChangeArrowheads="1"/>
              </p:cNvSpPr>
              <p:nvPr/>
            </p:nvSpPr>
            <p:spPr bwMode="auto">
              <a:xfrm>
                <a:off x="6989763" y="4194175"/>
                <a:ext cx="301625" cy="274638"/>
              </a:xfrm>
              <a:custGeom>
                <a:avLst/>
                <a:gdLst>
                  <a:gd name="T0" fmla="*/ 25 w 45"/>
                  <a:gd name="T1" fmla="*/ 26 h 41"/>
                  <a:gd name="T2" fmla="*/ 6 w 45"/>
                  <a:gd name="T3" fmla="*/ 26 h 41"/>
                  <a:gd name="T4" fmla="*/ 0 w 45"/>
                  <a:gd name="T5" fmla="*/ 21 h 41"/>
                  <a:gd name="T6" fmla="*/ 0 w 45"/>
                  <a:gd name="T7" fmla="*/ 15 h 41"/>
                  <a:gd name="T8" fmla="*/ 25 w 45"/>
                  <a:gd name="T9" fmla="*/ 15 h 41"/>
                  <a:gd name="T10" fmla="*/ 29 w 45"/>
                  <a:gd name="T11" fmla="*/ 12 h 41"/>
                  <a:gd name="T12" fmla="*/ 29 w 45"/>
                  <a:gd name="T13" fmla="*/ 0 h 41"/>
                  <a:gd name="T14" fmla="*/ 39 w 45"/>
                  <a:gd name="T15" fmla="*/ 0 h 41"/>
                  <a:gd name="T16" fmla="*/ 45 w 45"/>
                  <a:gd name="T17" fmla="*/ 6 h 41"/>
                  <a:gd name="T18" fmla="*/ 45 w 45"/>
                  <a:gd name="T19" fmla="*/ 21 h 41"/>
                  <a:gd name="T20" fmla="*/ 39 w 45"/>
                  <a:gd name="T21" fmla="*/ 26 h 41"/>
                  <a:gd name="T22" fmla="*/ 35 w 45"/>
                  <a:gd name="T23" fmla="*/ 26 h 41"/>
                  <a:gd name="T24" fmla="*/ 38 w 45"/>
                  <a:gd name="T25" fmla="*/ 41 h 41"/>
                  <a:gd name="T26" fmla="*/ 25 w 45"/>
                  <a:gd name="T27" fmla="*/ 26 h 41"/>
                  <a:gd name="T28" fmla="*/ 30 w 45"/>
                  <a:gd name="T29" fmla="*/ 2 h 41"/>
                  <a:gd name="T30" fmla="*/ 30 w 45"/>
                  <a:gd name="T31" fmla="*/ 12 h 41"/>
                  <a:gd name="T32" fmla="*/ 25 w 45"/>
                  <a:gd name="T33" fmla="*/ 17 h 41"/>
                  <a:gd name="T34" fmla="*/ 2 w 45"/>
                  <a:gd name="T35" fmla="*/ 17 h 41"/>
                  <a:gd name="T36" fmla="*/ 2 w 45"/>
                  <a:gd name="T37" fmla="*/ 21 h 41"/>
                  <a:gd name="T38" fmla="*/ 6 w 45"/>
                  <a:gd name="T39" fmla="*/ 25 h 41"/>
                  <a:gd name="T40" fmla="*/ 26 w 45"/>
                  <a:gd name="T41" fmla="*/ 25 h 41"/>
                  <a:gd name="T42" fmla="*/ 35 w 45"/>
                  <a:gd name="T43" fmla="*/ 36 h 41"/>
                  <a:gd name="T44" fmla="*/ 33 w 45"/>
                  <a:gd name="T45" fmla="*/ 25 h 41"/>
                  <a:gd name="T46" fmla="*/ 39 w 45"/>
                  <a:gd name="T47" fmla="*/ 25 h 41"/>
                  <a:gd name="T48" fmla="*/ 43 w 45"/>
                  <a:gd name="T49" fmla="*/ 21 h 41"/>
                  <a:gd name="T50" fmla="*/ 43 w 45"/>
                  <a:gd name="T51" fmla="*/ 6 h 41"/>
                  <a:gd name="T52" fmla="*/ 39 w 45"/>
                  <a:gd name="T53" fmla="*/ 2 h 41"/>
                  <a:gd name="T54" fmla="*/ 30 w 45"/>
                  <a:gd name="T55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41">
                    <a:moveTo>
                      <a:pt x="25" y="26"/>
                    </a:moveTo>
                    <a:cubicBezTo>
                      <a:pt x="6" y="26"/>
                      <a:pt x="6" y="26"/>
                      <a:pt x="6" y="26"/>
                    </a:cubicBezTo>
                    <a:cubicBezTo>
                      <a:pt x="3" y="26"/>
                      <a:pt x="0" y="24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7" y="15"/>
                      <a:pt x="29" y="14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5" y="3"/>
                      <a:pt x="45" y="6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4"/>
                      <a:pt x="42" y="26"/>
                      <a:pt x="39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8" y="41"/>
                      <a:pt x="38" y="41"/>
                      <a:pt x="38" y="41"/>
                    </a:cubicBezTo>
                    <a:lnTo>
                      <a:pt x="25" y="26"/>
                    </a:lnTo>
                    <a:close/>
                    <a:moveTo>
                      <a:pt x="30" y="2"/>
                    </a:move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4"/>
                      <a:pt x="28" y="17"/>
                      <a:pt x="2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3"/>
                      <a:pt x="4" y="25"/>
                      <a:pt x="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2" y="25"/>
                      <a:pt x="43" y="23"/>
                      <a:pt x="43" y="2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3"/>
                      <a:pt x="42" y="2"/>
                      <a:pt x="39" y="2"/>
                    </a:cubicBezTo>
                    <a:lnTo>
                      <a:pt x="30" y="2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65" name="Freeform 746"/>
              <p:cNvSpPr>
                <a:spLocks noEditPoints="1" noChangeArrowheads="1"/>
              </p:cNvSpPr>
              <p:nvPr/>
            </p:nvSpPr>
            <p:spPr bwMode="auto">
              <a:xfrm>
                <a:off x="6889751" y="4121150"/>
                <a:ext cx="301625" cy="180975"/>
              </a:xfrm>
              <a:custGeom>
                <a:avLst/>
                <a:gdLst>
                  <a:gd name="T0" fmla="*/ 0 w 45"/>
                  <a:gd name="T1" fmla="*/ 21 h 27"/>
                  <a:gd name="T2" fmla="*/ 0 w 45"/>
                  <a:gd name="T3" fmla="*/ 6 h 27"/>
                  <a:gd name="T4" fmla="*/ 6 w 45"/>
                  <a:gd name="T5" fmla="*/ 0 h 27"/>
                  <a:gd name="T6" fmla="*/ 39 w 45"/>
                  <a:gd name="T7" fmla="*/ 0 h 27"/>
                  <a:gd name="T8" fmla="*/ 45 w 45"/>
                  <a:gd name="T9" fmla="*/ 6 h 27"/>
                  <a:gd name="T10" fmla="*/ 45 w 45"/>
                  <a:gd name="T11" fmla="*/ 21 h 27"/>
                  <a:gd name="T12" fmla="*/ 39 w 45"/>
                  <a:gd name="T13" fmla="*/ 27 h 27"/>
                  <a:gd name="T14" fmla="*/ 6 w 45"/>
                  <a:gd name="T15" fmla="*/ 27 h 27"/>
                  <a:gd name="T16" fmla="*/ 0 w 45"/>
                  <a:gd name="T17" fmla="*/ 21 h 27"/>
                  <a:gd name="T18" fmla="*/ 6 w 45"/>
                  <a:gd name="T19" fmla="*/ 2 h 27"/>
                  <a:gd name="T20" fmla="*/ 2 w 45"/>
                  <a:gd name="T21" fmla="*/ 6 h 27"/>
                  <a:gd name="T22" fmla="*/ 2 w 45"/>
                  <a:gd name="T23" fmla="*/ 21 h 27"/>
                  <a:gd name="T24" fmla="*/ 6 w 45"/>
                  <a:gd name="T25" fmla="*/ 25 h 27"/>
                  <a:gd name="T26" fmla="*/ 39 w 45"/>
                  <a:gd name="T27" fmla="*/ 25 h 27"/>
                  <a:gd name="T28" fmla="*/ 43 w 45"/>
                  <a:gd name="T29" fmla="*/ 21 h 27"/>
                  <a:gd name="T30" fmla="*/ 43 w 45"/>
                  <a:gd name="T31" fmla="*/ 6 h 27"/>
                  <a:gd name="T32" fmla="*/ 39 w 45"/>
                  <a:gd name="T33" fmla="*/ 2 h 27"/>
                  <a:gd name="T34" fmla="*/ 6 w 45"/>
                  <a:gd name="T35" fmla="*/ 2 h 27"/>
                  <a:gd name="T36" fmla="*/ 6 w 45"/>
                  <a:gd name="T37" fmla="*/ 14 h 27"/>
                  <a:gd name="T38" fmla="*/ 9 w 45"/>
                  <a:gd name="T39" fmla="*/ 11 h 27"/>
                  <a:gd name="T40" fmla="*/ 11 w 45"/>
                  <a:gd name="T41" fmla="*/ 14 h 27"/>
                  <a:gd name="T42" fmla="*/ 9 w 45"/>
                  <a:gd name="T43" fmla="*/ 16 h 27"/>
                  <a:gd name="T44" fmla="*/ 6 w 45"/>
                  <a:gd name="T45" fmla="*/ 14 h 27"/>
                  <a:gd name="T46" fmla="*/ 7 w 45"/>
                  <a:gd name="T47" fmla="*/ 14 h 27"/>
                  <a:gd name="T48" fmla="*/ 9 w 45"/>
                  <a:gd name="T49" fmla="*/ 15 h 27"/>
                  <a:gd name="T50" fmla="*/ 10 w 45"/>
                  <a:gd name="T51" fmla="*/ 14 h 27"/>
                  <a:gd name="T52" fmla="*/ 9 w 45"/>
                  <a:gd name="T53" fmla="*/ 12 h 27"/>
                  <a:gd name="T54" fmla="*/ 7 w 45"/>
                  <a:gd name="T55" fmla="*/ 14 h 27"/>
                  <a:gd name="T56" fmla="*/ 20 w 45"/>
                  <a:gd name="T57" fmla="*/ 14 h 27"/>
                  <a:gd name="T58" fmla="*/ 22 w 45"/>
                  <a:gd name="T59" fmla="*/ 11 h 27"/>
                  <a:gd name="T60" fmla="*/ 25 w 45"/>
                  <a:gd name="T61" fmla="*/ 14 h 27"/>
                  <a:gd name="T62" fmla="*/ 22 w 45"/>
                  <a:gd name="T63" fmla="*/ 16 h 27"/>
                  <a:gd name="T64" fmla="*/ 20 w 45"/>
                  <a:gd name="T65" fmla="*/ 14 h 27"/>
                  <a:gd name="T66" fmla="*/ 21 w 45"/>
                  <a:gd name="T67" fmla="*/ 14 h 27"/>
                  <a:gd name="T68" fmla="*/ 22 w 45"/>
                  <a:gd name="T69" fmla="*/ 15 h 27"/>
                  <a:gd name="T70" fmla="*/ 24 w 45"/>
                  <a:gd name="T71" fmla="*/ 14 h 27"/>
                  <a:gd name="T72" fmla="*/ 22 w 45"/>
                  <a:gd name="T73" fmla="*/ 12 h 27"/>
                  <a:gd name="T74" fmla="*/ 21 w 45"/>
                  <a:gd name="T75" fmla="*/ 14 h 27"/>
                  <a:gd name="T76" fmla="*/ 33 w 45"/>
                  <a:gd name="T77" fmla="*/ 14 h 27"/>
                  <a:gd name="T78" fmla="*/ 36 w 45"/>
                  <a:gd name="T79" fmla="*/ 11 h 27"/>
                  <a:gd name="T80" fmla="*/ 39 w 45"/>
                  <a:gd name="T81" fmla="*/ 14 h 27"/>
                  <a:gd name="T82" fmla="*/ 36 w 45"/>
                  <a:gd name="T83" fmla="*/ 16 h 27"/>
                  <a:gd name="T84" fmla="*/ 33 w 45"/>
                  <a:gd name="T85" fmla="*/ 14 h 27"/>
                  <a:gd name="T86" fmla="*/ 35 w 45"/>
                  <a:gd name="T87" fmla="*/ 14 h 27"/>
                  <a:gd name="T88" fmla="*/ 36 w 45"/>
                  <a:gd name="T89" fmla="*/ 15 h 27"/>
                  <a:gd name="T90" fmla="*/ 38 w 45"/>
                  <a:gd name="T91" fmla="*/ 14 h 27"/>
                  <a:gd name="T92" fmla="*/ 36 w 45"/>
                  <a:gd name="T93" fmla="*/ 12 h 27"/>
                  <a:gd name="T94" fmla="*/ 35 w 45"/>
                  <a:gd name="T9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5" h="27">
                    <a:moveTo>
                      <a:pt x="0" y="21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5" y="3"/>
                      <a:pt x="45" y="6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4"/>
                      <a:pt x="42" y="27"/>
                      <a:pt x="39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24"/>
                      <a:pt x="0" y="21"/>
                    </a:cubicBezTo>
                    <a:close/>
                    <a:moveTo>
                      <a:pt x="6" y="2"/>
                    </a:moveTo>
                    <a:cubicBezTo>
                      <a:pt x="4" y="2"/>
                      <a:pt x="2" y="4"/>
                      <a:pt x="2" y="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4"/>
                      <a:pt x="4" y="25"/>
                      <a:pt x="6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1" y="25"/>
                      <a:pt x="43" y="24"/>
                      <a:pt x="43" y="2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4"/>
                      <a:pt x="41" y="2"/>
                      <a:pt x="39" y="2"/>
                    </a:cubicBezTo>
                    <a:lnTo>
                      <a:pt x="6" y="2"/>
                    </a:lnTo>
                    <a:close/>
                    <a:moveTo>
                      <a:pt x="6" y="14"/>
                    </a:moveTo>
                    <a:cubicBezTo>
                      <a:pt x="6" y="12"/>
                      <a:pt x="7" y="11"/>
                      <a:pt x="9" y="11"/>
                    </a:cubicBezTo>
                    <a:cubicBezTo>
                      <a:pt x="10" y="11"/>
                      <a:pt x="11" y="12"/>
                      <a:pt x="11" y="14"/>
                    </a:cubicBezTo>
                    <a:cubicBezTo>
                      <a:pt x="11" y="15"/>
                      <a:pt x="10" y="16"/>
                      <a:pt x="9" y="16"/>
                    </a:cubicBezTo>
                    <a:cubicBezTo>
                      <a:pt x="7" y="16"/>
                      <a:pt x="6" y="15"/>
                      <a:pt x="6" y="14"/>
                    </a:cubicBezTo>
                    <a:close/>
                    <a:moveTo>
                      <a:pt x="7" y="14"/>
                    </a:moveTo>
                    <a:cubicBezTo>
                      <a:pt x="7" y="14"/>
                      <a:pt x="8" y="15"/>
                      <a:pt x="9" y="15"/>
                    </a:cubicBezTo>
                    <a:cubicBezTo>
                      <a:pt x="9" y="15"/>
                      <a:pt x="10" y="14"/>
                      <a:pt x="10" y="14"/>
                    </a:cubicBezTo>
                    <a:cubicBezTo>
                      <a:pt x="10" y="13"/>
                      <a:pt x="9" y="12"/>
                      <a:pt x="9" y="12"/>
                    </a:cubicBezTo>
                    <a:cubicBezTo>
                      <a:pt x="8" y="12"/>
                      <a:pt x="7" y="13"/>
                      <a:pt x="7" y="14"/>
                    </a:cubicBezTo>
                    <a:close/>
                    <a:moveTo>
                      <a:pt x="20" y="14"/>
                    </a:moveTo>
                    <a:cubicBezTo>
                      <a:pt x="20" y="12"/>
                      <a:pt x="21" y="11"/>
                      <a:pt x="22" y="11"/>
                    </a:cubicBezTo>
                    <a:cubicBezTo>
                      <a:pt x="24" y="11"/>
                      <a:pt x="25" y="12"/>
                      <a:pt x="25" y="14"/>
                    </a:cubicBezTo>
                    <a:cubicBezTo>
                      <a:pt x="25" y="15"/>
                      <a:pt x="24" y="16"/>
                      <a:pt x="22" y="16"/>
                    </a:cubicBezTo>
                    <a:cubicBezTo>
                      <a:pt x="21" y="16"/>
                      <a:pt x="20" y="15"/>
                      <a:pt x="20" y="14"/>
                    </a:cubicBezTo>
                    <a:close/>
                    <a:moveTo>
                      <a:pt x="21" y="14"/>
                    </a:moveTo>
                    <a:cubicBezTo>
                      <a:pt x="21" y="14"/>
                      <a:pt x="22" y="15"/>
                      <a:pt x="22" y="15"/>
                    </a:cubicBezTo>
                    <a:cubicBezTo>
                      <a:pt x="23" y="15"/>
                      <a:pt x="24" y="14"/>
                      <a:pt x="24" y="14"/>
                    </a:cubicBezTo>
                    <a:cubicBezTo>
                      <a:pt x="24" y="13"/>
                      <a:pt x="23" y="12"/>
                      <a:pt x="22" y="12"/>
                    </a:cubicBezTo>
                    <a:cubicBezTo>
                      <a:pt x="22" y="12"/>
                      <a:pt x="21" y="13"/>
                      <a:pt x="21" y="14"/>
                    </a:cubicBezTo>
                    <a:close/>
                    <a:moveTo>
                      <a:pt x="33" y="14"/>
                    </a:moveTo>
                    <a:cubicBezTo>
                      <a:pt x="33" y="12"/>
                      <a:pt x="35" y="11"/>
                      <a:pt x="36" y="11"/>
                    </a:cubicBezTo>
                    <a:cubicBezTo>
                      <a:pt x="38" y="11"/>
                      <a:pt x="39" y="12"/>
                      <a:pt x="39" y="14"/>
                    </a:cubicBezTo>
                    <a:cubicBezTo>
                      <a:pt x="39" y="15"/>
                      <a:pt x="38" y="16"/>
                      <a:pt x="36" y="16"/>
                    </a:cubicBezTo>
                    <a:cubicBezTo>
                      <a:pt x="35" y="16"/>
                      <a:pt x="33" y="15"/>
                      <a:pt x="33" y="14"/>
                    </a:cubicBezTo>
                    <a:close/>
                    <a:moveTo>
                      <a:pt x="35" y="14"/>
                    </a:moveTo>
                    <a:cubicBezTo>
                      <a:pt x="35" y="14"/>
                      <a:pt x="36" y="15"/>
                      <a:pt x="36" y="15"/>
                    </a:cubicBezTo>
                    <a:cubicBezTo>
                      <a:pt x="37" y="15"/>
                      <a:pt x="38" y="14"/>
                      <a:pt x="38" y="14"/>
                    </a:cubicBezTo>
                    <a:cubicBezTo>
                      <a:pt x="38" y="13"/>
                      <a:pt x="37" y="12"/>
                      <a:pt x="36" y="12"/>
                    </a:cubicBezTo>
                    <a:cubicBezTo>
                      <a:pt x="36" y="12"/>
                      <a:pt x="35" y="13"/>
                      <a:pt x="35" y="14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sp>
          <p:nvSpPr>
            <p:cNvPr id="33" name="Oval 747"/>
            <p:cNvSpPr>
              <a:spLocks noChangeArrowheads="1"/>
            </p:cNvSpPr>
            <p:nvPr/>
          </p:nvSpPr>
          <p:spPr bwMode="auto">
            <a:xfrm>
              <a:off x="4211638" y="2481263"/>
              <a:ext cx="422275" cy="420688"/>
            </a:xfrm>
            <a:prstGeom prst="ellipse">
              <a:avLst/>
            </a:prstGeom>
            <a:solidFill>
              <a:srgbClr val="F9C8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748"/>
            <p:cNvSpPr>
              <a:spLocks noEditPoints="1" noChangeArrowheads="1"/>
            </p:cNvSpPr>
            <p:nvPr/>
          </p:nvSpPr>
          <p:spPr bwMode="auto">
            <a:xfrm>
              <a:off x="4278313" y="2627313"/>
              <a:ext cx="280988" cy="141288"/>
            </a:xfrm>
            <a:custGeom>
              <a:avLst/>
              <a:gdLst>
                <a:gd name="T0" fmla="*/ 17 w 42"/>
                <a:gd name="T1" fmla="*/ 20 h 21"/>
                <a:gd name="T2" fmla="*/ 13 w 42"/>
                <a:gd name="T3" fmla="*/ 19 h 21"/>
                <a:gd name="T4" fmla="*/ 8 w 42"/>
                <a:gd name="T5" fmla="*/ 16 h 21"/>
                <a:gd name="T6" fmla="*/ 1 w 42"/>
                <a:gd name="T7" fmla="*/ 9 h 21"/>
                <a:gd name="T8" fmla="*/ 5 w 42"/>
                <a:gd name="T9" fmla="*/ 6 h 21"/>
                <a:gd name="T10" fmla="*/ 8 w 42"/>
                <a:gd name="T11" fmla="*/ 4 h 21"/>
                <a:gd name="T12" fmla="*/ 13 w 42"/>
                <a:gd name="T13" fmla="*/ 2 h 21"/>
                <a:gd name="T14" fmla="*/ 17 w 42"/>
                <a:gd name="T15" fmla="*/ 0 h 21"/>
                <a:gd name="T16" fmla="*/ 22 w 42"/>
                <a:gd name="T17" fmla="*/ 0 h 21"/>
                <a:gd name="T18" fmla="*/ 26 w 42"/>
                <a:gd name="T19" fmla="*/ 0 h 21"/>
                <a:gd name="T20" fmla="*/ 30 w 42"/>
                <a:gd name="T21" fmla="*/ 2 h 21"/>
                <a:gd name="T22" fmla="*/ 35 w 42"/>
                <a:gd name="T23" fmla="*/ 4 h 21"/>
                <a:gd name="T24" fmla="*/ 38 w 42"/>
                <a:gd name="T25" fmla="*/ 6 h 21"/>
                <a:gd name="T26" fmla="*/ 41 w 42"/>
                <a:gd name="T27" fmla="*/ 9 h 21"/>
                <a:gd name="T28" fmla="*/ 42 w 42"/>
                <a:gd name="T29" fmla="*/ 11 h 21"/>
                <a:gd name="T30" fmla="*/ 37 w 42"/>
                <a:gd name="T31" fmla="*/ 15 h 21"/>
                <a:gd name="T32" fmla="*/ 31 w 42"/>
                <a:gd name="T33" fmla="*/ 18 h 21"/>
                <a:gd name="T34" fmla="*/ 27 w 42"/>
                <a:gd name="T35" fmla="*/ 20 h 21"/>
                <a:gd name="T36" fmla="*/ 22 w 42"/>
                <a:gd name="T37" fmla="*/ 21 h 21"/>
                <a:gd name="T38" fmla="*/ 39 w 42"/>
                <a:gd name="T39" fmla="*/ 12 h 21"/>
                <a:gd name="T40" fmla="*/ 32 w 42"/>
                <a:gd name="T41" fmla="*/ 16 h 21"/>
                <a:gd name="T42" fmla="*/ 28 w 42"/>
                <a:gd name="T43" fmla="*/ 18 h 21"/>
                <a:gd name="T44" fmla="*/ 24 w 42"/>
                <a:gd name="T45" fmla="*/ 19 h 21"/>
                <a:gd name="T46" fmla="*/ 19 w 42"/>
                <a:gd name="T47" fmla="*/ 19 h 21"/>
                <a:gd name="T48" fmla="*/ 15 w 42"/>
                <a:gd name="T49" fmla="*/ 18 h 21"/>
                <a:gd name="T50" fmla="*/ 12 w 42"/>
                <a:gd name="T51" fmla="*/ 16 h 21"/>
                <a:gd name="T52" fmla="*/ 5 w 42"/>
                <a:gd name="T53" fmla="*/ 11 h 21"/>
                <a:gd name="T54" fmla="*/ 6 w 42"/>
                <a:gd name="T55" fmla="*/ 14 h 21"/>
                <a:gd name="T56" fmla="*/ 12 w 42"/>
                <a:gd name="T57" fmla="*/ 18 h 21"/>
                <a:gd name="T58" fmla="*/ 16 w 42"/>
                <a:gd name="T59" fmla="*/ 19 h 21"/>
                <a:gd name="T60" fmla="*/ 20 w 42"/>
                <a:gd name="T61" fmla="*/ 20 h 21"/>
                <a:gd name="T62" fmla="*/ 26 w 42"/>
                <a:gd name="T63" fmla="*/ 19 h 21"/>
                <a:gd name="T64" fmla="*/ 30 w 42"/>
                <a:gd name="T65" fmla="*/ 18 h 21"/>
                <a:gd name="T66" fmla="*/ 35 w 42"/>
                <a:gd name="T67" fmla="*/ 15 h 21"/>
                <a:gd name="T68" fmla="*/ 38 w 42"/>
                <a:gd name="T69" fmla="*/ 8 h 21"/>
                <a:gd name="T70" fmla="*/ 35 w 42"/>
                <a:gd name="T71" fmla="*/ 6 h 21"/>
                <a:gd name="T72" fmla="*/ 32 w 42"/>
                <a:gd name="T73" fmla="*/ 4 h 21"/>
                <a:gd name="T74" fmla="*/ 28 w 42"/>
                <a:gd name="T75" fmla="*/ 2 h 21"/>
                <a:gd name="T76" fmla="*/ 24 w 42"/>
                <a:gd name="T77" fmla="*/ 1 h 21"/>
                <a:gd name="T78" fmla="*/ 20 w 42"/>
                <a:gd name="T79" fmla="*/ 1 h 21"/>
                <a:gd name="T80" fmla="*/ 16 w 42"/>
                <a:gd name="T81" fmla="*/ 2 h 21"/>
                <a:gd name="T82" fmla="*/ 12 w 42"/>
                <a:gd name="T83" fmla="*/ 4 h 21"/>
                <a:gd name="T84" fmla="*/ 8 w 42"/>
                <a:gd name="T85" fmla="*/ 6 h 21"/>
                <a:gd name="T86" fmla="*/ 6 w 42"/>
                <a:gd name="T87" fmla="*/ 8 h 21"/>
                <a:gd name="T88" fmla="*/ 10 w 42"/>
                <a:gd name="T89" fmla="*/ 14 h 21"/>
                <a:gd name="T90" fmla="*/ 14 w 42"/>
                <a:gd name="T91" fmla="*/ 16 h 21"/>
                <a:gd name="T92" fmla="*/ 17 w 42"/>
                <a:gd name="T93" fmla="*/ 17 h 21"/>
                <a:gd name="T94" fmla="*/ 20 w 42"/>
                <a:gd name="T95" fmla="*/ 18 h 21"/>
                <a:gd name="T96" fmla="*/ 25 w 42"/>
                <a:gd name="T97" fmla="*/ 18 h 21"/>
                <a:gd name="T98" fmla="*/ 29 w 42"/>
                <a:gd name="T99" fmla="*/ 17 h 21"/>
                <a:gd name="T100" fmla="*/ 33 w 42"/>
                <a:gd name="T101" fmla="*/ 15 h 21"/>
                <a:gd name="T102" fmla="*/ 38 w 42"/>
                <a:gd name="T103" fmla="*/ 9 h 21"/>
                <a:gd name="T104" fmla="*/ 3 w 42"/>
                <a:gd name="T105" fmla="*/ 9 h 21"/>
                <a:gd name="T106" fmla="*/ 6 w 42"/>
                <a:gd name="T107" fmla="*/ 6 h 21"/>
                <a:gd name="T108" fmla="*/ 3 w 42"/>
                <a:gd name="T109" fmla="*/ 9 h 21"/>
                <a:gd name="T110" fmla="*/ 6 w 42"/>
                <a:gd name="T111" fmla="*/ 7 h 21"/>
                <a:gd name="T112" fmla="*/ 9 w 42"/>
                <a:gd name="T11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21">
                  <a:moveTo>
                    <a:pt x="20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8" y="17"/>
                    <a:pt x="8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5" y="14"/>
                    <a:pt x="4" y="14"/>
                    <a:pt x="4" y="13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30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0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3"/>
                  </a:cubicBezTo>
                  <a:cubicBezTo>
                    <a:pt x="39" y="13"/>
                    <a:pt x="38" y="14"/>
                    <a:pt x="37" y="15"/>
                  </a:cubicBezTo>
                  <a:cubicBezTo>
                    <a:pt x="37" y="15"/>
                    <a:pt x="36" y="16"/>
                    <a:pt x="35" y="16"/>
                  </a:cubicBezTo>
                  <a:cubicBezTo>
                    <a:pt x="35" y="16"/>
                    <a:pt x="34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9" y="19"/>
                    <a:pt x="29" y="19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20" y="21"/>
                  </a:lnTo>
                  <a:close/>
                  <a:moveTo>
                    <a:pt x="40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39" y="11"/>
                    <a:pt x="39" y="12"/>
                  </a:cubicBezTo>
                  <a:cubicBezTo>
                    <a:pt x="38" y="12"/>
                    <a:pt x="37" y="13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4" y="15"/>
                    <a:pt x="34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8"/>
                    <a:pt x="29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8" y="14"/>
                    <a:pt x="8" y="14"/>
                    <a:pt x="7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6" y="14"/>
                  </a:cubicBezTo>
                  <a:cubicBezTo>
                    <a:pt x="7" y="15"/>
                    <a:pt x="8" y="15"/>
                    <a:pt x="9" y="16"/>
                  </a:cubicBezTo>
                  <a:cubicBezTo>
                    <a:pt x="9" y="16"/>
                    <a:pt x="9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8"/>
                    <a:pt x="29" y="18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5" y="15"/>
                  </a:cubicBezTo>
                  <a:cubicBezTo>
                    <a:pt x="35" y="15"/>
                    <a:pt x="36" y="14"/>
                    <a:pt x="37" y="14"/>
                  </a:cubicBezTo>
                  <a:cubicBezTo>
                    <a:pt x="38" y="13"/>
                    <a:pt x="38" y="13"/>
                    <a:pt x="39" y="12"/>
                  </a:cubicBezTo>
                  <a:cubicBezTo>
                    <a:pt x="39" y="12"/>
                    <a:pt x="40" y="11"/>
                    <a:pt x="40" y="11"/>
                  </a:cubicBezTo>
                  <a:close/>
                  <a:moveTo>
                    <a:pt x="38" y="9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2"/>
                    <a:pt x="8" y="12"/>
                  </a:cubicBezTo>
                  <a:cubicBezTo>
                    <a:pt x="8" y="13"/>
                    <a:pt x="9" y="13"/>
                    <a:pt x="10" y="14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9" y="17"/>
                    <a:pt x="29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4" y="14"/>
                    <a:pt x="34" y="14"/>
                  </a:cubicBezTo>
                  <a:cubicBezTo>
                    <a:pt x="35" y="14"/>
                    <a:pt x="35" y="13"/>
                    <a:pt x="36" y="13"/>
                  </a:cubicBezTo>
                  <a:cubicBezTo>
                    <a:pt x="37" y="12"/>
                    <a:pt x="38" y="12"/>
                    <a:pt x="38" y="11"/>
                  </a:cubicBezTo>
                  <a:cubicBezTo>
                    <a:pt x="39" y="11"/>
                    <a:pt x="39" y="10"/>
                    <a:pt x="39" y="10"/>
                  </a:cubicBezTo>
                  <a:cubicBezTo>
                    <a:pt x="39" y="10"/>
                    <a:pt x="39" y="9"/>
                    <a:pt x="38" y="9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2" y="10"/>
                  </a:lnTo>
                  <a:close/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35" name="Freeform 749"/>
            <p:cNvSpPr>
              <a:spLocks noEditPoints="1" noChangeArrowheads="1"/>
            </p:cNvSpPr>
            <p:nvPr/>
          </p:nvSpPr>
          <p:spPr bwMode="auto">
            <a:xfrm>
              <a:off x="4378326" y="2647950"/>
              <a:ext cx="87313" cy="93663"/>
            </a:xfrm>
            <a:custGeom>
              <a:avLst/>
              <a:gdLst>
                <a:gd name="T0" fmla="*/ 0 w 13"/>
                <a:gd name="T1" fmla="*/ 7 h 14"/>
                <a:gd name="T2" fmla="*/ 7 w 13"/>
                <a:gd name="T3" fmla="*/ 0 h 14"/>
                <a:gd name="T4" fmla="*/ 13 w 13"/>
                <a:gd name="T5" fmla="*/ 7 h 14"/>
                <a:gd name="T6" fmla="*/ 7 w 13"/>
                <a:gd name="T7" fmla="*/ 14 h 14"/>
                <a:gd name="T8" fmla="*/ 0 w 13"/>
                <a:gd name="T9" fmla="*/ 7 h 14"/>
                <a:gd name="T10" fmla="*/ 1 w 13"/>
                <a:gd name="T11" fmla="*/ 7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 w 13"/>
                <a:gd name="T19" fmla="*/ 7 h 14"/>
                <a:gd name="T20" fmla="*/ 3 w 13"/>
                <a:gd name="T21" fmla="*/ 7 h 14"/>
                <a:gd name="T22" fmla="*/ 7 w 13"/>
                <a:gd name="T23" fmla="*/ 4 h 14"/>
                <a:gd name="T24" fmla="*/ 10 w 13"/>
                <a:gd name="T25" fmla="*/ 7 h 14"/>
                <a:gd name="T26" fmla="*/ 7 w 13"/>
                <a:gd name="T27" fmla="*/ 10 h 14"/>
                <a:gd name="T28" fmla="*/ 3 w 13"/>
                <a:gd name="T29" fmla="*/ 7 h 14"/>
                <a:gd name="T30" fmla="*/ 4 w 13"/>
                <a:gd name="T31" fmla="*/ 7 h 14"/>
                <a:gd name="T32" fmla="*/ 7 w 13"/>
                <a:gd name="T33" fmla="*/ 9 h 14"/>
                <a:gd name="T34" fmla="*/ 9 w 13"/>
                <a:gd name="T35" fmla="*/ 7 h 14"/>
                <a:gd name="T36" fmla="*/ 7 w 13"/>
                <a:gd name="T37" fmla="*/ 5 h 14"/>
                <a:gd name="T38" fmla="*/ 4 w 13"/>
                <a:gd name="T3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4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1"/>
                    <a:pt x="10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lose/>
                  <a:moveTo>
                    <a:pt x="1" y="7"/>
                  </a:moveTo>
                  <a:cubicBezTo>
                    <a:pt x="1" y="10"/>
                    <a:pt x="4" y="13"/>
                    <a:pt x="7" y="13"/>
                  </a:cubicBezTo>
                  <a:cubicBezTo>
                    <a:pt x="10" y="13"/>
                    <a:pt x="12" y="10"/>
                    <a:pt x="12" y="7"/>
                  </a:cubicBezTo>
                  <a:cubicBezTo>
                    <a:pt x="12" y="4"/>
                    <a:pt x="10" y="1"/>
                    <a:pt x="7" y="1"/>
                  </a:cubicBezTo>
                  <a:cubicBezTo>
                    <a:pt x="4" y="1"/>
                    <a:pt x="1" y="4"/>
                    <a:pt x="1" y="7"/>
                  </a:cubicBezTo>
                  <a:close/>
                  <a:moveTo>
                    <a:pt x="3" y="7"/>
                  </a:moveTo>
                  <a:cubicBezTo>
                    <a:pt x="3" y="5"/>
                    <a:pt x="5" y="4"/>
                    <a:pt x="7" y="4"/>
                  </a:cubicBezTo>
                  <a:cubicBezTo>
                    <a:pt x="9" y="4"/>
                    <a:pt x="10" y="5"/>
                    <a:pt x="10" y="7"/>
                  </a:cubicBezTo>
                  <a:cubicBezTo>
                    <a:pt x="10" y="9"/>
                    <a:pt x="9" y="10"/>
                    <a:pt x="7" y="10"/>
                  </a:cubicBezTo>
                  <a:cubicBezTo>
                    <a:pt x="5" y="10"/>
                    <a:pt x="3" y="9"/>
                    <a:pt x="3" y="7"/>
                  </a:cubicBezTo>
                  <a:close/>
                  <a:moveTo>
                    <a:pt x="4" y="7"/>
                  </a:moveTo>
                  <a:cubicBezTo>
                    <a:pt x="4" y="8"/>
                    <a:pt x="5" y="9"/>
                    <a:pt x="7" y="9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5" y="5"/>
                    <a:pt x="4" y="6"/>
                    <a:pt x="4" y="7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grpSp>
          <p:nvGrpSpPr>
            <p:cNvPr id="36" name="组合 824"/>
            <p:cNvGrpSpPr>
              <a:grpSpLocks/>
            </p:cNvGrpSpPr>
            <p:nvPr/>
          </p:nvGrpSpPr>
          <p:grpSpPr bwMode="auto">
            <a:xfrm>
              <a:off x="4673601" y="4168775"/>
              <a:ext cx="434975" cy="433388"/>
              <a:chOff x="4673601" y="4168775"/>
              <a:chExt cx="434975" cy="433388"/>
            </a:xfrm>
          </p:grpSpPr>
          <p:sp>
            <p:nvSpPr>
              <p:cNvPr id="61" name="Oval 750"/>
              <p:cNvSpPr>
                <a:spLocks noChangeArrowheads="1"/>
              </p:cNvSpPr>
              <p:nvPr/>
            </p:nvSpPr>
            <p:spPr bwMode="auto">
              <a:xfrm>
                <a:off x="4673601" y="4168775"/>
                <a:ext cx="434975" cy="433388"/>
              </a:xfrm>
              <a:prstGeom prst="ellipse">
                <a:avLst/>
              </a:prstGeom>
              <a:solidFill>
                <a:srgbClr val="68C3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Freeform 751"/>
              <p:cNvSpPr>
                <a:spLocks noEditPoints="1" noChangeArrowheads="1"/>
              </p:cNvSpPr>
              <p:nvPr/>
            </p:nvSpPr>
            <p:spPr bwMode="auto">
              <a:xfrm>
                <a:off x="4806951" y="4268788"/>
                <a:ext cx="174625" cy="246063"/>
              </a:xfrm>
              <a:custGeom>
                <a:avLst/>
                <a:gdLst>
                  <a:gd name="T0" fmla="*/ 13 w 26"/>
                  <a:gd name="T1" fmla="*/ 37 h 37"/>
                  <a:gd name="T2" fmla="*/ 0 w 26"/>
                  <a:gd name="T3" fmla="*/ 12 h 37"/>
                  <a:gd name="T4" fmla="*/ 13 w 26"/>
                  <a:gd name="T5" fmla="*/ 0 h 37"/>
                  <a:gd name="T6" fmla="*/ 26 w 26"/>
                  <a:gd name="T7" fmla="*/ 12 h 37"/>
                  <a:gd name="T8" fmla="*/ 13 w 26"/>
                  <a:gd name="T9" fmla="*/ 37 h 37"/>
                  <a:gd name="T10" fmla="*/ 13 w 26"/>
                  <a:gd name="T11" fmla="*/ 37 h 37"/>
                  <a:gd name="T12" fmla="*/ 1 w 26"/>
                  <a:gd name="T13" fmla="*/ 12 h 37"/>
                  <a:gd name="T14" fmla="*/ 13 w 26"/>
                  <a:gd name="T15" fmla="*/ 36 h 37"/>
                  <a:gd name="T16" fmla="*/ 25 w 26"/>
                  <a:gd name="T17" fmla="*/ 12 h 37"/>
                  <a:gd name="T18" fmla="*/ 13 w 26"/>
                  <a:gd name="T19" fmla="*/ 0 h 37"/>
                  <a:gd name="T20" fmla="*/ 1 w 26"/>
                  <a:gd name="T21" fmla="*/ 12 h 37"/>
                  <a:gd name="T22" fmla="*/ 6 w 26"/>
                  <a:gd name="T23" fmla="*/ 11 h 37"/>
                  <a:gd name="T24" fmla="*/ 13 w 26"/>
                  <a:gd name="T25" fmla="*/ 5 h 37"/>
                  <a:gd name="T26" fmla="*/ 20 w 26"/>
                  <a:gd name="T27" fmla="*/ 11 h 37"/>
                  <a:gd name="T28" fmla="*/ 13 w 26"/>
                  <a:gd name="T29" fmla="*/ 17 h 37"/>
                  <a:gd name="T30" fmla="*/ 6 w 26"/>
                  <a:gd name="T31" fmla="*/ 11 h 37"/>
                  <a:gd name="T32" fmla="*/ 7 w 26"/>
                  <a:gd name="T33" fmla="*/ 11 h 37"/>
                  <a:gd name="T34" fmla="*/ 13 w 26"/>
                  <a:gd name="T35" fmla="*/ 16 h 37"/>
                  <a:gd name="T36" fmla="*/ 19 w 26"/>
                  <a:gd name="T37" fmla="*/ 11 h 37"/>
                  <a:gd name="T38" fmla="*/ 13 w 26"/>
                  <a:gd name="T39" fmla="*/ 5 h 37"/>
                  <a:gd name="T40" fmla="*/ 7 w 26"/>
                  <a:gd name="T41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37">
                    <a:moveTo>
                      <a:pt x="13" y="37"/>
                    </a:moveTo>
                    <a:cubicBezTo>
                      <a:pt x="12" y="36"/>
                      <a:pt x="0" y="18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0" y="0"/>
                      <a:pt x="26" y="5"/>
                      <a:pt x="26" y="12"/>
                    </a:cubicBezTo>
                    <a:cubicBezTo>
                      <a:pt x="26" y="18"/>
                      <a:pt x="14" y="36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lose/>
                    <a:moveTo>
                      <a:pt x="1" y="12"/>
                    </a:moveTo>
                    <a:cubicBezTo>
                      <a:pt x="1" y="17"/>
                      <a:pt x="11" y="33"/>
                      <a:pt x="13" y="36"/>
                    </a:cubicBezTo>
                    <a:cubicBezTo>
                      <a:pt x="15" y="33"/>
                      <a:pt x="25" y="17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1" y="5"/>
                      <a:pt x="1" y="12"/>
                    </a:cubicBezTo>
                    <a:close/>
                    <a:moveTo>
                      <a:pt x="6" y="11"/>
                    </a:moveTo>
                    <a:cubicBezTo>
                      <a:pt x="6" y="7"/>
                      <a:pt x="9" y="5"/>
                      <a:pt x="13" y="5"/>
                    </a:cubicBezTo>
                    <a:cubicBezTo>
                      <a:pt x="17" y="5"/>
                      <a:pt x="20" y="7"/>
                      <a:pt x="20" y="11"/>
                    </a:cubicBezTo>
                    <a:cubicBezTo>
                      <a:pt x="20" y="14"/>
                      <a:pt x="17" y="17"/>
                      <a:pt x="13" y="17"/>
                    </a:cubicBezTo>
                    <a:cubicBezTo>
                      <a:pt x="9" y="17"/>
                      <a:pt x="6" y="14"/>
                      <a:pt x="6" y="11"/>
                    </a:cubicBezTo>
                    <a:close/>
                    <a:moveTo>
                      <a:pt x="7" y="11"/>
                    </a:moveTo>
                    <a:cubicBezTo>
                      <a:pt x="7" y="14"/>
                      <a:pt x="10" y="16"/>
                      <a:pt x="13" y="16"/>
                    </a:cubicBezTo>
                    <a:cubicBezTo>
                      <a:pt x="16" y="16"/>
                      <a:pt x="19" y="14"/>
                      <a:pt x="19" y="11"/>
                    </a:cubicBezTo>
                    <a:cubicBezTo>
                      <a:pt x="19" y="8"/>
                      <a:pt x="16" y="5"/>
                      <a:pt x="13" y="5"/>
                    </a:cubicBezTo>
                    <a:cubicBezTo>
                      <a:pt x="10" y="5"/>
                      <a:pt x="7" y="8"/>
                      <a:pt x="7" y="1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37" name="组合 825"/>
            <p:cNvGrpSpPr>
              <a:grpSpLocks/>
            </p:cNvGrpSpPr>
            <p:nvPr/>
          </p:nvGrpSpPr>
          <p:grpSpPr bwMode="auto">
            <a:xfrm>
              <a:off x="6815138" y="1887538"/>
              <a:ext cx="334963" cy="333375"/>
              <a:chOff x="6815138" y="1887538"/>
              <a:chExt cx="334963" cy="333375"/>
            </a:xfrm>
          </p:grpSpPr>
          <p:sp>
            <p:nvSpPr>
              <p:cNvPr id="59" name="Oval 762"/>
              <p:cNvSpPr>
                <a:spLocks noChangeArrowheads="1"/>
              </p:cNvSpPr>
              <p:nvPr/>
            </p:nvSpPr>
            <p:spPr bwMode="auto">
              <a:xfrm>
                <a:off x="6815138" y="1887538"/>
                <a:ext cx="334963" cy="333375"/>
              </a:xfrm>
              <a:prstGeom prst="ellipse">
                <a:avLst/>
              </a:prstGeom>
              <a:solidFill>
                <a:srgbClr val="F9C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Freeform 763"/>
              <p:cNvSpPr>
                <a:spLocks noEditPoints="1" noChangeArrowheads="1"/>
              </p:cNvSpPr>
              <p:nvPr/>
            </p:nvSpPr>
            <p:spPr bwMode="auto">
              <a:xfrm>
                <a:off x="6883401" y="2001838"/>
                <a:ext cx="187325" cy="160338"/>
              </a:xfrm>
              <a:custGeom>
                <a:avLst/>
                <a:gdLst>
                  <a:gd name="T0" fmla="*/ 14 w 28"/>
                  <a:gd name="T1" fmla="*/ 24 h 24"/>
                  <a:gd name="T2" fmla="*/ 0 w 28"/>
                  <a:gd name="T3" fmla="*/ 7 h 24"/>
                  <a:gd name="T4" fmla="*/ 7 w 28"/>
                  <a:gd name="T5" fmla="*/ 0 h 24"/>
                  <a:gd name="T6" fmla="*/ 14 w 28"/>
                  <a:gd name="T7" fmla="*/ 5 h 24"/>
                  <a:gd name="T8" fmla="*/ 22 w 28"/>
                  <a:gd name="T9" fmla="*/ 0 h 24"/>
                  <a:gd name="T10" fmla="*/ 28 w 28"/>
                  <a:gd name="T11" fmla="*/ 7 h 24"/>
                  <a:gd name="T12" fmla="*/ 14 w 28"/>
                  <a:gd name="T13" fmla="*/ 24 h 24"/>
                  <a:gd name="T14" fmla="*/ 14 w 28"/>
                  <a:gd name="T15" fmla="*/ 24 h 24"/>
                  <a:gd name="T16" fmla="*/ 14 w 28"/>
                  <a:gd name="T17" fmla="*/ 6 h 24"/>
                  <a:gd name="T18" fmla="*/ 14 w 28"/>
                  <a:gd name="T19" fmla="*/ 6 h 24"/>
                  <a:gd name="T20" fmla="*/ 14 w 28"/>
                  <a:gd name="T21" fmla="*/ 6 h 24"/>
                  <a:gd name="T22" fmla="*/ 14 w 28"/>
                  <a:gd name="T23" fmla="*/ 6 h 24"/>
                  <a:gd name="T24" fmla="*/ 7 w 28"/>
                  <a:gd name="T25" fmla="*/ 1 h 24"/>
                  <a:gd name="T26" fmla="*/ 1 w 28"/>
                  <a:gd name="T27" fmla="*/ 7 h 24"/>
                  <a:gd name="T28" fmla="*/ 14 w 28"/>
                  <a:gd name="T29" fmla="*/ 23 h 24"/>
                  <a:gd name="T30" fmla="*/ 27 w 28"/>
                  <a:gd name="T31" fmla="*/ 7 h 24"/>
                  <a:gd name="T32" fmla="*/ 22 w 28"/>
                  <a:gd name="T33" fmla="*/ 1 h 24"/>
                  <a:gd name="T34" fmla="*/ 14 w 28"/>
                  <a:gd name="T3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4">
                    <a:moveTo>
                      <a:pt x="14" y="24"/>
                    </a:moveTo>
                    <a:cubicBezTo>
                      <a:pt x="13" y="24"/>
                      <a:pt x="0" y="17"/>
                      <a:pt x="0" y="7"/>
                    </a:cubicBezTo>
                    <a:cubicBezTo>
                      <a:pt x="0" y="2"/>
                      <a:pt x="4" y="0"/>
                      <a:pt x="7" y="0"/>
                    </a:cubicBezTo>
                    <a:cubicBezTo>
                      <a:pt x="10" y="0"/>
                      <a:pt x="13" y="2"/>
                      <a:pt x="14" y="5"/>
                    </a:cubicBezTo>
                    <a:cubicBezTo>
                      <a:pt x="16" y="2"/>
                      <a:pt x="19" y="0"/>
                      <a:pt x="22" y="0"/>
                    </a:cubicBezTo>
                    <a:cubicBezTo>
                      <a:pt x="25" y="0"/>
                      <a:pt x="28" y="2"/>
                      <a:pt x="28" y="7"/>
                    </a:cubicBezTo>
                    <a:cubicBezTo>
                      <a:pt x="28" y="16"/>
                      <a:pt x="15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lose/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2"/>
                      <a:pt x="9" y="1"/>
                      <a:pt x="7" y="1"/>
                    </a:cubicBezTo>
                    <a:cubicBezTo>
                      <a:pt x="4" y="1"/>
                      <a:pt x="1" y="3"/>
                      <a:pt x="1" y="7"/>
                    </a:cubicBezTo>
                    <a:cubicBezTo>
                      <a:pt x="1" y="16"/>
                      <a:pt x="12" y="23"/>
                      <a:pt x="14" y="23"/>
                    </a:cubicBezTo>
                    <a:cubicBezTo>
                      <a:pt x="16" y="23"/>
                      <a:pt x="27" y="15"/>
                      <a:pt x="27" y="7"/>
                    </a:cubicBezTo>
                    <a:cubicBezTo>
                      <a:pt x="27" y="3"/>
                      <a:pt x="25" y="1"/>
                      <a:pt x="22" y="1"/>
                    </a:cubicBezTo>
                    <a:cubicBezTo>
                      <a:pt x="19" y="1"/>
                      <a:pt x="16" y="3"/>
                      <a:pt x="14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38" name="组合 826"/>
            <p:cNvGrpSpPr>
              <a:grpSpLocks/>
            </p:cNvGrpSpPr>
            <p:nvPr/>
          </p:nvGrpSpPr>
          <p:grpSpPr bwMode="auto">
            <a:xfrm>
              <a:off x="4498976" y="1535113"/>
              <a:ext cx="742950" cy="900112"/>
              <a:chOff x="4498976" y="1535113"/>
              <a:chExt cx="742950" cy="900112"/>
            </a:xfrm>
          </p:grpSpPr>
          <p:sp>
            <p:nvSpPr>
              <p:cNvPr id="50" name="Freeform 764"/>
              <p:cNvSpPr>
                <a:spLocks noEditPoints="1" noChangeArrowheads="1"/>
              </p:cNvSpPr>
              <p:nvPr/>
            </p:nvSpPr>
            <p:spPr bwMode="auto">
              <a:xfrm>
                <a:off x="4498976" y="1847850"/>
                <a:ext cx="596900" cy="587375"/>
              </a:xfrm>
              <a:custGeom>
                <a:avLst/>
                <a:gdLst>
                  <a:gd name="T0" fmla="*/ 46 w 89"/>
                  <a:gd name="T1" fmla="*/ 79 h 88"/>
                  <a:gd name="T2" fmla="*/ 53 w 89"/>
                  <a:gd name="T3" fmla="*/ 79 h 88"/>
                  <a:gd name="T4" fmla="*/ 58 w 89"/>
                  <a:gd name="T5" fmla="*/ 86 h 88"/>
                  <a:gd name="T6" fmla="*/ 67 w 89"/>
                  <a:gd name="T7" fmla="*/ 82 h 88"/>
                  <a:gd name="T8" fmla="*/ 67 w 89"/>
                  <a:gd name="T9" fmla="*/ 82 h 88"/>
                  <a:gd name="T10" fmla="*/ 60 w 89"/>
                  <a:gd name="T11" fmla="*/ 85 h 88"/>
                  <a:gd name="T12" fmla="*/ 54 w 89"/>
                  <a:gd name="T13" fmla="*/ 78 h 88"/>
                  <a:gd name="T14" fmla="*/ 17 w 89"/>
                  <a:gd name="T15" fmla="*/ 76 h 88"/>
                  <a:gd name="T16" fmla="*/ 23 w 89"/>
                  <a:gd name="T17" fmla="*/ 73 h 88"/>
                  <a:gd name="T18" fmla="*/ 31 w 89"/>
                  <a:gd name="T19" fmla="*/ 86 h 88"/>
                  <a:gd name="T20" fmla="*/ 41 w 89"/>
                  <a:gd name="T21" fmla="*/ 88 h 88"/>
                  <a:gd name="T22" fmla="*/ 41 w 89"/>
                  <a:gd name="T23" fmla="*/ 87 h 88"/>
                  <a:gd name="T24" fmla="*/ 32 w 89"/>
                  <a:gd name="T25" fmla="*/ 85 h 88"/>
                  <a:gd name="T26" fmla="*/ 25 w 89"/>
                  <a:gd name="T27" fmla="*/ 72 h 88"/>
                  <a:gd name="T28" fmla="*/ 72 w 89"/>
                  <a:gd name="T29" fmla="*/ 67 h 88"/>
                  <a:gd name="T30" fmla="*/ 80 w 89"/>
                  <a:gd name="T31" fmla="*/ 70 h 88"/>
                  <a:gd name="T32" fmla="*/ 73 w 89"/>
                  <a:gd name="T33" fmla="*/ 66 h 88"/>
                  <a:gd name="T34" fmla="*/ 0 w 89"/>
                  <a:gd name="T35" fmla="*/ 44 h 88"/>
                  <a:gd name="T36" fmla="*/ 1 w 89"/>
                  <a:gd name="T37" fmla="*/ 54 h 88"/>
                  <a:gd name="T38" fmla="*/ 10 w 89"/>
                  <a:gd name="T39" fmla="*/ 55 h 88"/>
                  <a:gd name="T40" fmla="*/ 9 w 89"/>
                  <a:gd name="T41" fmla="*/ 70 h 88"/>
                  <a:gd name="T42" fmla="*/ 16 w 89"/>
                  <a:gd name="T43" fmla="*/ 77 h 88"/>
                  <a:gd name="T44" fmla="*/ 17 w 89"/>
                  <a:gd name="T45" fmla="*/ 76 h 88"/>
                  <a:gd name="T46" fmla="*/ 10 w 89"/>
                  <a:gd name="T47" fmla="*/ 69 h 88"/>
                  <a:gd name="T48" fmla="*/ 12 w 89"/>
                  <a:gd name="T49" fmla="*/ 54 h 88"/>
                  <a:gd name="T50" fmla="*/ 3 w 89"/>
                  <a:gd name="T51" fmla="*/ 53 h 88"/>
                  <a:gd name="T52" fmla="*/ 89 w 89"/>
                  <a:gd name="T53" fmla="*/ 43 h 88"/>
                  <a:gd name="T54" fmla="*/ 82 w 89"/>
                  <a:gd name="T55" fmla="*/ 46 h 88"/>
                  <a:gd name="T56" fmla="*/ 89 w 89"/>
                  <a:gd name="T57" fmla="*/ 44 h 88"/>
                  <a:gd name="T58" fmla="*/ 9 w 89"/>
                  <a:gd name="T59" fmla="*/ 18 h 88"/>
                  <a:gd name="T60" fmla="*/ 4 w 89"/>
                  <a:gd name="T61" fmla="*/ 27 h 88"/>
                  <a:gd name="T62" fmla="*/ 9 w 89"/>
                  <a:gd name="T63" fmla="*/ 41 h 88"/>
                  <a:gd name="T64" fmla="*/ 12 w 89"/>
                  <a:gd name="T65" fmla="*/ 31 h 88"/>
                  <a:gd name="T66" fmla="*/ 5 w 89"/>
                  <a:gd name="T67" fmla="*/ 26 h 88"/>
                  <a:gd name="T68" fmla="*/ 9 w 89"/>
                  <a:gd name="T69" fmla="*/ 18 h 88"/>
                  <a:gd name="T70" fmla="*/ 46 w 89"/>
                  <a:gd name="T71" fmla="*/ 17 h 88"/>
                  <a:gd name="T72" fmla="*/ 30 w 89"/>
                  <a:gd name="T73" fmla="*/ 22 h 88"/>
                  <a:gd name="T74" fmla="*/ 44 w 89"/>
                  <a:gd name="T75" fmla="*/ 18 h 88"/>
                  <a:gd name="T76" fmla="*/ 60 w 89"/>
                  <a:gd name="T77" fmla="*/ 65 h 88"/>
                  <a:gd name="T78" fmla="*/ 46 w 89"/>
                  <a:gd name="T79" fmla="*/ 17 h 88"/>
                  <a:gd name="T80" fmla="*/ 73 w 89"/>
                  <a:gd name="T81" fmla="*/ 10 h 88"/>
                  <a:gd name="T82" fmla="*/ 73 w 89"/>
                  <a:gd name="T83" fmla="*/ 10 h 88"/>
                  <a:gd name="T84" fmla="*/ 21 w 89"/>
                  <a:gd name="T85" fmla="*/ 6 h 88"/>
                  <a:gd name="T86" fmla="*/ 24 w 89"/>
                  <a:gd name="T87" fmla="*/ 15 h 88"/>
                  <a:gd name="T88" fmla="*/ 19 w 89"/>
                  <a:gd name="T89" fmla="*/ 20 h 88"/>
                  <a:gd name="T90" fmla="*/ 23 w 89"/>
                  <a:gd name="T91" fmla="*/ 5 h 88"/>
                  <a:gd name="T92" fmla="*/ 48 w 89"/>
                  <a:gd name="T93" fmla="*/ 0 h 88"/>
                  <a:gd name="T94" fmla="*/ 46 w 89"/>
                  <a:gd name="T95" fmla="*/ 7 h 88"/>
                  <a:gd name="T96" fmla="*/ 48 w 89"/>
                  <a:gd name="T9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9" h="88">
                    <a:moveTo>
                      <a:pt x="54" y="78"/>
                    </a:moveTo>
                    <a:cubicBezTo>
                      <a:pt x="46" y="79"/>
                      <a:pt x="46" y="79"/>
                      <a:pt x="46" y="79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60" y="85"/>
                      <a:pt x="61" y="85"/>
                      <a:pt x="63" y="84"/>
                    </a:cubicBezTo>
                    <a:cubicBezTo>
                      <a:pt x="65" y="83"/>
                      <a:pt x="66" y="83"/>
                      <a:pt x="67" y="82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6" y="82"/>
                      <a:pt x="66" y="83"/>
                      <a:pt x="65" y="83"/>
                    </a:cubicBezTo>
                    <a:cubicBezTo>
                      <a:pt x="63" y="84"/>
                      <a:pt x="61" y="84"/>
                      <a:pt x="60" y="85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4" y="78"/>
                      <a:pt x="54" y="78"/>
                      <a:pt x="54" y="78"/>
                    </a:cubicBezTo>
                    <a:moveTo>
                      <a:pt x="25" y="72"/>
                    </a:move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4" y="87"/>
                      <a:pt x="37" y="88"/>
                      <a:pt x="41" y="88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87"/>
                      <a:pt x="41" y="87"/>
                      <a:pt x="41" y="87"/>
                    </a:cubicBezTo>
                    <a:cubicBezTo>
                      <a:pt x="38" y="87"/>
                      <a:pt x="35" y="86"/>
                      <a:pt x="32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25" y="72"/>
                      <a:pt x="25" y="72"/>
                      <a:pt x="25" y="72"/>
                    </a:cubicBezTo>
                    <a:moveTo>
                      <a:pt x="73" y="66"/>
                    </a:moveTo>
                    <a:cubicBezTo>
                      <a:pt x="72" y="67"/>
                      <a:pt x="72" y="67"/>
                      <a:pt x="72" y="67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1" y="69"/>
                      <a:pt x="81" y="69"/>
                      <a:pt x="81" y="68"/>
                    </a:cubicBezTo>
                    <a:cubicBezTo>
                      <a:pt x="73" y="66"/>
                      <a:pt x="73" y="66"/>
                      <a:pt x="73" y="66"/>
                    </a:cubicBezTo>
                    <a:moveTo>
                      <a:pt x="2" y="43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7"/>
                      <a:pt x="0" y="51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11" y="73"/>
                      <a:pt x="13" y="75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4" y="74"/>
                      <a:pt x="12" y="72"/>
                      <a:pt x="10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0"/>
                      <a:pt x="2" y="47"/>
                      <a:pt x="2" y="43"/>
                    </a:cubicBezTo>
                    <a:moveTo>
                      <a:pt x="89" y="43"/>
                    </a:move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9" y="44"/>
                      <a:pt x="89" y="44"/>
                      <a:pt x="89" y="44"/>
                    </a:cubicBezTo>
                    <a:cubicBezTo>
                      <a:pt x="89" y="44"/>
                      <a:pt x="89" y="44"/>
                      <a:pt x="89" y="44"/>
                    </a:cubicBezTo>
                    <a:cubicBezTo>
                      <a:pt x="89" y="43"/>
                      <a:pt x="89" y="43"/>
                      <a:pt x="89" y="43"/>
                    </a:cubicBezTo>
                    <a:moveTo>
                      <a:pt x="9" y="18"/>
                    </a:moveTo>
                    <a:cubicBezTo>
                      <a:pt x="7" y="21"/>
                      <a:pt x="5" y="24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3"/>
                      <a:pt x="8" y="20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moveTo>
                      <a:pt x="46" y="17"/>
                    </a:moveTo>
                    <a:cubicBezTo>
                      <a:pt x="42" y="17"/>
                      <a:pt x="39" y="17"/>
                      <a:pt x="35" y="19"/>
                    </a:cubicBezTo>
                    <a:cubicBezTo>
                      <a:pt x="33" y="20"/>
                      <a:pt x="32" y="21"/>
                      <a:pt x="30" y="22"/>
                    </a:cubicBezTo>
                    <a:cubicBezTo>
                      <a:pt x="31" y="21"/>
                      <a:pt x="32" y="21"/>
                      <a:pt x="33" y="20"/>
                    </a:cubicBezTo>
                    <a:cubicBezTo>
                      <a:pt x="37" y="18"/>
                      <a:pt x="41" y="18"/>
                      <a:pt x="44" y="18"/>
                    </a:cubicBezTo>
                    <a:cubicBezTo>
                      <a:pt x="54" y="18"/>
                      <a:pt x="64" y="23"/>
                      <a:pt x="68" y="33"/>
                    </a:cubicBezTo>
                    <a:cubicBezTo>
                      <a:pt x="74" y="44"/>
                      <a:pt x="70" y="58"/>
                      <a:pt x="60" y="65"/>
                    </a:cubicBezTo>
                    <a:cubicBezTo>
                      <a:pt x="71" y="58"/>
                      <a:pt x="75" y="44"/>
                      <a:pt x="70" y="32"/>
                    </a:cubicBezTo>
                    <a:cubicBezTo>
                      <a:pt x="65" y="22"/>
                      <a:pt x="56" y="17"/>
                      <a:pt x="46" y="17"/>
                    </a:cubicBezTo>
                    <a:moveTo>
                      <a:pt x="73" y="10"/>
                    </a:move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moveTo>
                      <a:pt x="23" y="5"/>
                    </a:moveTo>
                    <a:cubicBezTo>
                      <a:pt x="23" y="5"/>
                      <a:pt x="22" y="6"/>
                      <a:pt x="21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3" y="5"/>
                      <a:pt x="23" y="5"/>
                      <a:pt x="23" y="5"/>
                    </a:cubicBezTo>
                    <a:moveTo>
                      <a:pt x="4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8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1" name="Freeform 765"/>
              <p:cNvSpPr>
                <a:spLocks noEditPoints="1" noChangeArrowheads="1"/>
              </p:cNvSpPr>
              <p:nvPr/>
            </p:nvSpPr>
            <p:spPr bwMode="auto">
              <a:xfrm>
                <a:off x="4513263" y="1841500"/>
                <a:ext cx="588963" cy="587375"/>
              </a:xfrm>
              <a:custGeom>
                <a:avLst/>
                <a:gdLst>
                  <a:gd name="T0" fmla="*/ 67 w 88"/>
                  <a:gd name="T1" fmla="*/ 82 h 88"/>
                  <a:gd name="T2" fmla="*/ 71 w 88"/>
                  <a:gd name="T3" fmla="*/ 67 h 88"/>
                  <a:gd name="T4" fmla="*/ 80 w 88"/>
                  <a:gd name="T5" fmla="*/ 70 h 88"/>
                  <a:gd name="T6" fmla="*/ 85 w 88"/>
                  <a:gd name="T7" fmla="*/ 61 h 88"/>
                  <a:gd name="T8" fmla="*/ 80 w 88"/>
                  <a:gd name="T9" fmla="*/ 46 h 88"/>
                  <a:gd name="T10" fmla="*/ 88 w 88"/>
                  <a:gd name="T11" fmla="*/ 44 h 88"/>
                  <a:gd name="T12" fmla="*/ 87 w 88"/>
                  <a:gd name="T13" fmla="*/ 34 h 88"/>
                  <a:gd name="T14" fmla="*/ 75 w 88"/>
                  <a:gd name="T15" fmla="*/ 25 h 88"/>
                  <a:gd name="T16" fmla="*/ 80 w 88"/>
                  <a:gd name="T17" fmla="*/ 18 h 88"/>
                  <a:gd name="T18" fmla="*/ 73 w 88"/>
                  <a:gd name="T19" fmla="*/ 10 h 88"/>
                  <a:gd name="T20" fmla="*/ 58 w 88"/>
                  <a:gd name="T21" fmla="*/ 11 h 88"/>
                  <a:gd name="T22" fmla="*/ 58 w 88"/>
                  <a:gd name="T23" fmla="*/ 2 h 88"/>
                  <a:gd name="T24" fmla="*/ 48 w 88"/>
                  <a:gd name="T25" fmla="*/ 0 h 88"/>
                  <a:gd name="T26" fmla="*/ 36 w 88"/>
                  <a:gd name="T27" fmla="*/ 9 h 88"/>
                  <a:gd name="T28" fmla="*/ 30 w 88"/>
                  <a:gd name="T29" fmla="*/ 2 h 88"/>
                  <a:gd name="T30" fmla="*/ 21 w 88"/>
                  <a:gd name="T31" fmla="*/ 6 h 88"/>
                  <a:gd name="T32" fmla="*/ 23 w 88"/>
                  <a:gd name="T33" fmla="*/ 15 h 88"/>
                  <a:gd name="T34" fmla="*/ 8 w 88"/>
                  <a:gd name="T35" fmla="*/ 18 h 88"/>
                  <a:gd name="T36" fmla="*/ 3 w 88"/>
                  <a:gd name="T37" fmla="*/ 27 h 88"/>
                  <a:gd name="T38" fmla="*/ 10 w 88"/>
                  <a:gd name="T39" fmla="*/ 32 h 88"/>
                  <a:gd name="T40" fmla="*/ 0 w 88"/>
                  <a:gd name="T41" fmla="*/ 44 h 88"/>
                  <a:gd name="T42" fmla="*/ 1 w 88"/>
                  <a:gd name="T43" fmla="*/ 54 h 88"/>
                  <a:gd name="T44" fmla="*/ 10 w 88"/>
                  <a:gd name="T45" fmla="*/ 55 h 88"/>
                  <a:gd name="T46" fmla="*/ 8 w 88"/>
                  <a:gd name="T47" fmla="*/ 70 h 88"/>
                  <a:gd name="T48" fmla="*/ 15 w 88"/>
                  <a:gd name="T49" fmla="*/ 77 h 88"/>
                  <a:gd name="T50" fmla="*/ 23 w 88"/>
                  <a:gd name="T51" fmla="*/ 73 h 88"/>
                  <a:gd name="T52" fmla="*/ 30 w 88"/>
                  <a:gd name="T53" fmla="*/ 86 h 88"/>
                  <a:gd name="T54" fmla="*/ 40 w 88"/>
                  <a:gd name="T55" fmla="*/ 88 h 88"/>
                  <a:gd name="T56" fmla="*/ 44 w 88"/>
                  <a:gd name="T57" fmla="*/ 80 h 88"/>
                  <a:gd name="T58" fmla="*/ 58 w 88"/>
                  <a:gd name="T59" fmla="*/ 86 h 88"/>
                  <a:gd name="T60" fmla="*/ 63 w 88"/>
                  <a:gd name="T61" fmla="*/ 84 h 88"/>
                  <a:gd name="T62" fmla="*/ 20 w 88"/>
                  <a:gd name="T63" fmla="*/ 55 h 88"/>
                  <a:gd name="T64" fmla="*/ 68 w 88"/>
                  <a:gd name="T65" fmla="*/ 33 h 88"/>
                  <a:gd name="T66" fmla="*/ 20 w 88"/>
                  <a:gd name="T6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88">
                    <a:moveTo>
                      <a:pt x="67" y="82"/>
                    </a:moveTo>
                    <a:cubicBezTo>
                      <a:pt x="67" y="82"/>
                      <a:pt x="67" y="82"/>
                      <a:pt x="67" y="82"/>
                    </a:cubicBezTo>
                    <a:cubicBezTo>
                      <a:pt x="65" y="73"/>
                      <a:pt x="65" y="73"/>
                      <a:pt x="65" y="73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2" y="67"/>
                      <a:pt x="84" y="64"/>
                      <a:pt x="85" y="61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8" y="40"/>
                      <a:pt x="88" y="37"/>
                      <a:pt x="87" y="34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78" y="15"/>
                      <a:pt x="76" y="13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7" y="3"/>
                      <a:pt x="25" y="4"/>
                    </a:cubicBezTo>
                    <a:cubicBezTo>
                      <a:pt x="24" y="4"/>
                      <a:pt x="22" y="5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21"/>
                      <a:pt x="4" y="24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7"/>
                      <a:pt x="0" y="51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10" y="73"/>
                      <a:pt x="12" y="75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4" y="87"/>
                      <a:pt x="37" y="88"/>
                      <a:pt x="40" y="88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9" y="85"/>
                      <a:pt x="61" y="85"/>
                      <a:pt x="63" y="84"/>
                    </a:cubicBezTo>
                    <a:cubicBezTo>
                      <a:pt x="64" y="83"/>
                      <a:pt x="66" y="82"/>
                      <a:pt x="67" y="82"/>
                    </a:cubicBezTo>
                    <a:moveTo>
                      <a:pt x="20" y="55"/>
                    </a:moveTo>
                    <a:cubicBezTo>
                      <a:pt x="14" y="42"/>
                      <a:pt x="20" y="26"/>
                      <a:pt x="33" y="20"/>
                    </a:cubicBezTo>
                    <a:cubicBezTo>
                      <a:pt x="46" y="14"/>
                      <a:pt x="62" y="20"/>
                      <a:pt x="68" y="33"/>
                    </a:cubicBezTo>
                    <a:cubicBezTo>
                      <a:pt x="74" y="46"/>
                      <a:pt x="68" y="61"/>
                      <a:pt x="55" y="68"/>
                    </a:cubicBezTo>
                    <a:cubicBezTo>
                      <a:pt x="42" y="74"/>
                      <a:pt x="26" y="68"/>
                      <a:pt x="20" y="55"/>
                    </a:cubicBezTo>
                  </a:path>
                </a:pathLst>
              </a:custGeom>
              <a:solidFill>
                <a:srgbClr val="00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2" name="Freeform 766"/>
              <p:cNvSpPr>
                <a:spLocks noEditPoints="1" noChangeArrowheads="1"/>
              </p:cNvSpPr>
              <p:nvPr/>
            </p:nvSpPr>
            <p:spPr bwMode="auto">
              <a:xfrm>
                <a:off x="4600576" y="1928813"/>
                <a:ext cx="414338" cy="412750"/>
              </a:xfrm>
              <a:custGeom>
                <a:avLst/>
                <a:gdLst>
                  <a:gd name="T0" fmla="*/ 43 w 62"/>
                  <a:gd name="T1" fmla="*/ 6 h 62"/>
                  <a:gd name="T2" fmla="*/ 7 w 62"/>
                  <a:gd name="T3" fmla="*/ 19 h 62"/>
                  <a:gd name="T4" fmla="*/ 19 w 62"/>
                  <a:gd name="T5" fmla="*/ 55 h 62"/>
                  <a:gd name="T6" fmla="*/ 55 w 62"/>
                  <a:gd name="T7" fmla="*/ 43 h 62"/>
                  <a:gd name="T8" fmla="*/ 43 w 62"/>
                  <a:gd name="T9" fmla="*/ 6 h 62"/>
                  <a:gd name="T10" fmla="*/ 28 w 62"/>
                  <a:gd name="T11" fmla="*/ 37 h 62"/>
                  <a:gd name="T12" fmla="*/ 25 w 62"/>
                  <a:gd name="T13" fmla="*/ 28 h 62"/>
                  <a:gd name="T14" fmla="*/ 34 w 62"/>
                  <a:gd name="T15" fmla="*/ 24 h 62"/>
                  <a:gd name="T16" fmla="*/ 37 w 62"/>
                  <a:gd name="T17" fmla="*/ 34 h 62"/>
                  <a:gd name="T18" fmla="*/ 28 w 62"/>
                  <a:gd name="T19" fmla="*/ 3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43" y="6"/>
                    </a:moveTo>
                    <a:cubicBezTo>
                      <a:pt x="29" y="0"/>
                      <a:pt x="13" y="6"/>
                      <a:pt x="7" y="19"/>
                    </a:cubicBezTo>
                    <a:cubicBezTo>
                      <a:pt x="0" y="33"/>
                      <a:pt x="6" y="49"/>
                      <a:pt x="19" y="55"/>
                    </a:cubicBezTo>
                    <a:cubicBezTo>
                      <a:pt x="33" y="62"/>
                      <a:pt x="49" y="56"/>
                      <a:pt x="55" y="43"/>
                    </a:cubicBezTo>
                    <a:cubicBezTo>
                      <a:pt x="62" y="29"/>
                      <a:pt x="56" y="13"/>
                      <a:pt x="43" y="6"/>
                    </a:cubicBezTo>
                    <a:close/>
                    <a:moveTo>
                      <a:pt x="28" y="37"/>
                    </a:moveTo>
                    <a:cubicBezTo>
                      <a:pt x="24" y="35"/>
                      <a:pt x="23" y="31"/>
                      <a:pt x="25" y="28"/>
                    </a:cubicBezTo>
                    <a:cubicBezTo>
                      <a:pt x="26" y="24"/>
                      <a:pt x="30" y="23"/>
                      <a:pt x="34" y="24"/>
                    </a:cubicBezTo>
                    <a:cubicBezTo>
                      <a:pt x="38" y="26"/>
                      <a:pt x="39" y="30"/>
                      <a:pt x="37" y="34"/>
                    </a:cubicBezTo>
                    <a:cubicBezTo>
                      <a:pt x="36" y="37"/>
                      <a:pt x="31" y="39"/>
                      <a:pt x="28" y="37"/>
                    </a:cubicBezTo>
                    <a:close/>
                  </a:path>
                </a:pathLst>
              </a:cu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3" name="Freeform 767"/>
              <p:cNvSpPr>
                <a:spLocks noEditPoints="1" noChangeArrowheads="1"/>
              </p:cNvSpPr>
              <p:nvPr/>
            </p:nvSpPr>
            <p:spPr bwMode="auto">
              <a:xfrm>
                <a:off x="4633913" y="1962150"/>
                <a:ext cx="347663" cy="346075"/>
              </a:xfrm>
              <a:custGeom>
                <a:avLst/>
                <a:gdLst>
                  <a:gd name="T0" fmla="*/ 36 w 52"/>
                  <a:gd name="T1" fmla="*/ 5 h 52"/>
                  <a:gd name="T2" fmla="*/ 5 w 52"/>
                  <a:gd name="T3" fmla="*/ 16 h 52"/>
                  <a:gd name="T4" fmla="*/ 16 w 52"/>
                  <a:gd name="T5" fmla="*/ 46 h 52"/>
                  <a:gd name="T6" fmla="*/ 46 w 52"/>
                  <a:gd name="T7" fmla="*/ 36 h 52"/>
                  <a:gd name="T8" fmla="*/ 36 w 52"/>
                  <a:gd name="T9" fmla="*/ 5 h 52"/>
                  <a:gd name="T10" fmla="*/ 23 w 52"/>
                  <a:gd name="T11" fmla="*/ 32 h 52"/>
                  <a:gd name="T12" fmla="*/ 20 w 52"/>
                  <a:gd name="T13" fmla="*/ 23 h 52"/>
                  <a:gd name="T14" fmla="*/ 29 w 52"/>
                  <a:gd name="T15" fmla="*/ 19 h 52"/>
                  <a:gd name="T16" fmla="*/ 32 w 52"/>
                  <a:gd name="T17" fmla="*/ 29 h 52"/>
                  <a:gd name="T18" fmla="*/ 23 w 52"/>
                  <a:gd name="T19" fmla="*/ 3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2">
                    <a:moveTo>
                      <a:pt x="36" y="5"/>
                    </a:moveTo>
                    <a:cubicBezTo>
                      <a:pt x="24" y="0"/>
                      <a:pt x="11" y="5"/>
                      <a:pt x="5" y="16"/>
                    </a:cubicBezTo>
                    <a:cubicBezTo>
                      <a:pt x="0" y="27"/>
                      <a:pt x="5" y="41"/>
                      <a:pt x="16" y="46"/>
                    </a:cubicBezTo>
                    <a:cubicBezTo>
                      <a:pt x="27" y="52"/>
                      <a:pt x="41" y="47"/>
                      <a:pt x="46" y="36"/>
                    </a:cubicBezTo>
                    <a:cubicBezTo>
                      <a:pt x="52" y="24"/>
                      <a:pt x="47" y="11"/>
                      <a:pt x="36" y="5"/>
                    </a:cubicBezTo>
                    <a:close/>
                    <a:moveTo>
                      <a:pt x="23" y="32"/>
                    </a:moveTo>
                    <a:cubicBezTo>
                      <a:pt x="19" y="30"/>
                      <a:pt x="18" y="26"/>
                      <a:pt x="20" y="23"/>
                    </a:cubicBezTo>
                    <a:cubicBezTo>
                      <a:pt x="21" y="19"/>
                      <a:pt x="25" y="18"/>
                      <a:pt x="29" y="19"/>
                    </a:cubicBezTo>
                    <a:cubicBezTo>
                      <a:pt x="33" y="21"/>
                      <a:pt x="34" y="25"/>
                      <a:pt x="32" y="29"/>
                    </a:cubicBezTo>
                    <a:cubicBezTo>
                      <a:pt x="31" y="32"/>
                      <a:pt x="26" y="34"/>
                      <a:pt x="23" y="32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4" name="Freeform 768"/>
              <p:cNvSpPr>
                <a:spLocks noEditPoints="1" noChangeArrowheads="1"/>
              </p:cNvSpPr>
              <p:nvPr/>
            </p:nvSpPr>
            <p:spPr bwMode="auto">
              <a:xfrm>
                <a:off x="4840288" y="1541463"/>
                <a:ext cx="395288" cy="393700"/>
              </a:xfrm>
              <a:custGeom>
                <a:avLst/>
                <a:gdLst>
                  <a:gd name="T0" fmla="*/ 16 w 59"/>
                  <a:gd name="T1" fmla="*/ 40 h 59"/>
                  <a:gd name="T2" fmla="*/ 30 w 59"/>
                  <a:gd name="T3" fmla="*/ 12 h 59"/>
                  <a:gd name="T4" fmla="*/ 41 w 59"/>
                  <a:gd name="T5" fmla="*/ 43 h 59"/>
                  <a:gd name="T6" fmla="*/ 30 w 59"/>
                  <a:gd name="T7" fmla="*/ 0 h 59"/>
                  <a:gd name="T8" fmla="*/ 25 w 59"/>
                  <a:gd name="T9" fmla="*/ 0 h 59"/>
                  <a:gd name="T10" fmla="*/ 19 w 59"/>
                  <a:gd name="T11" fmla="*/ 8 h 59"/>
                  <a:gd name="T12" fmla="*/ 14 w 59"/>
                  <a:gd name="T13" fmla="*/ 4 h 59"/>
                  <a:gd name="T14" fmla="*/ 9 w 59"/>
                  <a:gd name="T15" fmla="*/ 8 h 59"/>
                  <a:gd name="T16" fmla="*/ 12 w 59"/>
                  <a:gd name="T17" fmla="*/ 14 h 59"/>
                  <a:gd name="T18" fmla="*/ 2 w 59"/>
                  <a:gd name="T19" fmla="*/ 18 h 59"/>
                  <a:gd name="T20" fmla="*/ 0 w 59"/>
                  <a:gd name="T21" fmla="*/ 25 h 59"/>
                  <a:gd name="T22" fmla="*/ 6 w 59"/>
                  <a:gd name="T23" fmla="*/ 27 h 59"/>
                  <a:gd name="T24" fmla="*/ 1 w 59"/>
                  <a:gd name="T25" fmla="*/ 36 h 59"/>
                  <a:gd name="T26" fmla="*/ 3 w 59"/>
                  <a:gd name="T27" fmla="*/ 43 h 59"/>
                  <a:gd name="T28" fmla="*/ 9 w 59"/>
                  <a:gd name="T29" fmla="*/ 42 h 59"/>
                  <a:gd name="T30" fmla="*/ 11 w 59"/>
                  <a:gd name="T31" fmla="*/ 52 h 59"/>
                  <a:gd name="T32" fmla="*/ 16 w 59"/>
                  <a:gd name="T33" fmla="*/ 56 h 59"/>
                  <a:gd name="T34" fmla="*/ 21 w 59"/>
                  <a:gd name="T35" fmla="*/ 52 h 59"/>
                  <a:gd name="T36" fmla="*/ 28 w 59"/>
                  <a:gd name="T37" fmla="*/ 59 h 59"/>
                  <a:gd name="T38" fmla="*/ 30 w 59"/>
                  <a:gd name="T39" fmla="*/ 59 h 59"/>
                  <a:gd name="T40" fmla="*/ 34 w 59"/>
                  <a:gd name="T41" fmla="*/ 59 h 59"/>
                  <a:gd name="T42" fmla="*/ 41 w 59"/>
                  <a:gd name="T43" fmla="*/ 51 h 59"/>
                  <a:gd name="T44" fmla="*/ 45 w 59"/>
                  <a:gd name="T45" fmla="*/ 55 h 59"/>
                  <a:gd name="T46" fmla="*/ 51 w 59"/>
                  <a:gd name="T47" fmla="*/ 50 h 59"/>
                  <a:gd name="T48" fmla="*/ 48 w 59"/>
                  <a:gd name="T49" fmla="*/ 45 h 59"/>
                  <a:gd name="T50" fmla="*/ 57 w 59"/>
                  <a:gd name="T51" fmla="*/ 41 h 59"/>
                  <a:gd name="T52" fmla="*/ 59 w 59"/>
                  <a:gd name="T53" fmla="*/ 34 h 59"/>
                  <a:gd name="T54" fmla="*/ 54 w 59"/>
                  <a:gd name="T55" fmla="*/ 31 h 59"/>
                  <a:gd name="T56" fmla="*/ 59 w 59"/>
                  <a:gd name="T57" fmla="*/ 22 h 59"/>
                  <a:gd name="T58" fmla="*/ 56 w 59"/>
                  <a:gd name="T59" fmla="*/ 16 h 59"/>
                  <a:gd name="T60" fmla="*/ 50 w 59"/>
                  <a:gd name="T61" fmla="*/ 17 h 59"/>
                  <a:gd name="T62" fmla="*/ 49 w 59"/>
                  <a:gd name="T63" fmla="*/ 7 h 59"/>
                  <a:gd name="T64" fmla="*/ 43 w 59"/>
                  <a:gd name="T65" fmla="*/ 3 h 59"/>
                  <a:gd name="T66" fmla="*/ 39 w 59"/>
                  <a:gd name="T67" fmla="*/ 7 h 59"/>
                  <a:gd name="T68" fmla="*/ 32 w 59"/>
                  <a:gd name="T69" fmla="*/ 0 h 59"/>
                  <a:gd name="T70" fmla="*/ 30 w 59"/>
                  <a:gd name="T7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9" h="59">
                    <a:moveTo>
                      <a:pt x="30" y="47"/>
                    </a:moveTo>
                    <a:cubicBezTo>
                      <a:pt x="25" y="47"/>
                      <a:pt x="20" y="45"/>
                      <a:pt x="16" y="40"/>
                    </a:cubicBezTo>
                    <a:cubicBezTo>
                      <a:pt x="10" y="33"/>
                      <a:pt x="11" y="22"/>
                      <a:pt x="19" y="16"/>
                    </a:cubicBezTo>
                    <a:cubicBezTo>
                      <a:pt x="22" y="13"/>
                      <a:pt x="26" y="12"/>
                      <a:pt x="30" y="12"/>
                    </a:cubicBezTo>
                    <a:cubicBezTo>
                      <a:pt x="35" y="12"/>
                      <a:pt x="40" y="14"/>
                      <a:pt x="44" y="18"/>
                    </a:cubicBezTo>
                    <a:cubicBezTo>
                      <a:pt x="50" y="26"/>
                      <a:pt x="48" y="37"/>
                      <a:pt x="41" y="43"/>
                    </a:cubicBezTo>
                    <a:cubicBezTo>
                      <a:pt x="38" y="46"/>
                      <a:pt x="34" y="47"/>
                      <a:pt x="30" y="47"/>
                    </a:cubicBezTo>
                    <a:moveTo>
                      <a:pt x="30" y="0"/>
                    </a:moveTo>
                    <a:cubicBezTo>
                      <a:pt x="28" y="0"/>
                      <a:pt x="27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1" y="6"/>
                    </a:cubicBezTo>
                    <a:cubicBezTo>
                      <a:pt x="10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20"/>
                      <a:pt x="1" y="22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9"/>
                      <a:pt x="2" y="41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4"/>
                      <a:pt x="14" y="55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9" y="59"/>
                      <a:pt x="30" y="59"/>
                    </a:cubicBezTo>
                    <a:cubicBezTo>
                      <a:pt x="31" y="59"/>
                      <a:pt x="33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6" y="54"/>
                      <a:pt x="47" y="53"/>
                      <a:pt x="48" y="53"/>
                    </a:cubicBezTo>
                    <a:cubicBezTo>
                      <a:pt x="49" y="52"/>
                      <a:pt x="50" y="51"/>
                      <a:pt x="51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8" y="38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8" y="20"/>
                      <a:pt x="57" y="18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7" y="5"/>
                      <a:pt x="45" y="4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1" y="0"/>
                      <a:pt x="3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5" name="Oval 769"/>
              <p:cNvSpPr>
                <a:spLocks noChangeArrowheads="1"/>
              </p:cNvSpPr>
              <p:nvPr/>
            </p:nvSpPr>
            <p:spPr bwMode="auto">
              <a:xfrm>
                <a:off x="5027613" y="1935163"/>
                <a:ext cx="1588" cy="1588"/>
              </a:xfrm>
              <a:prstGeom prst="ellipse">
                <a:avLst/>
              </a:prstGeom>
              <a:solidFill>
                <a:srgbClr val="002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Freeform 770"/>
              <p:cNvSpPr>
                <a:spLocks noEditPoints="1" noChangeArrowheads="1"/>
              </p:cNvSpPr>
              <p:nvPr/>
            </p:nvSpPr>
            <p:spPr bwMode="auto">
              <a:xfrm>
                <a:off x="4848226" y="1535113"/>
                <a:ext cx="393700" cy="393700"/>
              </a:xfrm>
              <a:custGeom>
                <a:avLst/>
                <a:gdLst>
                  <a:gd name="T0" fmla="*/ 51 w 59"/>
                  <a:gd name="T1" fmla="*/ 50 h 59"/>
                  <a:gd name="T2" fmla="*/ 51 w 59"/>
                  <a:gd name="T3" fmla="*/ 40 h 59"/>
                  <a:gd name="T4" fmla="*/ 57 w 59"/>
                  <a:gd name="T5" fmla="*/ 41 h 59"/>
                  <a:gd name="T6" fmla="*/ 59 w 59"/>
                  <a:gd name="T7" fmla="*/ 34 h 59"/>
                  <a:gd name="T8" fmla="*/ 53 w 59"/>
                  <a:gd name="T9" fmla="*/ 26 h 59"/>
                  <a:gd name="T10" fmla="*/ 59 w 59"/>
                  <a:gd name="T11" fmla="*/ 22 h 59"/>
                  <a:gd name="T12" fmla="*/ 56 w 59"/>
                  <a:gd name="T13" fmla="*/ 16 h 59"/>
                  <a:gd name="T14" fmla="*/ 47 w 59"/>
                  <a:gd name="T15" fmla="*/ 12 h 59"/>
                  <a:gd name="T16" fmla="*/ 49 w 59"/>
                  <a:gd name="T17" fmla="*/ 7 h 59"/>
                  <a:gd name="T18" fmla="*/ 43 w 59"/>
                  <a:gd name="T19" fmla="*/ 3 h 59"/>
                  <a:gd name="T20" fmla="*/ 33 w 59"/>
                  <a:gd name="T21" fmla="*/ 6 h 59"/>
                  <a:gd name="T22" fmla="*/ 32 w 59"/>
                  <a:gd name="T23" fmla="*/ 0 h 59"/>
                  <a:gd name="T24" fmla="*/ 25 w 59"/>
                  <a:gd name="T25" fmla="*/ 0 h 59"/>
                  <a:gd name="T26" fmla="*/ 19 w 59"/>
                  <a:gd name="T27" fmla="*/ 8 h 59"/>
                  <a:gd name="T28" fmla="*/ 14 w 59"/>
                  <a:gd name="T29" fmla="*/ 4 h 59"/>
                  <a:gd name="T30" fmla="*/ 9 w 59"/>
                  <a:gd name="T31" fmla="*/ 8 h 59"/>
                  <a:gd name="T32" fmla="*/ 11 w 59"/>
                  <a:gd name="T33" fmla="*/ 14 h 59"/>
                  <a:gd name="T34" fmla="*/ 2 w 59"/>
                  <a:gd name="T35" fmla="*/ 18 h 59"/>
                  <a:gd name="T36" fmla="*/ 0 w 59"/>
                  <a:gd name="T37" fmla="*/ 25 h 59"/>
                  <a:gd name="T38" fmla="*/ 6 w 59"/>
                  <a:gd name="T39" fmla="*/ 27 h 59"/>
                  <a:gd name="T40" fmla="*/ 1 w 59"/>
                  <a:gd name="T41" fmla="*/ 37 h 59"/>
                  <a:gd name="T42" fmla="*/ 3 w 59"/>
                  <a:gd name="T43" fmla="*/ 43 h 59"/>
                  <a:gd name="T44" fmla="*/ 9 w 59"/>
                  <a:gd name="T45" fmla="*/ 42 h 59"/>
                  <a:gd name="T46" fmla="*/ 11 w 59"/>
                  <a:gd name="T47" fmla="*/ 52 h 59"/>
                  <a:gd name="T48" fmla="*/ 16 w 59"/>
                  <a:gd name="T49" fmla="*/ 56 h 59"/>
                  <a:gd name="T50" fmla="*/ 20 w 59"/>
                  <a:gd name="T51" fmla="*/ 52 h 59"/>
                  <a:gd name="T52" fmla="*/ 27 w 59"/>
                  <a:gd name="T53" fmla="*/ 59 h 59"/>
                  <a:gd name="T54" fmla="*/ 34 w 59"/>
                  <a:gd name="T55" fmla="*/ 59 h 59"/>
                  <a:gd name="T56" fmla="*/ 35 w 59"/>
                  <a:gd name="T57" fmla="*/ 53 h 59"/>
                  <a:gd name="T58" fmla="*/ 45 w 59"/>
                  <a:gd name="T59" fmla="*/ 55 h 59"/>
                  <a:gd name="T60" fmla="*/ 48 w 59"/>
                  <a:gd name="T61" fmla="*/ 53 h 59"/>
                  <a:gd name="T62" fmla="*/ 16 w 59"/>
                  <a:gd name="T63" fmla="*/ 40 h 59"/>
                  <a:gd name="T64" fmla="*/ 43 w 59"/>
                  <a:gd name="T65" fmla="*/ 19 h 59"/>
                  <a:gd name="T66" fmla="*/ 16 w 59"/>
                  <a:gd name="T67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9" h="59">
                    <a:moveTo>
                      <a:pt x="51" y="5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8" y="39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8" y="20"/>
                      <a:pt x="57" y="18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7" y="5"/>
                      <a:pt x="45" y="4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1" y="6"/>
                    </a:cubicBezTo>
                    <a:cubicBezTo>
                      <a:pt x="10" y="7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20"/>
                      <a:pt x="1" y="23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9"/>
                      <a:pt x="2" y="41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2" y="54"/>
                      <a:pt x="14" y="55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0" y="59"/>
                      <a:pt x="32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6" y="54"/>
                      <a:pt x="47" y="53"/>
                      <a:pt x="48" y="53"/>
                    </a:cubicBezTo>
                    <a:cubicBezTo>
                      <a:pt x="49" y="52"/>
                      <a:pt x="50" y="51"/>
                      <a:pt x="51" y="50"/>
                    </a:cubicBezTo>
                    <a:close/>
                    <a:moveTo>
                      <a:pt x="16" y="40"/>
                    </a:moveTo>
                    <a:cubicBezTo>
                      <a:pt x="10" y="33"/>
                      <a:pt x="11" y="22"/>
                      <a:pt x="19" y="16"/>
                    </a:cubicBezTo>
                    <a:cubicBezTo>
                      <a:pt x="26" y="10"/>
                      <a:pt x="37" y="11"/>
                      <a:pt x="43" y="19"/>
                    </a:cubicBezTo>
                    <a:cubicBezTo>
                      <a:pt x="49" y="26"/>
                      <a:pt x="48" y="37"/>
                      <a:pt x="41" y="43"/>
                    </a:cubicBezTo>
                    <a:cubicBezTo>
                      <a:pt x="33" y="49"/>
                      <a:pt x="22" y="48"/>
                      <a:pt x="16" y="40"/>
                    </a:cubicBezTo>
                    <a:close/>
                  </a:path>
                </a:pathLst>
              </a:custGeom>
              <a:solidFill>
                <a:srgbClr val="00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7" name="Freeform 771"/>
              <p:cNvSpPr>
                <a:spLocks noEditPoints="1" noChangeArrowheads="1"/>
              </p:cNvSpPr>
              <p:nvPr/>
            </p:nvSpPr>
            <p:spPr bwMode="auto">
              <a:xfrm>
                <a:off x="4914901" y="1601788"/>
                <a:ext cx="260350" cy="260350"/>
              </a:xfrm>
              <a:custGeom>
                <a:avLst/>
                <a:gdLst>
                  <a:gd name="T0" fmla="*/ 23 w 39"/>
                  <a:gd name="T1" fmla="*/ 2 h 39"/>
                  <a:gd name="T2" fmla="*/ 2 w 39"/>
                  <a:gd name="T3" fmla="*/ 16 h 39"/>
                  <a:gd name="T4" fmla="*/ 16 w 39"/>
                  <a:gd name="T5" fmla="*/ 37 h 39"/>
                  <a:gd name="T6" fmla="*/ 37 w 39"/>
                  <a:gd name="T7" fmla="*/ 23 h 39"/>
                  <a:gd name="T8" fmla="*/ 23 w 39"/>
                  <a:gd name="T9" fmla="*/ 2 h 39"/>
                  <a:gd name="T10" fmla="*/ 19 w 39"/>
                  <a:gd name="T11" fmla="*/ 24 h 39"/>
                  <a:gd name="T12" fmla="*/ 15 w 39"/>
                  <a:gd name="T13" fmla="*/ 18 h 39"/>
                  <a:gd name="T14" fmla="*/ 21 w 39"/>
                  <a:gd name="T15" fmla="*/ 15 h 39"/>
                  <a:gd name="T16" fmla="*/ 24 w 39"/>
                  <a:gd name="T17" fmla="*/ 20 h 39"/>
                  <a:gd name="T18" fmla="*/ 19 w 39"/>
                  <a:gd name="T1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39">
                    <a:moveTo>
                      <a:pt x="23" y="2"/>
                    </a:moveTo>
                    <a:cubicBezTo>
                      <a:pt x="14" y="0"/>
                      <a:pt x="4" y="6"/>
                      <a:pt x="2" y="16"/>
                    </a:cubicBezTo>
                    <a:cubicBezTo>
                      <a:pt x="0" y="25"/>
                      <a:pt x="6" y="35"/>
                      <a:pt x="16" y="37"/>
                    </a:cubicBezTo>
                    <a:cubicBezTo>
                      <a:pt x="26" y="39"/>
                      <a:pt x="35" y="33"/>
                      <a:pt x="37" y="23"/>
                    </a:cubicBezTo>
                    <a:cubicBezTo>
                      <a:pt x="39" y="13"/>
                      <a:pt x="33" y="4"/>
                      <a:pt x="23" y="2"/>
                    </a:cubicBezTo>
                    <a:close/>
                    <a:moveTo>
                      <a:pt x="19" y="24"/>
                    </a:moveTo>
                    <a:cubicBezTo>
                      <a:pt x="16" y="24"/>
                      <a:pt x="14" y="21"/>
                      <a:pt x="15" y="18"/>
                    </a:cubicBezTo>
                    <a:cubicBezTo>
                      <a:pt x="16" y="16"/>
                      <a:pt x="18" y="14"/>
                      <a:pt x="21" y="15"/>
                    </a:cubicBezTo>
                    <a:cubicBezTo>
                      <a:pt x="23" y="15"/>
                      <a:pt x="25" y="18"/>
                      <a:pt x="24" y="20"/>
                    </a:cubicBezTo>
                    <a:cubicBezTo>
                      <a:pt x="24" y="23"/>
                      <a:pt x="21" y="25"/>
                      <a:pt x="19" y="24"/>
                    </a:cubicBezTo>
                    <a:close/>
                  </a:path>
                </a:pathLst>
              </a:custGeom>
              <a:solidFill>
                <a:srgbClr val="D94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58" name="Freeform 772"/>
              <p:cNvSpPr>
                <a:spLocks noEditPoints="1" noChangeArrowheads="1"/>
              </p:cNvSpPr>
              <p:nvPr/>
            </p:nvSpPr>
            <p:spPr bwMode="auto">
              <a:xfrm>
                <a:off x="4933951" y="1620838"/>
                <a:ext cx="222250" cy="220663"/>
              </a:xfrm>
              <a:custGeom>
                <a:avLst/>
                <a:gdLst>
                  <a:gd name="T0" fmla="*/ 20 w 33"/>
                  <a:gd name="T1" fmla="*/ 2 h 33"/>
                  <a:gd name="T2" fmla="*/ 2 w 33"/>
                  <a:gd name="T3" fmla="*/ 13 h 33"/>
                  <a:gd name="T4" fmla="*/ 13 w 33"/>
                  <a:gd name="T5" fmla="*/ 31 h 33"/>
                  <a:gd name="T6" fmla="*/ 32 w 33"/>
                  <a:gd name="T7" fmla="*/ 20 h 33"/>
                  <a:gd name="T8" fmla="*/ 20 w 33"/>
                  <a:gd name="T9" fmla="*/ 2 h 33"/>
                  <a:gd name="T10" fmla="*/ 16 w 33"/>
                  <a:gd name="T11" fmla="*/ 21 h 33"/>
                  <a:gd name="T12" fmla="*/ 12 w 33"/>
                  <a:gd name="T13" fmla="*/ 15 h 33"/>
                  <a:gd name="T14" fmla="*/ 18 w 33"/>
                  <a:gd name="T15" fmla="*/ 12 h 33"/>
                  <a:gd name="T16" fmla="*/ 21 w 33"/>
                  <a:gd name="T17" fmla="*/ 17 h 33"/>
                  <a:gd name="T18" fmla="*/ 16 w 33"/>
                  <a:gd name="T1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3">
                    <a:moveTo>
                      <a:pt x="20" y="2"/>
                    </a:moveTo>
                    <a:cubicBezTo>
                      <a:pt x="12" y="0"/>
                      <a:pt x="3" y="5"/>
                      <a:pt x="2" y="13"/>
                    </a:cubicBezTo>
                    <a:cubicBezTo>
                      <a:pt x="0" y="22"/>
                      <a:pt x="5" y="30"/>
                      <a:pt x="13" y="31"/>
                    </a:cubicBezTo>
                    <a:cubicBezTo>
                      <a:pt x="22" y="33"/>
                      <a:pt x="30" y="28"/>
                      <a:pt x="32" y="20"/>
                    </a:cubicBezTo>
                    <a:cubicBezTo>
                      <a:pt x="33" y="11"/>
                      <a:pt x="28" y="3"/>
                      <a:pt x="20" y="2"/>
                    </a:cubicBezTo>
                    <a:close/>
                    <a:moveTo>
                      <a:pt x="16" y="21"/>
                    </a:moveTo>
                    <a:cubicBezTo>
                      <a:pt x="13" y="21"/>
                      <a:pt x="11" y="18"/>
                      <a:pt x="12" y="15"/>
                    </a:cubicBezTo>
                    <a:cubicBezTo>
                      <a:pt x="13" y="13"/>
                      <a:pt x="15" y="11"/>
                      <a:pt x="18" y="12"/>
                    </a:cubicBezTo>
                    <a:cubicBezTo>
                      <a:pt x="20" y="12"/>
                      <a:pt x="22" y="15"/>
                      <a:pt x="21" y="17"/>
                    </a:cubicBezTo>
                    <a:cubicBezTo>
                      <a:pt x="21" y="20"/>
                      <a:pt x="18" y="22"/>
                      <a:pt x="16" y="21"/>
                    </a:cubicBez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  <p:grpSp>
          <p:nvGrpSpPr>
            <p:cNvPr id="39" name="组合 827"/>
            <p:cNvGrpSpPr>
              <a:grpSpLocks/>
            </p:cNvGrpSpPr>
            <p:nvPr/>
          </p:nvGrpSpPr>
          <p:grpSpPr bwMode="auto">
            <a:xfrm rot="2183309">
              <a:off x="8442396" y="2362461"/>
              <a:ext cx="479965" cy="431800"/>
              <a:chOff x="9939338" y="2247900"/>
              <a:chExt cx="901700" cy="811213"/>
            </a:xfrm>
          </p:grpSpPr>
          <p:sp>
            <p:nvSpPr>
              <p:cNvPr id="40" name="Freeform 110"/>
              <p:cNvSpPr>
                <a:spLocks noChangeArrowheads="1"/>
              </p:cNvSpPr>
              <p:nvPr/>
            </p:nvSpPr>
            <p:spPr bwMode="auto">
              <a:xfrm>
                <a:off x="9939338" y="2308225"/>
                <a:ext cx="901700" cy="571500"/>
              </a:xfrm>
              <a:custGeom>
                <a:avLst/>
                <a:gdLst>
                  <a:gd name="T0" fmla="*/ 240 w 240"/>
                  <a:gd name="T1" fmla="*/ 136 h 152"/>
                  <a:gd name="T2" fmla="*/ 224 w 240"/>
                  <a:gd name="T3" fmla="*/ 152 h 152"/>
                  <a:gd name="T4" fmla="*/ 16 w 240"/>
                  <a:gd name="T5" fmla="*/ 152 h 152"/>
                  <a:gd name="T6" fmla="*/ 0 w 240"/>
                  <a:gd name="T7" fmla="*/ 136 h 152"/>
                  <a:gd name="T8" fmla="*/ 0 w 240"/>
                  <a:gd name="T9" fmla="*/ 16 h 152"/>
                  <a:gd name="T10" fmla="*/ 16 w 240"/>
                  <a:gd name="T11" fmla="*/ 0 h 152"/>
                  <a:gd name="T12" fmla="*/ 224 w 240"/>
                  <a:gd name="T13" fmla="*/ 0 h 152"/>
                  <a:gd name="T14" fmla="*/ 240 w 240"/>
                  <a:gd name="T15" fmla="*/ 16 h 152"/>
                  <a:gd name="T16" fmla="*/ 240 w 240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152">
                    <a:moveTo>
                      <a:pt x="240" y="136"/>
                    </a:moveTo>
                    <a:cubicBezTo>
                      <a:pt x="240" y="145"/>
                      <a:pt x="233" y="152"/>
                      <a:pt x="224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7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33" y="0"/>
                      <a:pt x="240" y="7"/>
                      <a:pt x="240" y="16"/>
                    </a:cubicBezTo>
                    <a:lnTo>
                      <a:pt x="240" y="136"/>
                    </a:lnTo>
                    <a:close/>
                  </a:path>
                </a:pathLst>
              </a:cu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1" name="Freeform 111"/>
              <p:cNvSpPr>
                <a:spLocks noChangeArrowheads="1"/>
              </p:cNvSpPr>
              <p:nvPr/>
            </p:nvSpPr>
            <p:spPr bwMode="auto">
              <a:xfrm>
                <a:off x="10194926" y="2819400"/>
                <a:ext cx="271463" cy="239713"/>
              </a:xfrm>
              <a:custGeom>
                <a:avLst/>
                <a:gdLst>
                  <a:gd name="T0" fmla="*/ 19 w 171"/>
                  <a:gd name="T1" fmla="*/ 151 h 151"/>
                  <a:gd name="T2" fmla="*/ 0 w 171"/>
                  <a:gd name="T3" fmla="*/ 151 h 151"/>
                  <a:gd name="T4" fmla="*/ 0 w 171"/>
                  <a:gd name="T5" fmla="*/ 0 h 151"/>
                  <a:gd name="T6" fmla="*/ 171 w 171"/>
                  <a:gd name="T7" fmla="*/ 0 h 151"/>
                  <a:gd name="T8" fmla="*/ 19 w 17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51">
                    <a:moveTo>
                      <a:pt x="19" y="151"/>
                    </a:moveTo>
                    <a:lnTo>
                      <a:pt x="0" y="151"/>
                    </a:lnTo>
                    <a:lnTo>
                      <a:pt x="0" y="0"/>
                    </a:lnTo>
                    <a:lnTo>
                      <a:pt x="171" y="0"/>
                    </a:lnTo>
                    <a:lnTo>
                      <a:pt x="19" y="151"/>
                    </a:lnTo>
                    <a:close/>
                  </a:path>
                </a:pathLst>
              </a:cu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2" name="Freeform 112"/>
              <p:cNvSpPr>
                <a:spLocks noChangeArrowheads="1"/>
              </p:cNvSpPr>
              <p:nvPr/>
            </p:nvSpPr>
            <p:spPr bwMode="auto">
              <a:xfrm>
                <a:off x="10194926" y="2744788"/>
                <a:ext cx="271463" cy="239713"/>
              </a:xfrm>
              <a:custGeom>
                <a:avLst/>
                <a:gdLst>
                  <a:gd name="T0" fmla="*/ 19 w 171"/>
                  <a:gd name="T1" fmla="*/ 151 h 151"/>
                  <a:gd name="T2" fmla="*/ 0 w 171"/>
                  <a:gd name="T3" fmla="*/ 151 h 151"/>
                  <a:gd name="T4" fmla="*/ 0 w 171"/>
                  <a:gd name="T5" fmla="*/ 0 h 151"/>
                  <a:gd name="T6" fmla="*/ 171 w 171"/>
                  <a:gd name="T7" fmla="*/ 0 h 151"/>
                  <a:gd name="T8" fmla="*/ 19 w 17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51">
                    <a:moveTo>
                      <a:pt x="19" y="151"/>
                    </a:moveTo>
                    <a:lnTo>
                      <a:pt x="0" y="151"/>
                    </a:lnTo>
                    <a:lnTo>
                      <a:pt x="0" y="0"/>
                    </a:lnTo>
                    <a:lnTo>
                      <a:pt x="171" y="0"/>
                    </a:lnTo>
                    <a:lnTo>
                      <a:pt x="19" y="151"/>
                    </a:lnTo>
                    <a:close/>
                  </a:path>
                </a:pathLst>
              </a:custGeom>
              <a:solidFill>
                <a:srgbClr val="41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3" name="Freeform 113"/>
              <p:cNvSpPr>
                <a:spLocks noChangeArrowheads="1"/>
              </p:cNvSpPr>
              <p:nvPr/>
            </p:nvSpPr>
            <p:spPr bwMode="auto">
              <a:xfrm>
                <a:off x="9939338" y="2247900"/>
                <a:ext cx="901700" cy="571500"/>
              </a:xfrm>
              <a:custGeom>
                <a:avLst/>
                <a:gdLst>
                  <a:gd name="T0" fmla="*/ 240 w 240"/>
                  <a:gd name="T1" fmla="*/ 136 h 152"/>
                  <a:gd name="T2" fmla="*/ 224 w 240"/>
                  <a:gd name="T3" fmla="*/ 152 h 152"/>
                  <a:gd name="T4" fmla="*/ 16 w 240"/>
                  <a:gd name="T5" fmla="*/ 152 h 152"/>
                  <a:gd name="T6" fmla="*/ 0 w 240"/>
                  <a:gd name="T7" fmla="*/ 136 h 152"/>
                  <a:gd name="T8" fmla="*/ 0 w 240"/>
                  <a:gd name="T9" fmla="*/ 16 h 152"/>
                  <a:gd name="T10" fmla="*/ 16 w 240"/>
                  <a:gd name="T11" fmla="*/ 0 h 152"/>
                  <a:gd name="T12" fmla="*/ 224 w 240"/>
                  <a:gd name="T13" fmla="*/ 0 h 152"/>
                  <a:gd name="T14" fmla="*/ 240 w 240"/>
                  <a:gd name="T15" fmla="*/ 16 h 152"/>
                  <a:gd name="T16" fmla="*/ 240 w 240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152">
                    <a:moveTo>
                      <a:pt x="240" y="136"/>
                    </a:moveTo>
                    <a:cubicBezTo>
                      <a:pt x="240" y="145"/>
                      <a:pt x="233" y="152"/>
                      <a:pt x="224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7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33" y="0"/>
                      <a:pt x="240" y="7"/>
                      <a:pt x="240" y="16"/>
                    </a:cubicBezTo>
                    <a:lnTo>
                      <a:pt x="240" y="136"/>
                    </a:lnTo>
                    <a:close/>
                  </a:path>
                </a:pathLst>
              </a:custGeom>
              <a:solidFill>
                <a:srgbClr val="41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44" name="Oval 114"/>
              <p:cNvSpPr>
                <a:spLocks noChangeArrowheads="1"/>
              </p:cNvSpPr>
              <p:nvPr/>
            </p:nvSpPr>
            <p:spPr bwMode="auto">
              <a:xfrm>
                <a:off x="10345738" y="2517775"/>
                <a:ext cx="90488" cy="90488"/>
              </a:xfrm>
              <a:prstGeom prst="ellipse">
                <a:avLst/>
              </a:pr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Oval 115"/>
              <p:cNvSpPr>
                <a:spLocks noChangeArrowheads="1"/>
              </p:cNvSpPr>
              <p:nvPr/>
            </p:nvSpPr>
            <p:spPr bwMode="auto">
              <a:xfrm>
                <a:off x="10496551" y="2517775"/>
                <a:ext cx="88900" cy="90488"/>
              </a:xfrm>
              <a:prstGeom prst="ellipse">
                <a:avLst/>
              </a:pr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Oval 116"/>
              <p:cNvSpPr>
                <a:spLocks noChangeArrowheads="1"/>
              </p:cNvSpPr>
              <p:nvPr/>
            </p:nvSpPr>
            <p:spPr bwMode="auto">
              <a:xfrm>
                <a:off x="10194926" y="2517775"/>
                <a:ext cx="90488" cy="90488"/>
              </a:xfrm>
              <a:prstGeom prst="ellipse">
                <a:avLst/>
              </a:prstGeom>
              <a:solidFill>
                <a:srgbClr val="3FA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Oval 117"/>
              <p:cNvSpPr>
                <a:spLocks noChangeArrowheads="1"/>
              </p:cNvSpPr>
              <p:nvPr/>
            </p:nvSpPr>
            <p:spPr bwMode="auto">
              <a:xfrm>
                <a:off x="10345738" y="2489200"/>
                <a:ext cx="90488" cy="88900"/>
              </a:xfrm>
              <a:prstGeom prst="ellipse">
                <a:avLst/>
              </a:prstGeom>
              <a:solidFill>
                <a:srgbClr val="EB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Oval 118"/>
              <p:cNvSpPr>
                <a:spLocks noChangeArrowheads="1"/>
              </p:cNvSpPr>
              <p:nvPr/>
            </p:nvSpPr>
            <p:spPr bwMode="auto">
              <a:xfrm>
                <a:off x="10496551" y="2489200"/>
                <a:ext cx="88900" cy="88900"/>
              </a:xfrm>
              <a:prstGeom prst="ellipse">
                <a:avLst/>
              </a:prstGeom>
              <a:solidFill>
                <a:srgbClr val="EB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Oval 119"/>
              <p:cNvSpPr>
                <a:spLocks noChangeArrowheads="1"/>
              </p:cNvSpPr>
              <p:nvPr/>
            </p:nvSpPr>
            <p:spPr bwMode="auto">
              <a:xfrm>
                <a:off x="10194926" y="2489200"/>
                <a:ext cx="90488" cy="88900"/>
              </a:xfrm>
              <a:prstGeom prst="ellipse">
                <a:avLst/>
              </a:prstGeom>
              <a:solidFill>
                <a:srgbClr val="EB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5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4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8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8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3"/>
          <p:cNvSpPr txBox="1"/>
          <p:nvPr/>
        </p:nvSpPr>
        <p:spPr>
          <a:xfrm>
            <a:off x="6134080" y="2512237"/>
            <a:ext cx="2595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</a:p>
        </p:txBody>
      </p:sp>
      <p:sp>
        <p:nvSpPr>
          <p:cNvPr id="6" name="椭圆 5"/>
          <p:cNvSpPr/>
          <p:nvPr/>
        </p:nvSpPr>
        <p:spPr>
          <a:xfrm>
            <a:off x="4002003" y="2570353"/>
            <a:ext cx="1863101" cy="186310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6287847" y="3855845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87847" y="4149904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团队介绍</a:t>
            </a:r>
          </a:p>
        </p:txBody>
      </p:sp>
      <p:sp>
        <p:nvSpPr>
          <p:cNvPr id="11" name="文本框 9"/>
          <p:cNvSpPr txBox="1"/>
          <p:nvPr/>
        </p:nvSpPr>
        <p:spPr>
          <a:xfrm>
            <a:off x="7455645" y="3855845"/>
            <a:ext cx="14597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核心成员介绍</a:t>
            </a:r>
          </a:p>
        </p:txBody>
      </p:sp>
      <p:sp>
        <p:nvSpPr>
          <p:cNvPr id="12" name="文本框 9"/>
          <p:cNvSpPr txBox="1"/>
          <p:nvPr/>
        </p:nvSpPr>
        <p:spPr>
          <a:xfrm>
            <a:off x="7455645" y="4149904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13" name="KSO_Shape"/>
          <p:cNvSpPr>
            <a:spLocks/>
          </p:cNvSpPr>
          <p:nvPr/>
        </p:nvSpPr>
        <p:spPr bwMode="auto">
          <a:xfrm>
            <a:off x="4270979" y="3046935"/>
            <a:ext cx="1325148" cy="90993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38384" y="3240292"/>
            <a:ext cx="2087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公司与团队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6039039" y="2525489"/>
            <a:ext cx="0" cy="19244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17594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/>
      <p:bldP spid="10" grpId="0"/>
      <p:bldP spid="11" grpId="0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8383" y="254577"/>
            <a:ext cx="1728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公司简介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004948" y="2363507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413777" y="2363507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822606" y="2363507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53" y="2140121"/>
            <a:ext cx="4626747" cy="31075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47"/>
          <p:cNvSpPr txBox="1"/>
          <p:nvPr/>
        </p:nvSpPr>
        <p:spPr>
          <a:xfrm>
            <a:off x="6892886" y="2693161"/>
            <a:ext cx="4882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让天下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没有难做的生意</a:t>
            </a:r>
            <a:endParaRPr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客户永远是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第一位</a:t>
            </a:r>
            <a:endParaRPr 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231436" y="2363507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467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68383" y="254577"/>
            <a:ext cx="1728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团队介绍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466727" y="4286411"/>
            <a:ext cx="1473474" cy="14734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TextBox 33"/>
          <p:cNvSpPr>
            <a:spLocks noChangeArrowheads="1"/>
          </p:cNvSpPr>
          <p:nvPr/>
        </p:nvSpPr>
        <p:spPr bwMode="auto">
          <a:xfrm>
            <a:off x="1779866" y="4807703"/>
            <a:ext cx="847194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3529528" y="4286411"/>
            <a:ext cx="1473474" cy="14734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592329" y="4254251"/>
            <a:ext cx="1473474" cy="14734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TextBox 33"/>
          <p:cNvSpPr>
            <a:spLocks noChangeArrowheads="1"/>
          </p:cNvSpPr>
          <p:nvPr/>
        </p:nvSpPr>
        <p:spPr bwMode="auto">
          <a:xfrm>
            <a:off x="3876197" y="4807702"/>
            <a:ext cx="780133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年轻</a:t>
            </a:r>
          </a:p>
        </p:txBody>
      </p:sp>
      <p:sp>
        <p:nvSpPr>
          <p:cNvPr id="50" name="TextBox 33"/>
          <p:cNvSpPr>
            <a:spLocks noChangeArrowheads="1"/>
          </p:cNvSpPr>
          <p:nvPr/>
        </p:nvSpPr>
        <p:spPr bwMode="auto">
          <a:xfrm>
            <a:off x="5769159" y="4807701"/>
            <a:ext cx="1119811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有梦想</a:t>
            </a:r>
          </a:p>
        </p:txBody>
      </p:sp>
      <p:sp>
        <p:nvSpPr>
          <p:cNvPr id="57" name="TextBox 76"/>
          <p:cNvSpPr txBox="1"/>
          <p:nvPr/>
        </p:nvSpPr>
        <p:spPr>
          <a:xfrm>
            <a:off x="1466727" y="1855249"/>
            <a:ext cx="559907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4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我们是一支专业的团队。我们的成员拥有多年的信息安全专业技术背景，来自国内知名安全公司的一线骨干。</a:t>
            </a:r>
          </a:p>
          <a:p>
            <a:pPr algn="just">
              <a:lnSpc>
                <a:spcPts val="14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我们是一支年轻的团队。我们的平均年龄仅有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岁，充满了朝气和创新精神。</a:t>
            </a:r>
          </a:p>
          <a:p>
            <a:pPr algn="just">
              <a:lnSpc>
                <a:spcPts val="14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我们是一支专注的团队。我们坚信，安全的品牌源自客户的信任。只有专注，才能做好安全。</a:t>
            </a:r>
          </a:p>
          <a:p>
            <a:pPr algn="just">
              <a:lnSpc>
                <a:spcPts val="14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我们是一支有梦想的团队。我们来自五湖四海，因为一个共同的梦想：做一家真正优秀的信息安全企业，为客户提供最可靠的互联网安全防护。</a:t>
            </a: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20" y="1756186"/>
            <a:ext cx="2442622" cy="3939379"/>
          </a:xfrm>
          <a:prstGeom prst="rect">
            <a:avLst/>
          </a:prstGeom>
        </p:spPr>
      </p:pic>
      <p:cxnSp>
        <p:nvCxnSpPr>
          <p:cNvPr id="64" name="直接连接符 63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6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2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12000" fill="hold" nodeType="withEffect" p14:presetBounceEnd="7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12000" fill="hold" nodeType="withEffect" p14:presetBounceEnd="7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8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43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8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3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  <p:bldP spid="49" grpId="0"/>
          <p:bldP spid="50" grpId="0"/>
          <p:bldP spid="5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12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12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8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43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8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3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  <p:bldP spid="49" grpId="0"/>
          <p:bldP spid="50" grpId="0"/>
          <p:bldP spid="57" grpId="0" uiExpand="1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8383" y="254577"/>
            <a:ext cx="2446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核心成员介绍</a:t>
            </a:r>
          </a:p>
        </p:txBody>
      </p:sp>
      <p:sp>
        <p:nvSpPr>
          <p:cNvPr id="3" name="椭圆 2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2914887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870032" y="3827003"/>
            <a:ext cx="1157378" cy="347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1600" b="1" cap="all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代用名</a:t>
            </a:r>
            <a:endParaRPr lang="en-US" altLang="zh-CN" sz="1600" b="1" cap="all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299327" y="3827003"/>
            <a:ext cx="1157378" cy="347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zh-CN" altLang="en-US" sz="1600" b="1" cap="all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  <a:endParaRPr lang="en-US" altLang="zh-CN" sz="1600" b="1" cap="all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815203" y="3827003"/>
            <a:ext cx="1157378" cy="347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zh-CN" altLang="en-US" sz="1600" b="1" cap="all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  <a:endParaRPr lang="en-US" altLang="zh-CN" sz="1600" b="1" cap="all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273994" y="3827003"/>
            <a:ext cx="1157378" cy="347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zh-CN" altLang="en-US" sz="1600" b="1" cap="all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  <a:endParaRPr lang="en-US" altLang="zh-CN" sz="1600" b="1" cap="all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62366" y="4194173"/>
            <a:ext cx="1530193" cy="487959"/>
            <a:chOff x="814328" y="3219334"/>
            <a:chExt cx="1356392" cy="432536"/>
          </a:xfrm>
        </p:grpSpPr>
        <p:grpSp>
          <p:nvGrpSpPr>
            <p:cNvPr id="10" name="组合 9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圆角矩形 11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1" name="TextBox 43"/>
            <p:cNvSpPr txBox="1"/>
            <p:nvPr/>
          </p:nvSpPr>
          <p:spPr>
            <a:xfrm>
              <a:off x="1105352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职务名称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101113" y="4189703"/>
            <a:ext cx="1530193" cy="487959"/>
            <a:chOff x="814328" y="3219334"/>
            <a:chExt cx="1356392" cy="432536"/>
          </a:xfrm>
        </p:grpSpPr>
        <p:grpSp>
          <p:nvGrpSpPr>
            <p:cNvPr id="15" name="组合 14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圆角矩形 1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6" name="TextBox 52"/>
            <p:cNvSpPr txBox="1"/>
            <p:nvPr/>
          </p:nvSpPr>
          <p:spPr>
            <a:xfrm>
              <a:off x="1094632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职务名称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58873" y="4189703"/>
            <a:ext cx="1530193" cy="487959"/>
            <a:chOff x="814328" y="3219334"/>
            <a:chExt cx="1356392" cy="432536"/>
          </a:xfrm>
        </p:grpSpPr>
        <p:grpSp>
          <p:nvGrpSpPr>
            <p:cNvPr id="20" name="组合 19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圆角矩形 21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1" name="TextBox 59"/>
            <p:cNvSpPr txBox="1"/>
            <p:nvPr/>
          </p:nvSpPr>
          <p:spPr>
            <a:xfrm>
              <a:off x="1134580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职务名称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117664" y="4176110"/>
            <a:ext cx="1530193" cy="487959"/>
            <a:chOff x="814328" y="3219334"/>
            <a:chExt cx="1356392" cy="432536"/>
          </a:xfrm>
        </p:grpSpPr>
        <p:grpSp>
          <p:nvGrpSpPr>
            <p:cNvPr id="25" name="组合 24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圆角矩形 2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6" name="TextBox 66"/>
            <p:cNvSpPr txBox="1"/>
            <p:nvPr/>
          </p:nvSpPr>
          <p:spPr>
            <a:xfrm>
              <a:off x="1132484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职务名称</a:t>
              </a:r>
            </a:p>
          </p:txBody>
        </p:sp>
      </p:grpSp>
      <p:pic>
        <p:nvPicPr>
          <p:cNvPr id="29" name="图片占位符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57" y="2019300"/>
            <a:ext cx="1548841" cy="15488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占位符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598" y="2019300"/>
            <a:ext cx="1548841" cy="15488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占位符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39" y="2019300"/>
            <a:ext cx="1548841" cy="15488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占位符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79" y="2019300"/>
            <a:ext cx="1548841" cy="15488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椭圆 32"/>
          <p:cNvSpPr/>
          <p:nvPr/>
        </p:nvSpPr>
        <p:spPr>
          <a:xfrm>
            <a:off x="1741391" y="4277634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161938" y="4277634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756770" y="4277634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213197" y="4277634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612779" y="4942143"/>
            <a:ext cx="1560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在这里输入职位介绍，所负责的工作，所取得的成绩，获得的奖励等</a:t>
            </a:r>
            <a:endParaRPr lang="zh-CN" altLang="en-US" sz="1200" dirty="0"/>
          </a:p>
        </p:txBody>
      </p:sp>
      <p:sp>
        <p:nvSpPr>
          <p:cNvPr id="39" name="矩形 38"/>
          <p:cNvSpPr/>
          <p:nvPr/>
        </p:nvSpPr>
        <p:spPr>
          <a:xfrm>
            <a:off x="4057050" y="4942143"/>
            <a:ext cx="1560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在这里输入职位介绍，所负责的工作，所取得的成绩，获得的奖励等</a:t>
            </a:r>
            <a:endParaRPr lang="zh-CN" altLang="en-US" sz="1200" dirty="0"/>
          </a:p>
        </p:txBody>
      </p:sp>
      <p:sp>
        <p:nvSpPr>
          <p:cNvPr id="40" name="矩形 39"/>
          <p:cNvSpPr/>
          <p:nvPr/>
        </p:nvSpPr>
        <p:spPr>
          <a:xfrm>
            <a:off x="6613548" y="4942143"/>
            <a:ext cx="1560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在这里输入职位介绍，所负责的工作，所取得的成绩，获得的奖励等</a:t>
            </a:r>
            <a:endParaRPr lang="zh-CN" altLang="en-US" sz="1200" dirty="0"/>
          </a:p>
        </p:txBody>
      </p:sp>
      <p:sp>
        <p:nvSpPr>
          <p:cNvPr id="41" name="矩形 40"/>
          <p:cNvSpPr/>
          <p:nvPr/>
        </p:nvSpPr>
        <p:spPr>
          <a:xfrm>
            <a:off x="9072339" y="4942143"/>
            <a:ext cx="1560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在这里输入职位介绍，所负责的工作，所取得的成绩，获得的奖励等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76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1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5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3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8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5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85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3" grpId="0" animBg="1"/>
      <p:bldP spid="34" grpId="0" animBg="1"/>
      <p:bldP spid="35" grpId="0" animBg="1"/>
      <p:bldP spid="36" grpId="0" animBg="1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8383" y="254577"/>
            <a:ext cx="1728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发展历程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52018" y="3839607"/>
            <a:ext cx="9788151" cy="69995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343" tIns="46172" rIns="92343" bIns="4617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55021" y="3420372"/>
            <a:ext cx="893214" cy="869821"/>
            <a:chOff x="1466611" y="3784103"/>
            <a:chExt cx="1336178" cy="1301862"/>
          </a:xfrm>
        </p:grpSpPr>
        <p:grpSp>
          <p:nvGrpSpPr>
            <p:cNvPr id="9" name="组合 8"/>
            <p:cNvGrpSpPr/>
            <p:nvPr/>
          </p:nvGrpSpPr>
          <p:grpSpPr>
            <a:xfrm>
              <a:off x="1466675" y="3784103"/>
              <a:ext cx="1301392" cy="1301862"/>
              <a:chOff x="4345444" y="2542859"/>
              <a:chExt cx="1810550" cy="1811205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3" name="同心圆 1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black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12" name="椭圆 1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400" b="1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10" name="TextBox 97"/>
            <p:cNvSpPr txBox="1"/>
            <p:nvPr/>
          </p:nvSpPr>
          <p:spPr>
            <a:xfrm>
              <a:off x="1466611" y="4180597"/>
              <a:ext cx="1336178" cy="531306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2001</a:t>
              </a:r>
              <a:r>
                <a:rPr lang="zh-CN" altLang="en-US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658295" y="3537350"/>
            <a:ext cx="775059" cy="658318"/>
            <a:chOff x="3117025" y="3959191"/>
            <a:chExt cx="1159426" cy="985306"/>
          </a:xfrm>
        </p:grpSpPr>
        <p:grpSp>
          <p:nvGrpSpPr>
            <p:cNvPr id="16" name="组合 15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0" name="同心圆 19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kern="0">
                    <a:solidFill>
                      <a:prstClr val="black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400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17" name="TextBox 104"/>
            <p:cNvSpPr txBox="1"/>
            <p:nvPr/>
          </p:nvSpPr>
          <p:spPr>
            <a:xfrm>
              <a:off x="3189718" y="4199234"/>
              <a:ext cx="1086733" cy="53130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14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542084" y="3425614"/>
            <a:ext cx="894032" cy="881795"/>
            <a:chOff x="4439100" y="3791953"/>
            <a:chExt cx="1337401" cy="1319782"/>
          </a:xfrm>
        </p:grpSpPr>
        <p:grpSp>
          <p:nvGrpSpPr>
            <p:cNvPr id="23" name="组合 22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7" name="同心圆 2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black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400" b="1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24" name="TextBox 111"/>
            <p:cNvSpPr txBox="1"/>
            <p:nvPr/>
          </p:nvSpPr>
          <p:spPr>
            <a:xfrm>
              <a:off x="4439100" y="4180593"/>
              <a:ext cx="1337401" cy="531306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2008</a:t>
              </a:r>
              <a:r>
                <a:rPr lang="zh-CN" altLang="en-US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65201" y="3526122"/>
            <a:ext cx="680891" cy="680782"/>
            <a:chOff x="6119197" y="3942381"/>
            <a:chExt cx="1018558" cy="1018926"/>
          </a:xfrm>
        </p:grpSpPr>
        <p:grpSp>
          <p:nvGrpSpPr>
            <p:cNvPr id="30" name="组合 29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4" name="同心圆 3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kern="0">
                    <a:solidFill>
                      <a:prstClr val="black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33" name="椭圆 3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400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31" name="TextBox 118"/>
            <p:cNvSpPr txBox="1"/>
            <p:nvPr/>
          </p:nvSpPr>
          <p:spPr>
            <a:xfrm>
              <a:off x="6209135" y="4196696"/>
              <a:ext cx="850206" cy="531306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14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579369" y="3526121"/>
            <a:ext cx="708615" cy="680781"/>
            <a:chOff x="7486713" y="3942381"/>
            <a:chExt cx="1060031" cy="1018926"/>
          </a:xfrm>
        </p:grpSpPr>
        <p:grpSp>
          <p:nvGrpSpPr>
            <p:cNvPr id="37" name="组合 36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1" name="同心圆 40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kern="0">
                    <a:solidFill>
                      <a:prstClr val="black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40" name="椭圆 3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400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38" name="TextBox 125"/>
            <p:cNvSpPr txBox="1"/>
            <p:nvPr/>
          </p:nvSpPr>
          <p:spPr>
            <a:xfrm>
              <a:off x="7555667" y="4199438"/>
              <a:ext cx="991077" cy="485241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2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12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493526" y="3413208"/>
            <a:ext cx="951630" cy="906611"/>
            <a:chOff x="8854229" y="3773382"/>
            <a:chExt cx="1423564" cy="1356924"/>
          </a:xfrm>
        </p:grpSpPr>
        <p:grpSp>
          <p:nvGrpSpPr>
            <p:cNvPr id="44" name="组合 43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8" name="同心圆 4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black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47" name="椭圆 4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400" b="1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45" name="TextBox 132"/>
            <p:cNvSpPr txBox="1"/>
            <p:nvPr/>
          </p:nvSpPr>
          <p:spPr>
            <a:xfrm>
              <a:off x="8896214" y="4180593"/>
              <a:ext cx="1381579" cy="531306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r>
                <a:rPr lang="zh-CN" altLang="en-US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633559" y="3249993"/>
            <a:ext cx="1233232" cy="1233035"/>
            <a:chOff x="10559621" y="3529102"/>
            <a:chExt cx="1844818" cy="1845484"/>
          </a:xfrm>
        </p:grpSpPr>
        <p:grpSp>
          <p:nvGrpSpPr>
            <p:cNvPr id="51" name="组合 50"/>
            <p:cNvGrpSpPr/>
            <p:nvPr/>
          </p:nvGrpSpPr>
          <p:grpSpPr>
            <a:xfrm>
              <a:off x="10559621" y="3529102"/>
              <a:ext cx="1844818" cy="1845484"/>
              <a:chOff x="4345444" y="2542859"/>
              <a:chExt cx="1810550" cy="1811205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55" name="同心圆 5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black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400" b="1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54" name="椭圆 5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400" b="1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52" name="TextBox 139"/>
            <p:cNvSpPr txBox="1"/>
            <p:nvPr/>
          </p:nvSpPr>
          <p:spPr>
            <a:xfrm>
              <a:off x="10801591" y="4180596"/>
              <a:ext cx="1403487" cy="531306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r>
                <a:rPr lang="zh-CN" altLang="en-US" sz="1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095267" y="2257710"/>
            <a:ext cx="1941599" cy="1092290"/>
            <a:chOff x="689131" y="1318791"/>
            <a:chExt cx="1631535" cy="1036935"/>
          </a:xfrm>
        </p:grpSpPr>
        <p:sp>
          <p:nvSpPr>
            <p:cNvPr id="58" name="TextBox 145"/>
            <p:cNvSpPr txBox="1"/>
            <p:nvPr/>
          </p:nvSpPr>
          <p:spPr>
            <a:xfrm>
              <a:off x="800766" y="1667530"/>
              <a:ext cx="1363988" cy="42949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689131" y="1318791"/>
              <a:ext cx="1631535" cy="1036935"/>
              <a:chOff x="689131" y="1318791"/>
              <a:chExt cx="1631535" cy="1036935"/>
            </a:xfrm>
          </p:grpSpPr>
          <p:cxnSp>
            <p:nvCxnSpPr>
              <p:cNvPr id="60" name="直接连接符 59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oval" w="sm" len="sm"/>
              </a:ln>
              <a:effectLst/>
            </p:spPr>
          </p:cxnSp>
          <p:sp>
            <p:nvSpPr>
              <p:cNvPr id="61" name="TextBox 148"/>
              <p:cNvSpPr txBox="1"/>
              <p:nvPr/>
            </p:nvSpPr>
            <p:spPr>
              <a:xfrm>
                <a:off x="689131" y="1318791"/>
                <a:ext cx="1631535" cy="350615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4130389" y="2348854"/>
            <a:ext cx="1575315" cy="965419"/>
            <a:chOff x="873900" y="1541325"/>
            <a:chExt cx="1166203" cy="814401"/>
          </a:xfrm>
        </p:grpSpPr>
        <p:sp>
          <p:nvSpPr>
            <p:cNvPr id="63" name="TextBox 150"/>
            <p:cNvSpPr txBox="1"/>
            <p:nvPr/>
          </p:nvSpPr>
          <p:spPr>
            <a:xfrm>
              <a:off x="873900" y="1767302"/>
              <a:ext cx="1166203" cy="381650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947384" y="1541325"/>
              <a:ext cx="1008112" cy="814401"/>
              <a:chOff x="947384" y="1541325"/>
              <a:chExt cx="1008112" cy="814401"/>
            </a:xfrm>
          </p:grpSpPr>
          <p:cxnSp>
            <p:nvCxnSpPr>
              <p:cNvPr id="65" name="直接连接符 64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oval" w="sm" len="sm"/>
              </a:ln>
              <a:effectLst/>
            </p:spPr>
          </p:cxnSp>
          <p:sp>
            <p:nvSpPr>
              <p:cNvPr id="66" name="TextBox 153"/>
              <p:cNvSpPr txBox="1"/>
              <p:nvPr/>
            </p:nvSpPr>
            <p:spPr>
              <a:xfrm>
                <a:off x="947384" y="1541325"/>
                <a:ext cx="1008112" cy="311558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6074605" y="2257711"/>
            <a:ext cx="1639315" cy="1051144"/>
            <a:chOff x="873900" y="1541325"/>
            <a:chExt cx="1166203" cy="814401"/>
          </a:xfrm>
        </p:grpSpPr>
        <p:sp>
          <p:nvSpPr>
            <p:cNvPr id="68" name="TextBox 155"/>
            <p:cNvSpPr txBox="1"/>
            <p:nvPr/>
          </p:nvSpPr>
          <p:spPr>
            <a:xfrm>
              <a:off x="873900" y="1767302"/>
              <a:ext cx="1166203" cy="35052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947384" y="1541325"/>
              <a:ext cx="1008112" cy="814401"/>
              <a:chOff x="947384" y="1541325"/>
              <a:chExt cx="1008112" cy="814401"/>
            </a:xfrm>
          </p:grpSpPr>
          <p:cxnSp>
            <p:nvCxnSpPr>
              <p:cNvPr id="70" name="直接连接符 69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oval" w="sm" len="sm"/>
              </a:ln>
              <a:effectLst/>
            </p:spPr>
          </p:cxnSp>
          <p:sp>
            <p:nvSpPr>
              <p:cNvPr id="71" name="TextBox 158"/>
              <p:cNvSpPr txBox="1"/>
              <p:nvPr/>
            </p:nvSpPr>
            <p:spPr>
              <a:xfrm>
                <a:off x="947384" y="1541325"/>
                <a:ext cx="1008112" cy="286150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8412391" y="2308205"/>
            <a:ext cx="1550647" cy="817313"/>
            <a:chOff x="873900" y="1541325"/>
            <a:chExt cx="1166203" cy="652383"/>
          </a:xfrm>
        </p:grpSpPr>
        <p:sp>
          <p:nvSpPr>
            <p:cNvPr id="73" name="TextBox 160"/>
            <p:cNvSpPr txBox="1"/>
            <p:nvPr/>
          </p:nvSpPr>
          <p:spPr>
            <a:xfrm>
              <a:off x="873900" y="1767302"/>
              <a:ext cx="1166203" cy="36112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947384" y="1541325"/>
              <a:ext cx="1008112" cy="652383"/>
              <a:chOff x="947384" y="1541325"/>
              <a:chExt cx="1008112" cy="652383"/>
            </a:xfrm>
          </p:grpSpPr>
          <p:cxnSp>
            <p:nvCxnSpPr>
              <p:cNvPr id="75" name="直接连接符 74"/>
              <p:cNvCxnSpPr/>
              <p:nvPr/>
            </p:nvCxnSpPr>
            <p:spPr>
              <a:xfrm flipV="1">
                <a:off x="1481601" y="2085697"/>
                <a:ext cx="0" cy="10801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oval" w="sm" len="sm"/>
              </a:ln>
              <a:effectLst/>
            </p:spPr>
          </p:cxnSp>
          <p:sp>
            <p:nvSpPr>
              <p:cNvPr id="76" name="TextBox 163"/>
              <p:cNvSpPr txBox="1"/>
              <p:nvPr/>
            </p:nvSpPr>
            <p:spPr>
              <a:xfrm>
                <a:off x="947384" y="1541325"/>
                <a:ext cx="1008112" cy="294803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5127625" y="4404440"/>
            <a:ext cx="1624547" cy="915012"/>
            <a:chOff x="873900" y="1340833"/>
            <a:chExt cx="1166203" cy="843560"/>
          </a:xfrm>
        </p:grpSpPr>
        <p:sp>
          <p:nvSpPr>
            <p:cNvPr id="83" name="TextBox 170"/>
            <p:cNvSpPr txBox="1"/>
            <p:nvPr/>
          </p:nvSpPr>
          <p:spPr>
            <a:xfrm>
              <a:off x="873900" y="1767301"/>
              <a:ext cx="1166203" cy="41709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947384" y="1340833"/>
              <a:ext cx="1008112" cy="540985"/>
              <a:chOff x="947384" y="1340833"/>
              <a:chExt cx="1008112" cy="540985"/>
            </a:xfrm>
          </p:grpSpPr>
          <p:cxnSp>
            <p:nvCxnSpPr>
              <p:cNvPr id="85" name="直接连接符 84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oval" w="sm" len="sm"/>
              </a:ln>
              <a:effectLst/>
            </p:spPr>
          </p:cxnSp>
          <p:sp>
            <p:nvSpPr>
              <p:cNvPr id="86" name="TextBox 173"/>
              <p:cNvSpPr txBox="1"/>
              <p:nvPr/>
            </p:nvSpPr>
            <p:spPr>
              <a:xfrm>
                <a:off x="947384" y="1541327"/>
                <a:ext cx="1008112" cy="340491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7114355" y="4404440"/>
            <a:ext cx="1624547" cy="915012"/>
            <a:chOff x="873900" y="1340833"/>
            <a:chExt cx="1166203" cy="843560"/>
          </a:xfrm>
        </p:grpSpPr>
        <p:sp>
          <p:nvSpPr>
            <p:cNvPr id="88" name="TextBox 175"/>
            <p:cNvSpPr txBox="1"/>
            <p:nvPr/>
          </p:nvSpPr>
          <p:spPr>
            <a:xfrm>
              <a:off x="873900" y="1767301"/>
              <a:ext cx="1166203" cy="41709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947384" y="1340833"/>
              <a:ext cx="1008112" cy="540985"/>
              <a:chOff x="947384" y="1340833"/>
              <a:chExt cx="1008112" cy="540985"/>
            </a:xfrm>
          </p:grpSpPr>
          <p:cxnSp>
            <p:nvCxnSpPr>
              <p:cNvPr id="90" name="直接连接符 89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oval" w="sm" len="sm"/>
              </a:ln>
              <a:effectLst/>
            </p:spPr>
          </p:cxnSp>
          <p:sp>
            <p:nvSpPr>
              <p:cNvPr id="91" name="TextBox 178"/>
              <p:cNvSpPr txBox="1"/>
              <p:nvPr/>
            </p:nvSpPr>
            <p:spPr>
              <a:xfrm>
                <a:off x="947384" y="1541327"/>
                <a:ext cx="1008112" cy="340491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3175233" y="4404440"/>
            <a:ext cx="1624547" cy="915012"/>
            <a:chOff x="873900" y="1340833"/>
            <a:chExt cx="1166203" cy="843560"/>
          </a:xfrm>
        </p:grpSpPr>
        <p:sp>
          <p:nvSpPr>
            <p:cNvPr id="93" name="TextBox 170"/>
            <p:cNvSpPr txBox="1"/>
            <p:nvPr/>
          </p:nvSpPr>
          <p:spPr>
            <a:xfrm>
              <a:off x="873900" y="1767301"/>
              <a:ext cx="1166203" cy="41709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947384" y="1340833"/>
              <a:ext cx="1008112" cy="540985"/>
              <a:chOff x="947384" y="1340833"/>
              <a:chExt cx="1008112" cy="540985"/>
            </a:xfrm>
          </p:grpSpPr>
          <p:cxnSp>
            <p:nvCxnSpPr>
              <p:cNvPr id="95" name="直接连接符 94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oval" w="sm" len="sm"/>
              </a:ln>
              <a:effectLst/>
            </p:spPr>
          </p:cxnSp>
          <p:sp>
            <p:nvSpPr>
              <p:cNvPr id="96" name="TextBox 173"/>
              <p:cNvSpPr txBox="1"/>
              <p:nvPr/>
            </p:nvSpPr>
            <p:spPr>
              <a:xfrm>
                <a:off x="947384" y="1541327"/>
                <a:ext cx="1008112" cy="340491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87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 p14:presetBounceEnd="5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7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8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 p14:presetBounceEnd="5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1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 p14:presetBounceEnd="5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5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6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68383" y="254577"/>
            <a:ext cx="1728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组织架构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196741" y="293983"/>
            <a:ext cx="0" cy="4434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330995" y="378799"/>
            <a:ext cx="274777" cy="27477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cxnSp>
        <p:nvCxnSpPr>
          <p:cNvPr id="212" name="直接连接符 211"/>
          <p:cNvCxnSpPr/>
          <p:nvPr/>
        </p:nvCxnSpPr>
        <p:spPr>
          <a:xfrm>
            <a:off x="3777755" y="2946166"/>
            <a:ext cx="467148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连接符 212"/>
          <p:cNvCxnSpPr/>
          <p:nvPr/>
        </p:nvCxnSpPr>
        <p:spPr>
          <a:xfrm>
            <a:off x="2658593" y="3602833"/>
            <a:ext cx="211175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接连接符 213"/>
          <p:cNvCxnSpPr/>
          <p:nvPr/>
        </p:nvCxnSpPr>
        <p:spPr>
          <a:xfrm>
            <a:off x="5585517" y="3626883"/>
            <a:ext cx="109247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接连接符 214"/>
          <p:cNvCxnSpPr/>
          <p:nvPr/>
        </p:nvCxnSpPr>
        <p:spPr>
          <a:xfrm>
            <a:off x="7470076" y="3627240"/>
            <a:ext cx="198516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接连接符 215"/>
          <p:cNvCxnSpPr/>
          <p:nvPr/>
        </p:nvCxnSpPr>
        <p:spPr>
          <a:xfrm>
            <a:off x="6107062" y="2307550"/>
            <a:ext cx="11671" cy="13196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连接符 216"/>
          <p:cNvCxnSpPr/>
          <p:nvPr/>
        </p:nvCxnSpPr>
        <p:spPr>
          <a:xfrm>
            <a:off x="8449239" y="2955620"/>
            <a:ext cx="5069" cy="6673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接连接符 217"/>
          <p:cNvCxnSpPr/>
          <p:nvPr/>
        </p:nvCxnSpPr>
        <p:spPr>
          <a:xfrm>
            <a:off x="3777755" y="2967396"/>
            <a:ext cx="0" cy="63543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>
            <a:off x="2656118" y="3603694"/>
            <a:ext cx="2009" cy="12927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连接符 219"/>
          <p:cNvCxnSpPr/>
          <p:nvPr/>
        </p:nvCxnSpPr>
        <p:spPr>
          <a:xfrm>
            <a:off x="3397802" y="3603692"/>
            <a:ext cx="17025" cy="12961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接连接符 220"/>
          <p:cNvCxnSpPr/>
          <p:nvPr/>
        </p:nvCxnSpPr>
        <p:spPr>
          <a:xfrm>
            <a:off x="4091059" y="3603694"/>
            <a:ext cx="2319" cy="12927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接连接符 221"/>
          <p:cNvCxnSpPr/>
          <p:nvPr/>
        </p:nvCxnSpPr>
        <p:spPr>
          <a:xfrm>
            <a:off x="4770344" y="3603694"/>
            <a:ext cx="2911" cy="12927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接连接符 222"/>
          <p:cNvCxnSpPr/>
          <p:nvPr/>
        </p:nvCxnSpPr>
        <p:spPr>
          <a:xfrm>
            <a:off x="5586077" y="3626885"/>
            <a:ext cx="17055" cy="12734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接连接符 223"/>
          <p:cNvCxnSpPr/>
          <p:nvPr/>
        </p:nvCxnSpPr>
        <p:spPr>
          <a:xfrm>
            <a:off x="6668716" y="3628744"/>
            <a:ext cx="9272" cy="127800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接连接符 224"/>
          <p:cNvCxnSpPr/>
          <p:nvPr/>
        </p:nvCxnSpPr>
        <p:spPr>
          <a:xfrm>
            <a:off x="7482659" y="3623002"/>
            <a:ext cx="0" cy="12734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接连接符 225"/>
          <p:cNvCxnSpPr/>
          <p:nvPr/>
        </p:nvCxnSpPr>
        <p:spPr>
          <a:xfrm>
            <a:off x="8102566" y="3627240"/>
            <a:ext cx="0" cy="128474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连接符 226"/>
          <p:cNvCxnSpPr/>
          <p:nvPr/>
        </p:nvCxnSpPr>
        <p:spPr>
          <a:xfrm flipH="1">
            <a:off x="8784228" y="3625008"/>
            <a:ext cx="1" cy="127148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连接符 227"/>
          <p:cNvCxnSpPr/>
          <p:nvPr/>
        </p:nvCxnSpPr>
        <p:spPr>
          <a:xfrm>
            <a:off x="9450565" y="3627240"/>
            <a:ext cx="4681" cy="1281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" name="组合 228"/>
          <p:cNvGrpSpPr/>
          <p:nvPr/>
        </p:nvGrpSpPr>
        <p:grpSpPr>
          <a:xfrm>
            <a:off x="7974132" y="3021790"/>
            <a:ext cx="1041305" cy="407210"/>
            <a:chOff x="814328" y="3111867"/>
            <a:chExt cx="1437555" cy="562167"/>
          </a:xfrm>
        </p:grpSpPr>
        <p:grpSp>
          <p:nvGrpSpPr>
            <p:cNvPr id="230" name="组合 229"/>
            <p:cNvGrpSpPr/>
            <p:nvPr/>
          </p:nvGrpSpPr>
          <p:grpSpPr>
            <a:xfrm>
              <a:off x="814328" y="3111867"/>
              <a:ext cx="1437555" cy="562167"/>
              <a:chOff x="4304043" y="601469"/>
              <a:chExt cx="4067596" cy="3584301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2" name="圆角矩形 231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3" name="圆角矩形 232"/>
              <p:cNvSpPr/>
              <p:nvPr/>
            </p:nvSpPr>
            <p:spPr>
              <a:xfrm>
                <a:off x="4351926" y="601469"/>
                <a:ext cx="4019713" cy="358430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31" name="TextBox 104"/>
            <p:cNvSpPr txBox="1"/>
            <p:nvPr/>
          </p:nvSpPr>
          <p:spPr>
            <a:xfrm>
              <a:off x="905766" y="3213481"/>
              <a:ext cx="1328095" cy="339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销售总监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宋体" pitchFamily="2" charset="-122"/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3293612" y="3010158"/>
            <a:ext cx="1065937" cy="423386"/>
            <a:chOff x="814328" y="3067372"/>
            <a:chExt cx="1471560" cy="584498"/>
          </a:xfrm>
        </p:grpSpPr>
        <p:grpSp>
          <p:nvGrpSpPr>
            <p:cNvPr id="235" name="组合 234"/>
            <p:cNvGrpSpPr/>
            <p:nvPr/>
          </p:nvGrpSpPr>
          <p:grpSpPr>
            <a:xfrm>
              <a:off x="814328" y="3067372"/>
              <a:ext cx="1471560" cy="584498"/>
              <a:chOff x="4304043" y="317777"/>
              <a:chExt cx="4163815" cy="3726684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7" name="圆角矩形 23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8" name="圆角矩形 237"/>
              <p:cNvSpPr/>
              <p:nvPr/>
            </p:nvSpPr>
            <p:spPr>
              <a:xfrm>
                <a:off x="4351926" y="317777"/>
                <a:ext cx="4115932" cy="3640018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36" name="TextBox 94"/>
            <p:cNvSpPr txBox="1"/>
            <p:nvPr/>
          </p:nvSpPr>
          <p:spPr>
            <a:xfrm>
              <a:off x="895724" y="3190896"/>
              <a:ext cx="1315576" cy="339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产品总监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宋体" pitchFamily="2" charset="-122"/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 rot="5400000">
            <a:off x="2073155" y="4557237"/>
            <a:ext cx="1179736" cy="475399"/>
            <a:chOff x="352124" y="3681535"/>
            <a:chExt cx="1356787" cy="432383"/>
          </a:xfrm>
        </p:grpSpPr>
        <p:grpSp>
          <p:nvGrpSpPr>
            <p:cNvPr id="240" name="组合 239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2" name="圆角矩形 241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3" name="圆角矩形 242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41" name="TextBox 109"/>
            <p:cNvSpPr txBox="1"/>
            <p:nvPr/>
          </p:nvSpPr>
          <p:spPr>
            <a:xfrm rot="16200000">
              <a:off x="886352" y="3472966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研发部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 rot="5400000">
            <a:off x="2818403" y="4553354"/>
            <a:ext cx="1179736" cy="475399"/>
            <a:chOff x="352124" y="3681535"/>
            <a:chExt cx="1356787" cy="432383"/>
          </a:xfrm>
        </p:grpSpPr>
        <p:grpSp>
          <p:nvGrpSpPr>
            <p:cNvPr id="245" name="组合 244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7" name="圆角矩形 246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8" name="圆角矩形 247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46" name="TextBox 114"/>
            <p:cNvSpPr txBox="1"/>
            <p:nvPr/>
          </p:nvSpPr>
          <p:spPr>
            <a:xfrm rot="16200000">
              <a:off x="886352" y="3472966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资料部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 rot="5400000">
            <a:off x="3504571" y="4557237"/>
            <a:ext cx="1179736" cy="475399"/>
            <a:chOff x="352124" y="3681535"/>
            <a:chExt cx="1356787" cy="432383"/>
          </a:xfrm>
        </p:grpSpPr>
        <p:grpSp>
          <p:nvGrpSpPr>
            <p:cNvPr id="250" name="组合 249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2" name="圆角矩形 251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53" name="圆角矩形 252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51" name="TextBox 119"/>
            <p:cNvSpPr txBox="1"/>
            <p:nvPr/>
          </p:nvSpPr>
          <p:spPr>
            <a:xfrm rot="16200000">
              <a:off x="886352" y="3472966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生产部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 rot="5400000">
            <a:off x="4186555" y="4554230"/>
            <a:ext cx="1179736" cy="475399"/>
            <a:chOff x="352124" y="3681535"/>
            <a:chExt cx="1356787" cy="432383"/>
          </a:xfrm>
        </p:grpSpPr>
        <p:grpSp>
          <p:nvGrpSpPr>
            <p:cNvPr id="255" name="组合 254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7" name="圆角矩形 256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58" name="圆角矩形 257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56" name="TextBox 124"/>
            <p:cNvSpPr txBox="1"/>
            <p:nvPr/>
          </p:nvSpPr>
          <p:spPr>
            <a:xfrm rot="16200000">
              <a:off x="886352" y="3472966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质管部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 rot="5400000">
            <a:off x="5014065" y="4555732"/>
            <a:ext cx="1179736" cy="475399"/>
            <a:chOff x="352124" y="3681535"/>
            <a:chExt cx="1356787" cy="432383"/>
          </a:xfrm>
        </p:grpSpPr>
        <p:grpSp>
          <p:nvGrpSpPr>
            <p:cNvPr id="260" name="组合 259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2" name="圆角矩形 261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63" name="圆角矩形 262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61" name="TextBox 129"/>
            <p:cNvSpPr txBox="1"/>
            <p:nvPr/>
          </p:nvSpPr>
          <p:spPr>
            <a:xfrm rot="16200000">
              <a:off x="883617" y="3484593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行政部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 rot="5400000">
            <a:off x="6080435" y="4557237"/>
            <a:ext cx="1179736" cy="475399"/>
            <a:chOff x="352124" y="3681535"/>
            <a:chExt cx="1356787" cy="432383"/>
          </a:xfrm>
        </p:grpSpPr>
        <p:grpSp>
          <p:nvGrpSpPr>
            <p:cNvPr id="265" name="组合 264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7" name="圆角矩形 266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68" name="圆角矩形 267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66" name="TextBox 134"/>
            <p:cNvSpPr txBox="1"/>
            <p:nvPr/>
          </p:nvSpPr>
          <p:spPr>
            <a:xfrm rot="16200000">
              <a:off x="881886" y="3473070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管理部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69" name="组合 268"/>
          <p:cNvGrpSpPr/>
          <p:nvPr/>
        </p:nvGrpSpPr>
        <p:grpSpPr>
          <a:xfrm rot="5400000">
            <a:off x="6897692" y="4557236"/>
            <a:ext cx="1179734" cy="475399"/>
            <a:chOff x="352124" y="3681535"/>
            <a:chExt cx="1356787" cy="432383"/>
          </a:xfrm>
        </p:grpSpPr>
        <p:grpSp>
          <p:nvGrpSpPr>
            <p:cNvPr id="270" name="组合 269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2" name="圆角矩形 271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73" name="圆角矩形 272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71" name="TextBox 139"/>
            <p:cNvSpPr txBox="1"/>
            <p:nvPr/>
          </p:nvSpPr>
          <p:spPr>
            <a:xfrm rot="16200000">
              <a:off x="886353" y="3472967"/>
              <a:ext cx="329432" cy="84952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财务部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 rot="5400000">
            <a:off x="7520595" y="4554230"/>
            <a:ext cx="1179736" cy="475399"/>
            <a:chOff x="352124" y="3681535"/>
            <a:chExt cx="1356787" cy="432383"/>
          </a:xfrm>
        </p:grpSpPr>
        <p:grpSp>
          <p:nvGrpSpPr>
            <p:cNvPr id="275" name="组合 274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7" name="圆角矩形 276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78" name="圆角矩形 277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76" name="TextBox 144"/>
            <p:cNvSpPr txBox="1"/>
            <p:nvPr/>
          </p:nvSpPr>
          <p:spPr>
            <a:xfrm rot="16200000">
              <a:off x="886349" y="3472966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市场部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79" name="组合 278"/>
          <p:cNvGrpSpPr/>
          <p:nvPr/>
        </p:nvGrpSpPr>
        <p:grpSpPr>
          <a:xfrm rot="5400000">
            <a:off x="8193835" y="4555735"/>
            <a:ext cx="1179736" cy="475399"/>
            <a:chOff x="352124" y="3681535"/>
            <a:chExt cx="1356787" cy="432383"/>
          </a:xfrm>
        </p:grpSpPr>
        <p:grpSp>
          <p:nvGrpSpPr>
            <p:cNvPr id="280" name="组合 279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2" name="圆角矩形 281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83" name="圆角矩形 282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81" name="TextBox 149"/>
            <p:cNvSpPr txBox="1"/>
            <p:nvPr/>
          </p:nvSpPr>
          <p:spPr>
            <a:xfrm rot="16200000">
              <a:off x="886352" y="3472966"/>
              <a:ext cx="329432" cy="84952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zh-CN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营销部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 rot="5400000">
            <a:off x="8862532" y="4557236"/>
            <a:ext cx="1179735" cy="475399"/>
            <a:chOff x="352124" y="3681535"/>
            <a:chExt cx="1356787" cy="432383"/>
          </a:xfrm>
        </p:grpSpPr>
        <p:grpSp>
          <p:nvGrpSpPr>
            <p:cNvPr id="285" name="组合 284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7" name="圆角矩形 286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88" name="圆角矩形 287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86" name="TextBox 154"/>
            <p:cNvSpPr txBox="1"/>
            <p:nvPr/>
          </p:nvSpPr>
          <p:spPr>
            <a:xfrm rot="16200000">
              <a:off x="886350" y="3472968"/>
              <a:ext cx="329432" cy="849521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企划部</a:t>
              </a:r>
              <a:endParaRPr lang="zh-CN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5572063" y="1924413"/>
            <a:ext cx="1069998" cy="426959"/>
            <a:chOff x="814328" y="3219334"/>
            <a:chExt cx="1356392" cy="432536"/>
          </a:xfrm>
        </p:grpSpPr>
        <p:grpSp>
          <p:nvGrpSpPr>
            <p:cNvPr id="290" name="组合 289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2" name="圆角矩形 291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293" name="圆角矩形 292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291" name="TextBox 84"/>
            <p:cNvSpPr txBox="1"/>
            <p:nvPr/>
          </p:nvSpPr>
          <p:spPr>
            <a:xfrm>
              <a:off x="1020410" y="3331792"/>
              <a:ext cx="953343" cy="2494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en-US" sz="1600" dirty="0">
                  <a:solidFill>
                    <a:srgbClr val="C00000"/>
                  </a:solidFill>
                  <a:cs typeface="宋体" pitchFamily="2" charset="-122"/>
                </a:rPr>
                <a:t>董事会</a:t>
              </a:r>
              <a:endParaRPr lang="zh-CN" altLang="zh-CN" sz="1600" dirty="0">
                <a:solidFill>
                  <a:srgbClr val="C00000"/>
                </a:solidFill>
                <a:cs typeface="宋体" pitchFamily="2" charset="-122"/>
              </a:endParaRPr>
            </a:p>
          </p:txBody>
        </p:sp>
      </p:grpSp>
      <p:grpSp>
        <p:nvGrpSpPr>
          <p:cNvPr id="294" name="组合 293"/>
          <p:cNvGrpSpPr/>
          <p:nvPr/>
        </p:nvGrpSpPr>
        <p:grpSpPr>
          <a:xfrm>
            <a:off x="5562367" y="2466798"/>
            <a:ext cx="1069998" cy="426959"/>
            <a:chOff x="814328" y="3219334"/>
            <a:chExt cx="1356392" cy="432536"/>
          </a:xfrm>
        </p:grpSpPr>
        <p:grpSp>
          <p:nvGrpSpPr>
            <p:cNvPr id="295" name="组合 294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7" name="圆角矩形 29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8" name="圆角矩形 297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96" name="TextBox 89"/>
            <p:cNvSpPr txBox="1"/>
            <p:nvPr/>
          </p:nvSpPr>
          <p:spPr>
            <a:xfrm>
              <a:off x="1096873" y="3331792"/>
              <a:ext cx="787838" cy="2494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en-US" sz="1600" dirty="0">
                  <a:solidFill>
                    <a:schemeClr val="accent2">
                      <a:lumMod val="75000"/>
                    </a:schemeClr>
                  </a:solidFill>
                  <a:cs typeface="宋体" pitchFamily="2" charset="-122"/>
                </a:rPr>
                <a:t>总经理</a:t>
              </a:r>
              <a:endParaRPr lang="zh-CN" altLang="zh-CN" sz="1600" dirty="0">
                <a:solidFill>
                  <a:schemeClr val="accent2">
                    <a:lumMod val="75000"/>
                  </a:schemeClr>
                </a:solidFill>
                <a:cs typeface="宋体" pitchFamily="2" charset="-122"/>
              </a:endParaRPr>
            </a:p>
          </p:txBody>
        </p:sp>
      </p:grpSp>
      <p:grpSp>
        <p:nvGrpSpPr>
          <p:cNvPr id="299" name="组合 298"/>
          <p:cNvGrpSpPr/>
          <p:nvPr/>
        </p:nvGrpSpPr>
        <p:grpSpPr>
          <a:xfrm>
            <a:off x="5563353" y="3008372"/>
            <a:ext cx="1069998" cy="426959"/>
            <a:chOff x="814328" y="3219334"/>
            <a:chExt cx="1356392" cy="432536"/>
          </a:xfrm>
        </p:grpSpPr>
        <p:grpSp>
          <p:nvGrpSpPr>
            <p:cNvPr id="300" name="组合 299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圆角矩形 301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03" name="圆角矩形 302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01" name="TextBox 99"/>
            <p:cNvSpPr txBox="1"/>
            <p:nvPr/>
          </p:nvSpPr>
          <p:spPr>
            <a:xfrm>
              <a:off x="885331" y="3307494"/>
              <a:ext cx="1208423" cy="2494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宋体" pitchFamily="2" charset="-122"/>
                </a:rPr>
                <a:t>行政总监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0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3"/>
          <p:cNvSpPr txBox="1"/>
          <p:nvPr/>
        </p:nvSpPr>
        <p:spPr>
          <a:xfrm>
            <a:off x="6134080" y="2512237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我们要做什么</a:t>
            </a:r>
            <a:endParaRPr lang="zh-CN" altLang="en-US" sz="4400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02003" y="2570353"/>
            <a:ext cx="1863101" cy="186310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38384" y="3240292"/>
            <a:ext cx="1728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项目介绍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6039039" y="2525489"/>
            <a:ext cx="0" cy="19244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SO_Shape"/>
          <p:cNvSpPr>
            <a:spLocks/>
          </p:cNvSpPr>
          <p:nvPr/>
        </p:nvSpPr>
        <p:spPr bwMode="auto">
          <a:xfrm>
            <a:off x="4272954" y="2896957"/>
            <a:ext cx="1209071" cy="1017635"/>
          </a:xfrm>
          <a:custGeom>
            <a:avLst/>
            <a:gdLst>
              <a:gd name="T0" fmla="*/ 1134092 w 2300288"/>
              <a:gd name="T1" fmla="*/ 968860 h 1936750"/>
              <a:gd name="T2" fmla="*/ 1214775 w 2300288"/>
              <a:gd name="T3" fmla="*/ 1049028 h 1936750"/>
              <a:gd name="T4" fmla="*/ 1216884 w 2300288"/>
              <a:gd name="T5" fmla="*/ 1064537 h 1936750"/>
              <a:gd name="T6" fmla="*/ 1151230 w 2300288"/>
              <a:gd name="T7" fmla="*/ 1136031 h 1936750"/>
              <a:gd name="T8" fmla="*/ 1182871 w 2300288"/>
              <a:gd name="T9" fmla="*/ 1247216 h 1936750"/>
              <a:gd name="T10" fmla="*/ 1204228 w 2300288"/>
              <a:gd name="T11" fmla="*/ 1413599 h 1936750"/>
              <a:gd name="T12" fmla="*/ 1046025 w 2300288"/>
              <a:gd name="T13" fmla="*/ 1361555 h 1936750"/>
              <a:gd name="T14" fmla="*/ 1071074 w 2300288"/>
              <a:gd name="T15" fmla="*/ 1209103 h 1936750"/>
              <a:gd name="T16" fmla="*/ 1033632 w 2300288"/>
              <a:gd name="T17" fmla="*/ 1075313 h 1936750"/>
              <a:gd name="T18" fmla="*/ 1028095 w 2300288"/>
              <a:gd name="T19" fmla="*/ 1060068 h 1936750"/>
              <a:gd name="T20" fmla="*/ 1033632 w 2300288"/>
              <a:gd name="T21" fmla="*/ 1045086 h 1936750"/>
              <a:gd name="T22" fmla="*/ 1116162 w 2300288"/>
              <a:gd name="T23" fmla="*/ 967020 h 1936750"/>
              <a:gd name="T24" fmla="*/ 1415999 w 2300288"/>
              <a:gd name="T25" fmla="*/ 862909 h 1936750"/>
              <a:gd name="T26" fmla="*/ 1591713 w 2300288"/>
              <a:gd name="T27" fmla="*/ 924102 h 1936750"/>
              <a:gd name="T28" fmla="*/ 1763745 w 2300288"/>
              <a:gd name="T29" fmla="*/ 983456 h 1936750"/>
              <a:gd name="T30" fmla="*/ 1808726 w 2300288"/>
              <a:gd name="T31" fmla="*/ 1009194 h 1936750"/>
              <a:gd name="T32" fmla="*/ 1836345 w 2300288"/>
              <a:gd name="T33" fmla="*/ 1041235 h 1936750"/>
              <a:gd name="T34" fmla="*/ 1870541 w 2300288"/>
              <a:gd name="T35" fmla="*/ 1114771 h 1936750"/>
              <a:gd name="T36" fmla="*/ 1893952 w 2300288"/>
              <a:gd name="T37" fmla="*/ 1212469 h 1936750"/>
              <a:gd name="T38" fmla="*/ 1905000 w 2300288"/>
              <a:gd name="T39" fmla="*/ 1335643 h 1936750"/>
              <a:gd name="T40" fmla="*/ 1899740 w 2300288"/>
              <a:gd name="T41" fmla="*/ 1362957 h 1936750"/>
              <a:gd name="T42" fmla="*/ 1874487 w 2300288"/>
              <a:gd name="T43" fmla="*/ 1383704 h 1936750"/>
              <a:gd name="T44" fmla="*/ 1781895 w 2300288"/>
              <a:gd name="T45" fmla="*/ 1418897 h 1936750"/>
              <a:gd name="T46" fmla="*/ 1625909 w 2300288"/>
              <a:gd name="T47" fmla="*/ 1447524 h 1936750"/>
              <a:gd name="T48" fmla="*/ 1404950 w 2300288"/>
              <a:gd name="T49" fmla="*/ 1464857 h 1936750"/>
              <a:gd name="T50" fmla="*/ 948915 w 2300288"/>
              <a:gd name="T51" fmla="*/ 1532887 h 1936750"/>
              <a:gd name="T52" fmla="*/ 96732 w 2300288"/>
              <a:gd name="T53" fmla="*/ 835367 h 1936750"/>
              <a:gd name="T54" fmla="*/ 1152637 w 2300288"/>
              <a:gd name="T55" fmla="*/ 1576 h 1936750"/>
              <a:gd name="T56" fmla="*/ 1203190 w 2300288"/>
              <a:gd name="T57" fmla="*/ 12613 h 1936750"/>
              <a:gd name="T58" fmla="*/ 1249793 w 2300288"/>
              <a:gd name="T59" fmla="*/ 32847 h 1936750"/>
              <a:gd name="T60" fmla="*/ 1292446 w 2300288"/>
              <a:gd name="T61" fmla="*/ 62015 h 1936750"/>
              <a:gd name="T62" fmla="*/ 1357480 w 2300288"/>
              <a:gd name="T63" fmla="*/ 134804 h 1936750"/>
              <a:gd name="T64" fmla="*/ 1402767 w 2300288"/>
              <a:gd name="T65" fmla="*/ 235972 h 1936750"/>
              <a:gd name="T66" fmla="*/ 1414352 w 2300288"/>
              <a:gd name="T67" fmla="*/ 301403 h 1936750"/>
              <a:gd name="T68" fmla="*/ 1414615 w 2300288"/>
              <a:gd name="T69" fmla="*/ 367360 h 1936750"/>
              <a:gd name="T70" fmla="*/ 1402767 w 2300288"/>
              <a:gd name="T71" fmla="*/ 444090 h 1936750"/>
              <a:gd name="T72" fmla="*/ 1379596 w 2300288"/>
              <a:gd name="T73" fmla="*/ 521346 h 1936750"/>
              <a:gd name="T74" fmla="*/ 1346158 w 2300288"/>
              <a:gd name="T75" fmla="*/ 595186 h 1936750"/>
              <a:gd name="T76" fmla="*/ 1304295 w 2300288"/>
              <a:gd name="T77" fmla="*/ 661143 h 1936750"/>
              <a:gd name="T78" fmla="*/ 1223990 w 2300288"/>
              <a:gd name="T79" fmla="*/ 866108 h 1936750"/>
              <a:gd name="T80" fmla="*/ 1146318 w 2300288"/>
              <a:gd name="T81" fmla="*/ 934430 h 1936750"/>
              <a:gd name="T82" fmla="*/ 1120778 w 2300288"/>
              <a:gd name="T83" fmla="*/ 944678 h 1936750"/>
              <a:gd name="T84" fmla="*/ 1086550 w 2300288"/>
              <a:gd name="T85" fmla="*/ 925758 h 1936750"/>
              <a:gd name="T86" fmla="*/ 993607 w 2300288"/>
              <a:gd name="T87" fmla="*/ 837202 h 1936750"/>
              <a:gd name="T88" fmla="*/ 928310 w 2300288"/>
              <a:gd name="T89" fmla="*/ 643274 h 1936750"/>
              <a:gd name="T90" fmla="*/ 888553 w 2300288"/>
              <a:gd name="T91" fmla="*/ 574427 h 1936750"/>
              <a:gd name="T92" fmla="*/ 858011 w 2300288"/>
              <a:gd name="T93" fmla="*/ 499273 h 1936750"/>
              <a:gd name="T94" fmla="*/ 837737 w 2300288"/>
              <a:gd name="T95" fmla="*/ 421754 h 1936750"/>
              <a:gd name="T96" fmla="*/ 829575 w 2300288"/>
              <a:gd name="T97" fmla="*/ 346075 h 1936750"/>
              <a:gd name="T98" fmla="*/ 832734 w 2300288"/>
              <a:gd name="T99" fmla="*/ 284848 h 1936750"/>
              <a:gd name="T100" fmla="*/ 852482 w 2300288"/>
              <a:gd name="T101" fmla="*/ 204965 h 1936750"/>
              <a:gd name="T102" fmla="*/ 905667 w 2300288"/>
              <a:gd name="T103" fmla="*/ 109840 h 1936750"/>
              <a:gd name="T104" fmla="*/ 964645 w 2300288"/>
              <a:gd name="T105" fmla="*/ 52818 h 1936750"/>
              <a:gd name="T106" fmla="*/ 1008615 w 2300288"/>
              <a:gd name="T107" fmla="*/ 26277 h 1936750"/>
              <a:gd name="T108" fmla="*/ 1056535 w 2300288"/>
              <a:gd name="T109" fmla="*/ 8671 h 1936750"/>
              <a:gd name="T110" fmla="*/ 1107614 w 2300288"/>
              <a:gd name="T111" fmla="*/ 262 h 19367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300288" h="1936750">
                <a:moveTo>
                  <a:pt x="1352860" y="1166813"/>
                </a:moveTo>
                <a:lnTo>
                  <a:pt x="1355725" y="1166813"/>
                </a:lnTo>
                <a:lnTo>
                  <a:pt x="1358272" y="1166813"/>
                </a:lnTo>
                <a:lnTo>
                  <a:pt x="1361456" y="1167131"/>
                </a:lnTo>
                <a:lnTo>
                  <a:pt x="1364003" y="1168083"/>
                </a:lnTo>
                <a:lnTo>
                  <a:pt x="1366869" y="1168718"/>
                </a:lnTo>
                <a:lnTo>
                  <a:pt x="1369416" y="1170306"/>
                </a:lnTo>
                <a:lnTo>
                  <a:pt x="1371644" y="1171258"/>
                </a:lnTo>
                <a:lnTo>
                  <a:pt x="1374192" y="1173163"/>
                </a:lnTo>
                <a:lnTo>
                  <a:pt x="1376420" y="1175386"/>
                </a:lnTo>
                <a:lnTo>
                  <a:pt x="1461429" y="1260158"/>
                </a:lnTo>
                <a:lnTo>
                  <a:pt x="1463339" y="1262381"/>
                </a:lnTo>
                <a:lnTo>
                  <a:pt x="1465249" y="1264603"/>
                </a:lnTo>
                <a:lnTo>
                  <a:pt x="1466841" y="1267143"/>
                </a:lnTo>
                <a:lnTo>
                  <a:pt x="1467797" y="1269683"/>
                </a:lnTo>
                <a:lnTo>
                  <a:pt x="1469070" y="1272223"/>
                </a:lnTo>
                <a:lnTo>
                  <a:pt x="1469388" y="1275081"/>
                </a:lnTo>
                <a:lnTo>
                  <a:pt x="1469707" y="1277938"/>
                </a:lnTo>
                <a:lnTo>
                  <a:pt x="1470025" y="1280478"/>
                </a:lnTo>
                <a:lnTo>
                  <a:pt x="1469707" y="1283336"/>
                </a:lnTo>
                <a:lnTo>
                  <a:pt x="1469388" y="1285876"/>
                </a:lnTo>
                <a:lnTo>
                  <a:pt x="1469070" y="1289051"/>
                </a:lnTo>
                <a:lnTo>
                  <a:pt x="1467797" y="1291591"/>
                </a:lnTo>
                <a:lnTo>
                  <a:pt x="1466841" y="1294131"/>
                </a:lnTo>
                <a:lnTo>
                  <a:pt x="1465249" y="1296671"/>
                </a:lnTo>
                <a:lnTo>
                  <a:pt x="1463339" y="1298893"/>
                </a:lnTo>
                <a:lnTo>
                  <a:pt x="1461429" y="1301116"/>
                </a:lnTo>
                <a:lnTo>
                  <a:pt x="1390111" y="1372236"/>
                </a:lnTo>
                <a:lnTo>
                  <a:pt x="1396160" y="1386206"/>
                </a:lnTo>
                <a:lnTo>
                  <a:pt x="1401573" y="1402081"/>
                </a:lnTo>
                <a:lnTo>
                  <a:pt x="1407304" y="1420178"/>
                </a:lnTo>
                <a:lnTo>
                  <a:pt x="1412716" y="1439228"/>
                </a:lnTo>
                <a:lnTo>
                  <a:pt x="1418447" y="1460501"/>
                </a:lnTo>
                <a:lnTo>
                  <a:pt x="1423541" y="1483043"/>
                </a:lnTo>
                <a:lnTo>
                  <a:pt x="1428317" y="1506538"/>
                </a:lnTo>
                <a:lnTo>
                  <a:pt x="1433093" y="1531938"/>
                </a:lnTo>
                <a:lnTo>
                  <a:pt x="1437550" y="1558608"/>
                </a:lnTo>
                <a:lnTo>
                  <a:pt x="1441689" y="1586231"/>
                </a:lnTo>
                <a:lnTo>
                  <a:pt x="1445191" y="1614806"/>
                </a:lnTo>
                <a:lnTo>
                  <a:pt x="1448693" y="1644651"/>
                </a:lnTo>
                <a:lnTo>
                  <a:pt x="1451559" y="1675448"/>
                </a:lnTo>
                <a:lnTo>
                  <a:pt x="1454106" y="1707516"/>
                </a:lnTo>
                <a:lnTo>
                  <a:pt x="1456016" y="1739901"/>
                </a:lnTo>
                <a:lnTo>
                  <a:pt x="1457608" y="1773238"/>
                </a:lnTo>
                <a:lnTo>
                  <a:pt x="1254161" y="1773238"/>
                </a:lnTo>
                <a:lnTo>
                  <a:pt x="1255753" y="1739901"/>
                </a:lnTo>
                <a:lnTo>
                  <a:pt x="1257344" y="1707516"/>
                </a:lnTo>
                <a:lnTo>
                  <a:pt x="1260210" y="1675448"/>
                </a:lnTo>
                <a:lnTo>
                  <a:pt x="1263075" y="1644651"/>
                </a:lnTo>
                <a:lnTo>
                  <a:pt x="1266259" y="1614806"/>
                </a:lnTo>
                <a:lnTo>
                  <a:pt x="1270080" y="1586231"/>
                </a:lnTo>
                <a:lnTo>
                  <a:pt x="1274219" y="1558608"/>
                </a:lnTo>
                <a:lnTo>
                  <a:pt x="1278676" y="1531938"/>
                </a:lnTo>
                <a:lnTo>
                  <a:pt x="1283452" y="1506538"/>
                </a:lnTo>
                <a:lnTo>
                  <a:pt x="1288228" y="1483043"/>
                </a:lnTo>
                <a:lnTo>
                  <a:pt x="1293322" y="1460501"/>
                </a:lnTo>
                <a:lnTo>
                  <a:pt x="1298734" y="1439228"/>
                </a:lnTo>
                <a:lnTo>
                  <a:pt x="1304465" y="1419861"/>
                </a:lnTo>
                <a:lnTo>
                  <a:pt x="1309878" y="1402081"/>
                </a:lnTo>
                <a:lnTo>
                  <a:pt x="1315609" y="1386206"/>
                </a:lnTo>
                <a:lnTo>
                  <a:pt x="1321340" y="1371918"/>
                </a:lnTo>
                <a:lnTo>
                  <a:pt x="1250022" y="1301116"/>
                </a:lnTo>
                <a:lnTo>
                  <a:pt x="1248111" y="1298893"/>
                </a:lnTo>
                <a:lnTo>
                  <a:pt x="1246519" y="1296671"/>
                </a:lnTo>
                <a:lnTo>
                  <a:pt x="1244927" y="1294131"/>
                </a:lnTo>
                <a:lnTo>
                  <a:pt x="1243654" y="1291591"/>
                </a:lnTo>
                <a:lnTo>
                  <a:pt x="1242699" y="1289051"/>
                </a:lnTo>
                <a:lnTo>
                  <a:pt x="1242380" y="1285876"/>
                </a:lnTo>
                <a:lnTo>
                  <a:pt x="1242062" y="1283336"/>
                </a:lnTo>
                <a:lnTo>
                  <a:pt x="1241425" y="1280478"/>
                </a:lnTo>
                <a:lnTo>
                  <a:pt x="1242062" y="1277938"/>
                </a:lnTo>
                <a:lnTo>
                  <a:pt x="1242380" y="1275081"/>
                </a:lnTo>
                <a:lnTo>
                  <a:pt x="1243017" y="1272223"/>
                </a:lnTo>
                <a:lnTo>
                  <a:pt x="1243654" y="1269683"/>
                </a:lnTo>
                <a:lnTo>
                  <a:pt x="1244927" y="1267143"/>
                </a:lnTo>
                <a:lnTo>
                  <a:pt x="1246519" y="1264603"/>
                </a:lnTo>
                <a:lnTo>
                  <a:pt x="1248111" y="1262381"/>
                </a:lnTo>
                <a:lnTo>
                  <a:pt x="1250340" y="1260158"/>
                </a:lnTo>
                <a:lnTo>
                  <a:pt x="1335030" y="1175386"/>
                </a:lnTo>
                <a:lnTo>
                  <a:pt x="1337259" y="1173163"/>
                </a:lnTo>
                <a:lnTo>
                  <a:pt x="1339806" y="1171258"/>
                </a:lnTo>
                <a:lnTo>
                  <a:pt x="1342035" y="1170306"/>
                </a:lnTo>
                <a:lnTo>
                  <a:pt x="1344582" y="1168718"/>
                </a:lnTo>
                <a:lnTo>
                  <a:pt x="1347766" y="1168083"/>
                </a:lnTo>
                <a:lnTo>
                  <a:pt x="1350313" y="1167131"/>
                </a:lnTo>
                <a:lnTo>
                  <a:pt x="1352860" y="1166813"/>
                </a:lnTo>
                <a:close/>
                <a:moveTo>
                  <a:pt x="1634223" y="1009650"/>
                </a:moveTo>
                <a:lnTo>
                  <a:pt x="1652963" y="1018533"/>
                </a:lnTo>
                <a:lnTo>
                  <a:pt x="1672339" y="1027098"/>
                </a:lnTo>
                <a:lnTo>
                  <a:pt x="1691079" y="1034712"/>
                </a:lnTo>
                <a:lnTo>
                  <a:pt x="1709819" y="1042326"/>
                </a:lnTo>
                <a:lnTo>
                  <a:pt x="1728241" y="1049939"/>
                </a:lnTo>
                <a:lnTo>
                  <a:pt x="1746663" y="1057236"/>
                </a:lnTo>
                <a:lnTo>
                  <a:pt x="1783191" y="1070560"/>
                </a:lnTo>
                <a:lnTo>
                  <a:pt x="1819083" y="1082932"/>
                </a:lnTo>
                <a:lnTo>
                  <a:pt x="1854022" y="1094670"/>
                </a:lnTo>
                <a:lnTo>
                  <a:pt x="1888325" y="1105773"/>
                </a:lnTo>
                <a:lnTo>
                  <a:pt x="1921994" y="1116242"/>
                </a:lnTo>
                <a:lnTo>
                  <a:pt x="1986155" y="1136545"/>
                </a:lnTo>
                <a:lnTo>
                  <a:pt x="2017282" y="1146379"/>
                </a:lnTo>
                <a:lnTo>
                  <a:pt x="2046821" y="1156213"/>
                </a:lnTo>
                <a:lnTo>
                  <a:pt x="2075408" y="1166682"/>
                </a:lnTo>
                <a:lnTo>
                  <a:pt x="2103042" y="1176834"/>
                </a:lnTo>
                <a:lnTo>
                  <a:pt x="2116700" y="1182544"/>
                </a:lnTo>
                <a:lnTo>
                  <a:pt x="2129722" y="1187937"/>
                </a:lnTo>
                <a:lnTo>
                  <a:pt x="2142427" y="1193965"/>
                </a:lnTo>
                <a:lnTo>
                  <a:pt x="2155132" y="1199675"/>
                </a:lnTo>
                <a:lnTo>
                  <a:pt x="2161167" y="1203164"/>
                </a:lnTo>
                <a:lnTo>
                  <a:pt x="2166885" y="1206337"/>
                </a:lnTo>
                <a:lnTo>
                  <a:pt x="2172920" y="1210461"/>
                </a:lnTo>
                <a:lnTo>
                  <a:pt x="2178319" y="1214585"/>
                </a:lnTo>
                <a:lnTo>
                  <a:pt x="2184037" y="1219026"/>
                </a:lnTo>
                <a:lnTo>
                  <a:pt x="2189119" y="1223785"/>
                </a:lnTo>
                <a:lnTo>
                  <a:pt x="2194201" y="1228861"/>
                </a:lnTo>
                <a:lnTo>
                  <a:pt x="2198965" y="1233936"/>
                </a:lnTo>
                <a:lnTo>
                  <a:pt x="2203729" y="1239647"/>
                </a:lnTo>
                <a:lnTo>
                  <a:pt x="2208494" y="1245357"/>
                </a:lnTo>
                <a:lnTo>
                  <a:pt x="2212941" y="1251384"/>
                </a:lnTo>
                <a:lnTo>
                  <a:pt x="2217387" y="1257729"/>
                </a:lnTo>
                <a:lnTo>
                  <a:pt x="2221517" y="1264391"/>
                </a:lnTo>
                <a:lnTo>
                  <a:pt x="2225646" y="1271053"/>
                </a:lnTo>
                <a:lnTo>
                  <a:pt x="2233269" y="1285011"/>
                </a:lnTo>
                <a:lnTo>
                  <a:pt x="2240257" y="1299287"/>
                </a:lnTo>
                <a:lnTo>
                  <a:pt x="2246927" y="1314832"/>
                </a:lnTo>
                <a:lnTo>
                  <a:pt x="2253279" y="1330693"/>
                </a:lnTo>
                <a:lnTo>
                  <a:pt x="2258679" y="1346555"/>
                </a:lnTo>
                <a:lnTo>
                  <a:pt x="2264079" y="1363052"/>
                </a:lnTo>
                <a:lnTo>
                  <a:pt x="2268843" y="1379865"/>
                </a:lnTo>
                <a:lnTo>
                  <a:pt x="2273290" y="1396996"/>
                </a:lnTo>
                <a:lnTo>
                  <a:pt x="2277101" y="1413809"/>
                </a:lnTo>
                <a:lnTo>
                  <a:pt x="2280595" y="1430940"/>
                </a:lnTo>
                <a:lnTo>
                  <a:pt x="2283772" y="1447754"/>
                </a:lnTo>
                <a:lnTo>
                  <a:pt x="2286948" y="1464567"/>
                </a:lnTo>
                <a:lnTo>
                  <a:pt x="2288854" y="1481381"/>
                </a:lnTo>
                <a:lnTo>
                  <a:pt x="2291077" y="1497243"/>
                </a:lnTo>
                <a:lnTo>
                  <a:pt x="2293300" y="1513104"/>
                </a:lnTo>
                <a:lnTo>
                  <a:pt x="2296477" y="1542925"/>
                </a:lnTo>
                <a:lnTo>
                  <a:pt x="2298382" y="1570207"/>
                </a:lnTo>
                <a:lnTo>
                  <a:pt x="2299653" y="1593682"/>
                </a:lnTo>
                <a:lnTo>
                  <a:pt x="2300288" y="1613351"/>
                </a:lnTo>
                <a:lnTo>
                  <a:pt x="2300288" y="1627944"/>
                </a:lnTo>
                <a:lnTo>
                  <a:pt x="2300288" y="1630799"/>
                </a:lnTo>
                <a:lnTo>
                  <a:pt x="2299653" y="1633971"/>
                </a:lnTo>
                <a:lnTo>
                  <a:pt x="2299018" y="1636827"/>
                </a:lnTo>
                <a:lnTo>
                  <a:pt x="2297430" y="1639999"/>
                </a:lnTo>
                <a:lnTo>
                  <a:pt x="2296159" y="1643171"/>
                </a:lnTo>
                <a:lnTo>
                  <a:pt x="2293936" y="1646344"/>
                </a:lnTo>
                <a:lnTo>
                  <a:pt x="2291077" y="1649199"/>
                </a:lnTo>
                <a:lnTo>
                  <a:pt x="2288536" y="1652688"/>
                </a:lnTo>
                <a:lnTo>
                  <a:pt x="2285360" y="1655544"/>
                </a:lnTo>
                <a:lnTo>
                  <a:pt x="2281548" y="1659033"/>
                </a:lnTo>
                <a:lnTo>
                  <a:pt x="2278054" y="1661888"/>
                </a:lnTo>
                <a:lnTo>
                  <a:pt x="2273608" y="1665061"/>
                </a:lnTo>
                <a:lnTo>
                  <a:pt x="2263443" y="1671405"/>
                </a:lnTo>
                <a:lnTo>
                  <a:pt x="2252644" y="1677750"/>
                </a:lnTo>
                <a:lnTo>
                  <a:pt x="2239621" y="1684095"/>
                </a:lnTo>
                <a:lnTo>
                  <a:pt x="2225328" y="1690122"/>
                </a:lnTo>
                <a:lnTo>
                  <a:pt x="2208811" y="1696150"/>
                </a:lnTo>
                <a:lnTo>
                  <a:pt x="2191660" y="1701860"/>
                </a:lnTo>
                <a:lnTo>
                  <a:pt x="2172602" y="1707888"/>
                </a:lnTo>
                <a:lnTo>
                  <a:pt x="2151639" y="1713915"/>
                </a:lnTo>
                <a:lnTo>
                  <a:pt x="2129722" y="1719308"/>
                </a:lnTo>
                <a:lnTo>
                  <a:pt x="2105900" y="1724384"/>
                </a:lnTo>
                <a:lnTo>
                  <a:pt x="2080490" y="1730094"/>
                </a:lnTo>
                <a:lnTo>
                  <a:pt x="2053809" y="1734853"/>
                </a:lnTo>
                <a:lnTo>
                  <a:pt x="2025223" y="1739611"/>
                </a:lnTo>
                <a:lnTo>
                  <a:pt x="1995048" y="1744052"/>
                </a:lnTo>
                <a:lnTo>
                  <a:pt x="1963285" y="1748494"/>
                </a:lnTo>
                <a:lnTo>
                  <a:pt x="1930252" y="1752618"/>
                </a:lnTo>
                <a:lnTo>
                  <a:pt x="1895313" y="1756107"/>
                </a:lnTo>
                <a:lnTo>
                  <a:pt x="1858786" y="1759597"/>
                </a:lnTo>
                <a:lnTo>
                  <a:pt x="1820671" y="1762452"/>
                </a:lnTo>
                <a:lnTo>
                  <a:pt x="1780967" y="1765307"/>
                </a:lnTo>
                <a:lnTo>
                  <a:pt x="1739676" y="1767528"/>
                </a:lnTo>
                <a:lnTo>
                  <a:pt x="1696478" y="1769431"/>
                </a:lnTo>
                <a:lnTo>
                  <a:pt x="1652011" y="1771335"/>
                </a:lnTo>
                <a:lnTo>
                  <a:pt x="1605955" y="1772287"/>
                </a:lnTo>
                <a:lnTo>
                  <a:pt x="1557993" y="1773238"/>
                </a:lnTo>
                <a:lnTo>
                  <a:pt x="1508125" y="1773238"/>
                </a:lnTo>
                <a:lnTo>
                  <a:pt x="1634223" y="1009650"/>
                </a:lnTo>
                <a:close/>
                <a:moveTo>
                  <a:pt x="969658" y="942975"/>
                </a:moveTo>
                <a:lnTo>
                  <a:pt x="1145815" y="1851606"/>
                </a:lnTo>
                <a:lnTo>
                  <a:pt x="1263254" y="1851606"/>
                </a:lnTo>
                <a:lnTo>
                  <a:pt x="2020888" y="1851606"/>
                </a:lnTo>
                <a:lnTo>
                  <a:pt x="2020888" y="1936750"/>
                </a:lnTo>
                <a:lnTo>
                  <a:pt x="1163907" y="1936750"/>
                </a:lnTo>
                <a:lnTo>
                  <a:pt x="194249" y="1936750"/>
                </a:lnTo>
                <a:lnTo>
                  <a:pt x="0" y="1009057"/>
                </a:lnTo>
                <a:lnTo>
                  <a:pt x="116804" y="1009057"/>
                </a:lnTo>
                <a:lnTo>
                  <a:pt x="969658" y="942975"/>
                </a:lnTo>
                <a:close/>
                <a:moveTo>
                  <a:pt x="1346346" y="0"/>
                </a:moveTo>
                <a:lnTo>
                  <a:pt x="1355566" y="0"/>
                </a:lnTo>
                <a:lnTo>
                  <a:pt x="1364786" y="0"/>
                </a:lnTo>
                <a:lnTo>
                  <a:pt x="1373688" y="317"/>
                </a:lnTo>
                <a:lnTo>
                  <a:pt x="1382908" y="952"/>
                </a:lnTo>
                <a:lnTo>
                  <a:pt x="1391810" y="1904"/>
                </a:lnTo>
                <a:lnTo>
                  <a:pt x="1400712" y="3174"/>
                </a:lnTo>
                <a:lnTo>
                  <a:pt x="1409613" y="4444"/>
                </a:lnTo>
                <a:lnTo>
                  <a:pt x="1418515" y="6348"/>
                </a:lnTo>
                <a:lnTo>
                  <a:pt x="1426782" y="8252"/>
                </a:lnTo>
                <a:lnTo>
                  <a:pt x="1435684" y="10474"/>
                </a:lnTo>
                <a:lnTo>
                  <a:pt x="1444268" y="12379"/>
                </a:lnTo>
                <a:lnTo>
                  <a:pt x="1452852" y="15236"/>
                </a:lnTo>
                <a:lnTo>
                  <a:pt x="1460800" y="18092"/>
                </a:lnTo>
                <a:lnTo>
                  <a:pt x="1469384" y="21266"/>
                </a:lnTo>
                <a:lnTo>
                  <a:pt x="1477650" y="24758"/>
                </a:lnTo>
                <a:lnTo>
                  <a:pt x="1485598" y="27932"/>
                </a:lnTo>
                <a:lnTo>
                  <a:pt x="1493228" y="31741"/>
                </a:lnTo>
                <a:lnTo>
                  <a:pt x="1501495" y="35867"/>
                </a:lnTo>
                <a:lnTo>
                  <a:pt x="1509125" y="39676"/>
                </a:lnTo>
                <a:lnTo>
                  <a:pt x="1517073" y="44120"/>
                </a:lnTo>
                <a:lnTo>
                  <a:pt x="1524385" y="48881"/>
                </a:lnTo>
                <a:lnTo>
                  <a:pt x="1531698" y="53960"/>
                </a:lnTo>
                <a:lnTo>
                  <a:pt x="1539010" y="58721"/>
                </a:lnTo>
                <a:lnTo>
                  <a:pt x="1546640" y="63800"/>
                </a:lnTo>
                <a:lnTo>
                  <a:pt x="1553635" y="69196"/>
                </a:lnTo>
                <a:lnTo>
                  <a:pt x="1560629" y="74909"/>
                </a:lnTo>
                <a:lnTo>
                  <a:pt x="1567624" y="80305"/>
                </a:lnTo>
                <a:lnTo>
                  <a:pt x="1580976" y="92684"/>
                </a:lnTo>
                <a:lnTo>
                  <a:pt x="1593694" y="105380"/>
                </a:lnTo>
                <a:lnTo>
                  <a:pt x="1606093" y="118712"/>
                </a:lnTo>
                <a:lnTo>
                  <a:pt x="1617856" y="132678"/>
                </a:lnTo>
                <a:lnTo>
                  <a:pt x="1628984" y="147596"/>
                </a:lnTo>
                <a:lnTo>
                  <a:pt x="1639157" y="162832"/>
                </a:lnTo>
                <a:lnTo>
                  <a:pt x="1649331" y="178703"/>
                </a:lnTo>
                <a:lnTo>
                  <a:pt x="1658551" y="195525"/>
                </a:lnTo>
                <a:lnTo>
                  <a:pt x="1666817" y="212348"/>
                </a:lnTo>
                <a:lnTo>
                  <a:pt x="1674765" y="229806"/>
                </a:lnTo>
                <a:lnTo>
                  <a:pt x="1682078" y="247581"/>
                </a:lnTo>
                <a:lnTo>
                  <a:pt x="1688436" y="266308"/>
                </a:lnTo>
                <a:lnTo>
                  <a:pt x="1693841" y="285036"/>
                </a:lnTo>
                <a:lnTo>
                  <a:pt x="1698610" y="304080"/>
                </a:lnTo>
                <a:lnTo>
                  <a:pt x="1700517" y="314237"/>
                </a:lnTo>
                <a:lnTo>
                  <a:pt x="1702743" y="324077"/>
                </a:lnTo>
                <a:lnTo>
                  <a:pt x="1704332" y="333917"/>
                </a:lnTo>
                <a:lnTo>
                  <a:pt x="1705604" y="344074"/>
                </a:lnTo>
                <a:lnTo>
                  <a:pt x="1706876" y="353914"/>
                </a:lnTo>
                <a:lnTo>
                  <a:pt x="1707830" y="364071"/>
                </a:lnTo>
                <a:lnTo>
                  <a:pt x="1708466" y="374546"/>
                </a:lnTo>
                <a:lnTo>
                  <a:pt x="1709419" y="385020"/>
                </a:lnTo>
                <a:lnTo>
                  <a:pt x="1709737" y="395178"/>
                </a:lnTo>
                <a:lnTo>
                  <a:pt x="1709737" y="405652"/>
                </a:lnTo>
                <a:lnTo>
                  <a:pt x="1709737" y="418031"/>
                </a:lnTo>
                <a:lnTo>
                  <a:pt x="1709101" y="431045"/>
                </a:lnTo>
                <a:lnTo>
                  <a:pt x="1708148" y="443742"/>
                </a:lnTo>
                <a:lnTo>
                  <a:pt x="1707194" y="456755"/>
                </a:lnTo>
                <a:lnTo>
                  <a:pt x="1705604" y="470087"/>
                </a:lnTo>
                <a:lnTo>
                  <a:pt x="1703697" y="482783"/>
                </a:lnTo>
                <a:lnTo>
                  <a:pt x="1702107" y="496114"/>
                </a:lnTo>
                <a:lnTo>
                  <a:pt x="1699881" y="509446"/>
                </a:lnTo>
                <a:lnTo>
                  <a:pt x="1696702" y="522777"/>
                </a:lnTo>
                <a:lnTo>
                  <a:pt x="1693841" y="536426"/>
                </a:lnTo>
                <a:lnTo>
                  <a:pt x="1690979" y="549757"/>
                </a:lnTo>
                <a:lnTo>
                  <a:pt x="1687164" y="562771"/>
                </a:lnTo>
                <a:lnTo>
                  <a:pt x="1683667" y="576420"/>
                </a:lnTo>
                <a:lnTo>
                  <a:pt x="1679534" y="589751"/>
                </a:lnTo>
                <a:lnTo>
                  <a:pt x="1675401" y="603082"/>
                </a:lnTo>
                <a:lnTo>
                  <a:pt x="1670632" y="616414"/>
                </a:lnTo>
                <a:lnTo>
                  <a:pt x="1665863" y="629745"/>
                </a:lnTo>
                <a:lnTo>
                  <a:pt x="1661094" y="642441"/>
                </a:lnTo>
                <a:lnTo>
                  <a:pt x="1655372" y="655773"/>
                </a:lnTo>
                <a:lnTo>
                  <a:pt x="1650285" y="668787"/>
                </a:lnTo>
                <a:lnTo>
                  <a:pt x="1644244" y="681166"/>
                </a:lnTo>
                <a:lnTo>
                  <a:pt x="1638521" y="693862"/>
                </a:lnTo>
                <a:lnTo>
                  <a:pt x="1632163" y="706241"/>
                </a:lnTo>
                <a:lnTo>
                  <a:pt x="1625486" y="718938"/>
                </a:lnTo>
                <a:lnTo>
                  <a:pt x="1618810" y="730682"/>
                </a:lnTo>
                <a:lnTo>
                  <a:pt x="1612133" y="742744"/>
                </a:lnTo>
                <a:lnTo>
                  <a:pt x="1605139" y="754170"/>
                </a:lnTo>
                <a:lnTo>
                  <a:pt x="1597827" y="765597"/>
                </a:lnTo>
                <a:lnTo>
                  <a:pt x="1590514" y="777024"/>
                </a:lnTo>
                <a:lnTo>
                  <a:pt x="1582566" y="787816"/>
                </a:lnTo>
                <a:lnTo>
                  <a:pt x="1574936" y="798608"/>
                </a:lnTo>
                <a:lnTo>
                  <a:pt x="1566988" y="808765"/>
                </a:lnTo>
                <a:lnTo>
                  <a:pt x="1566988" y="950966"/>
                </a:lnTo>
                <a:lnTo>
                  <a:pt x="1559357" y="959219"/>
                </a:lnTo>
                <a:lnTo>
                  <a:pt x="1539964" y="980485"/>
                </a:lnTo>
                <a:lnTo>
                  <a:pt x="1511350" y="1011274"/>
                </a:lnTo>
                <a:lnTo>
                  <a:pt x="1495136" y="1028415"/>
                </a:lnTo>
                <a:lnTo>
                  <a:pt x="1477968" y="1046190"/>
                </a:lnTo>
                <a:lnTo>
                  <a:pt x="1459846" y="1063965"/>
                </a:lnTo>
                <a:lnTo>
                  <a:pt x="1441724" y="1081105"/>
                </a:lnTo>
                <a:lnTo>
                  <a:pt x="1423920" y="1096976"/>
                </a:lnTo>
                <a:lnTo>
                  <a:pt x="1407388" y="1111576"/>
                </a:lnTo>
                <a:lnTo>
                  <a:pt x="1399122" y="1118242"/>
                </a:lnTo>
                <a:lnTo>
                  <a:pt x="1391492" y="1123638"/>
                </a:lnTo>
                <a:lnTo>
                  <a:pt x="1384179" y="1128717"/>
                </a:lnTo>
                <a:lnTo>
                  <a:pt x="1377503" y="1133160"/>
                </a:lnTo>
                <a:lnTo>
                  <a:pt x="1371144" y="1136652"/>
                </a:lnTo>
                <a:lnTo>
                  <a:pt x="1365104" y="1139191"/>
                </a:lnTo>
                <a:lnTo>
                  <a:pt x="1360017" y="1140461"/>
                </a:lnTo>
                <a:lnTo>
                  <a:pt x="1357791" y="1141096"/>
                </a:lnTo>
                <a:lnTo>
                  <a:pt x="1355566" y="1141413"/>
                </a:lnTo>
                <a:lnTo>
                  <a:pt x="1353340" y="1141096"/>
                </a:lnTo>
                <a:lnTo>
                  <a:pt x="1351115" y="1140461"/>
                </a:lnTo>
                <a:lnTo>
                  <a:pt x="1346028" y="1139191"/>
                </a:lnTo>
                <a:lnTo>
                  <a:pt x="1340305" y="1136652"/>
                </a:lnTo>
                <a:lnTo>
                  <a:pt x="1333947" y="1133160"/>
                </a:lnTo>
                <a:lnTo>
                  <a:pt x="1327270" y="1128717"/>
                </a:lnTo>
                <a:lnTo>
                  <a:pt x="1319958" y="1123638"/>
                </a:lnTo>
                <a:lnTo>
                  <a:pt x="1312010" y="1118242"/>
                </a:lnTo>
                <a:lnTo>
                  <a:pt x="1304061" y="1111576"/>
                </a:lnTo>
                <a:lnTo>
                  <a:pt x="1287211" y="1096976"/>
                </a:lnTo>
                <a:lnTo>
                  <a:pt x="1269725" y="1081105"/>
                </a:lnTo>
                <a:lnTo>
                  <a:pt x="1251603" y="1063965"/>
                </a:lnTo>
                <a:lnTo>
                  <a:pt x="1233482" y="1046190"/>
                </a:lnTo>
                <a:lnTo>
                  <a:pt x="1215996" y="1028415"/>
                </a:lnTo>
                <a:lnTo>
                  <a:pt x="1199781" y="1011274"/>
                </a:lnTo>
                <a:lnTo>
                  <a:pt x="1171486" y="980485"/>
                </a:lnTo>
                <a:lnTo>
                  <a:pt x="1151774" y="959219"/>
                </a:lnTo>
                <a:lnTo>
                  <a:pt x="1144462" y="950966"/>
                </a:lnTo>
                <a:lnTo>
                  <a:pt x="1144462" y="808765"/>
                </a:lnTo>
                <a:lnTo>
                  <a:pt x="1136196" y="798608"/>
                </a:lnTo>
                <a:lnTo>
                  <a:pt x="1128565" y="787816"/>
                </a:lnTo>
                <a:lnTo>
                  <a:pt x="1120935" y="777024"/>
                </a:lnTo>
                <a:lnTo>
                  <a:pt x="1113305" y="765597"/>
                </a:lnTo>
                <a:lnTo>
                  <a:pt x="1105993" y="754170"/>
                </a:lnTo>
                <a:lnTo>
                  <a:pt x="1098998" y="742744"/>
                </a:lnTo>
                <a:lnTo>
                  <a:pt x="1092322" y="730682"/>
                </a:lnTo>
                <a:lnTo>
                  <a:pt x="1085645" y="718938"/>
                </a:lnTo>
                <a:lnTo>
                  <a:pt x="1078969" y="706241"/>
                </a:lnTo>
                <a:lnTo>
                  <a:pt x="1072928" y="693862"/>
                </a:lnTo>
                <a:lnTo>
                  <a:pt x="1066887" y="681166"/>
                </a:lnTo>
                <a:lnTo>
                  <a:pt x="1061165" y="668787"/>
                </a:lnTo>
                <a:lnTo>
                  <a:pt x="1055442" y="655773"/>
                </a:lnTo>
                <a:lnTo>
                  <a:pt x="1050355" y="642441"/>
                </a:lnTo>
                <a:lnTo>
                  <a:pt x="1045268" y="629745"/>
                </a:lnTo>
                <a:lnTo>
                  <a:pt x="1040499" y="616414"/>
                </a:lnTo>
                <a:lnTo>
                  <a:pt x="1036048" y="603082"/>
                </a:lnTo>
                <a:lnTo>
                  <a:pt x="1031915" y="589751"/>
                </a:lnTo>
                <a:lnTo>
                  <a:pt x="1027782" y="576420"/>
                </a:lnTo>
                <a:lnTo>
                  <a:pt x="1023967" y="562771"/>
                </a:lnTo>
                <a:lnTo>
                  <a:pt x="1020470" y="549757"/>
                </a:lnTo>
                <a:lnTo>
                  <a:pt x="1016973" y="536426"/>
                </a:lnTo>
                <a:lnTo>
                  <a:pt x="1014429" y="522777"/>
                </a:lnTo>
                <a:lnTo>
                  <a:pt x="1011568" y="509446"/>
                </a:lnTo>
                <a:lnTo>
                  <a:pt x="1009343" y="496114"/>
                </a:lnTo>
                <a:lnTo>
                  <a:pt x="1007435" y="482783"/>
                </a:lnTo>
                <a:lnTo>
                  <a:pt x="1005527" y="470087"/>
                </a:lnTo>
                <a:lnTo>
                  <a:pt x="1004256" y="456755"/>
                </a:lnTo>
                <a:lnTo>
                  <a:pt x="1002984" y="443742"/>
                </a:lnTo>
                <a:lnTo>
                  <a:pt x="1002348" y="431045"/>
                </a:lnTo>
                <a:lnTo>
                  <a:pt x="1001712" y="418031"/>
                </a:lnTo>
                <a:lnTo>
                  <a:pt x="1001712" y="405652"/>
                </a:lnTo>
                <a:lnTo>
                  <a:pt x="1001712" y="395178"/>
                </a:lnTo>
                <a:lnTo>
                  <a:pt x="1002030" y="385020"/>
                </a:lnTo>
                <a:lnTo>
                  <a:pt x="1002666" y="374546"/>
                </a:lnTo>
                <a:lnTo>
                  <a:pt x="1003302" y="364071"/>
                </a:lnTo>
                <a:lnTo>
                  <a:pt x="1004574" y="353914"/>
                </a:lnTo>
                <a:lnTo>
                  <a:pt x="1005527" y="344074"/>
                </a:lnTo>
                <a:lnTo>
                  <a:pt x="1007117" y="333917"/>
                </a:lnTo>
                <a:lnTo>
                  <a:pt x="1008707" y="324077"/>
                </a:lnTo>
                <a:lnTo>
                  <a:pt x="1010296" y="314237"/>
                </a:lnTo>
                <a:lnTo>
                  <a:pt x="1012522" y="304080"/>
                </a:lnTo>
                <a:lnTo>
                  <a:pt x="1017609" y="285036"/>
                </a:lnTo>
                <a:lnTo>
                  <a:pt x="1023013" y="266308"/>
                </a:lnTo>
                <a:lnTo>
                  <a:pt x="1029372" y="247581"/>
                </a:lnTo>
                <a:lnTo>
                  <a:pt x="1036366" y="229806"/>
                </a:lnTo>
                <a:lnTo>
                  <a:pt x="1044315" y="212348"/>
                </a:lnTo>
                <a:lnTo>
                  <a:pt x="1052899" y="195525"/>
                </a:lnTo>
                <a:lnTo>
                  <a:pt x="1062119" y="178703"/>
                </a:lnTo>
                <a:lnTo>
                  <a:pt x="1071656" y="162832"/>
                </a:lnTo>
                <a:lnTo>
                  <a:pt x="1082466" y="147596"/>
                </a:lnTo>
                <a:lnTo>
                  <a:pt x="1093593" y="132678"/>
                </a:lnTo>
                <a:lnTo>
                  <a:pt x="1105357" y="118712"/>
                </a:lnTo>
                <a:lnTo>
                  <a:pt x="1117438" y="105380"/>
                </a:lnTo>
                <a:lnTo>
                  <a:pt x="1130473" y="92684"/>
                </a:lnTo>
                <a:lnTo>
                  <a:pt x="1143826" y="80305"/>
                </a:lnTo>
                <a:lnTo>
                  <a:pt x="1150820" y="74909"/>
                </a:lnTo>
                <a:lnTo>
                  <a:pt x="1157815" y="69196"/>
                </a:lnTo>
                <a:lnTo>
                  <a:pt x="1164809" y="63800"/>
                </a:lnTo>
                <a:lnTo>
                  <a:pt x="1172121" y="58721"/>
                </a:lnTo>
                <a:lnTo>
                  <a:pt x="1179434" y="53960"/>
                </a:lnTo>
                <a:lnTo>
                  <a:pt x="1187064" y="48881"/>
                </a:lnTo>
                <a:lnTo>
                  <a:pt x="1194376" y="44120"/>
                </a:lnTo>
                <a:lnTo>
                  <a:pt x="1202007" y="39676"/>
                </a:lnTo>
                <a:lnTo>
                  <a:pt x="1209955" y="35867"/>
                </a:lnTo>
                <a:lnTo>
                  <a:pt x="1217903" y="31741"/>
                </a:lnTo>
                <a:lnTo>
                  <a:pt x="1225851" y="27932"/>
                </a:lnTo>
                <a:lnTo>
                  <a:pt x="1233799" y="24758"/>
                </a:lnTo>
                <a:lnTo>
                  <a:pt x="1242066" y="21266"/>
                </a:lnTo>
                <a:lnTo>
                  <a:pt x="1250332" y="18092"/>
                </a:lnTo>
                <a:lnTo>
                  <a:pt x="1258916" y="15236"/>
                </a:lnTo>
                <a:lnTo>
                  <a:pt x="1267182" y="12379"/>
                </a:lnTo>
                <a:lnTo>
                  <a:pt x="1275766" y="10474"/>
                </a:lnTo>
                <a:lnTo>
                  <a:pt x="1284350" y="8252"/>
                </a:lnTo>
                <a:lnTo>
                  <a:pt x="1292934" y="6348"/>
                </a:lnTo>
                <a:lnTo>
                  <a:pt x="1301836" y="4444"/>
                </a:lnTo>
                <a:lnTo>
                  <a:pt x="1310738" y="3174"/>
                </a:lnTo>
                <a:lnTo>
                  <a:pt x="1319322" y="1904"/>
                </a:lnTo>
                <a:lnTo>
                  <a:pt x="1328224" y="952"/>
                </a:lnTo>
                <a:lnTo>
                  <a:pt x="1337444" y="317"/>
                </a:lnTo>
                <a:lnTo>
                  <a:pt x="13463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6287847" y="3855845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87847" y="4149904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项目完成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9"/>
          <p:cNvSpPr txBox="1"/>
          <p:nvPr/>
        </p:nvSpPr>
        <p:spPr>
          <a:xfrm>
            <a:off x="7455645" y="3855845"/>
            <a:ext cx="14597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项目核心成员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7455645" y="4149904"/>
            <a:ext cx="11677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项目计划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50828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/>
      <p:bldP spid="15" grpId="0" animBg="1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1739</Words>
  <Application>Microsoft Office PowerPoint</Application>
  <PresentationFormat>宽屏</PresentationFormat>
  <Paragraphs>282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Open Sans Condensed</vt:lpstr>
      <vt:lpstr>Watford DB</vt:lpstr>
      <vt:lpstr>等线</vt:lpstr>
      <vt:lpstr>等线 Light</vt:lpstr>
      <vt:lpstr>方正正大黑简体</vt:lpstr>
      <vt:lpstr>华文黑体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xiaoxi he</dc:creator>
  <cp:lastModifiedBy>xiaoxi he</cp:lastModifiedBy>
  <cp:revision>6</cp:revision>
  <dcterms:created xsi:type="dcterms:W3CDTF">2017-02-15T10:55:53Z</dcterms:created>
  <dcterms:modified xsi:type="dcterms:W3CDTF">2017-02-17T04:44:36Z</dcterms:modified>
</cp:coreProperties>
</file>